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7" r:id="rId2"/>
    <p:sldId id="258" r:id="rId3"/>
    <p:sldId id="259" r:id="rId4"/>
    <p:sldId id="289" r:id="rId5"/>
    <p:sldId id="266" r:id="rId6"/>
    <p:sldId id="292" r:id="rId7"/>
    <p:sldId id="274" r:id="rId8"/>
    <p:sldId id="293" r:id="rId9"/>
    <p:sldId id="294" r:id="rId10"/>
    <p:sldId id="279" r:id="rId11"/>
    <p:sldId id="287" r:id="rId12"/>
    <p:sldId id="288" r:id="rId13"/>
    <p:sldId id="260" r:id="rId14"/>
    <p:sldId id="261" r:id="rId15"/>
    <p:sldId id="262" r:id="rId16"/>
    <p:sldId id="263" r:id="rId17"/>
    <p:sldId id="264" r:id="rId18"/>
    <p:sldId id="265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5" r:id="rId27"/>
    <p:sldId id="276" r:id="rId28"/>
    <p:sldId id="277" r:id="rId29"/>
    <p:sldId id="278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90" r:id="rId38"/>
    <p:sldId id="291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BCD"/>
    <a:srgbClr val="D1EAFF"/>
    <a:srgbClr val="E2FFCD"/>
    <a:srgbClr val="FD94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5888B8-D673-4345-B594-D5BAC74DC654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D3C1EF-7CE5-442D-A348-E5A9D8B5B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136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91050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54266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2941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0" name="Google Shape;105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8" name="Google Shape;105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4" name="Google Shape;106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2" name="Google Shape;107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1" name="Google Shape;108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2" name="Google Shape;109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6" name="Google Shape;110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195032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109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9478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4978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0943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7549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1026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3225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빈 화면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5" name="Google Shape;15;p2"/>
          <p:cNvSpPr txBox="1"/>
          <p:nvPr/>
        </p:nvSpPr>
        <p:spPr>
          <a:xfrm>
            <a:off x="9811098" y="6614007"/>
            <a:ext cx="239039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ⓒSaebyeol Yu. Saebyeol’s PowerPoint</a:t>
            </a:r>
            <a:endParaRPr sz="1000" b="0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3259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제목 및 세로 텍스트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0400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세로 제목 및 텍스트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1775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제목 슬라이드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30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제목 및 내용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28674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구역 머리글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27317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콘텐츠 2개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9954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비교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7647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제목만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3012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캡션 있는 콘텐츠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2961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캡션 있는 그림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35133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4981717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simplemaps.com/resources/svg-maps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simplemaps.com/resources/svg-maps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940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55B6690-2254-466B-8633-538426871EA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Google Shape;87;p13"/>
          <p:cNvSpPr txBox="1"/>
          <p:nvPr/>
        </p:nvSpPr>
        <p:spPr>
          <a:xfrm>
            <a:off x="522799" y="2767300"/>
            <a:ext cx="6641481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8000" b="1" kern="0"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  <a:sym typeface="Arial"/>
              </a:rPr>
              <a:t>YULSHOP</a:t>
            </a:r>
            <a:endParaRPr kumimoji="0" sz="80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4E6D9E-2F2C-44ED-BAEF-07352730B0DB}"/>
              </a:ext>
            </a:extLst>
          </p:cNvPr>
          <p:cNvSpPr txBox="1"/>
          <p:nvPr/>
        </p:nvSpPr>
        <p:spPr>
          <a:xfrm>
            <a:off x="6090081" y="3597675"/>
            <a:ext cx="21483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Create By Choi Yuri</a:t>
            </a:r>
            <a:endParaRPr lang="ko-KR" altLang="en-US" sz="1200">
              <a:solidFill>
                <a:schemeClr val="bg1"/>
              </a:solidFill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3" name="Google Shape;1043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4" name="Google Shape;1044;p3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73838">
              <a:alpha val="60000"/>
            </a:srgbClr>
          </a:solidFill>
          <a:ln w="12700" cap="flat" cmpd="sng">
            <a:solidFill>
              <a:srgbClr val="B86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15;p15">
            <a:extLst>
              <a:ext uri="{FF2B5EF4-FFF2-40B4-BE49-F238E27FC236}">
                <a16:creationId xmlns:a16="http://schemas.microsoft.com/office/drawing/2014/main" id="{6540184E-C2DB-4BB6-A439-296BC8A59BC0}"/>
              </a:ext>
            </a:extLst>
          </p:cNvPr>
          <p:cNvSpPr txBox="1"/>
          <p:nvPr/>
        </p:nvSpPr>
        <p:spPr>
          <a:xfrm>
            <a:off x="776625" y="2978601"/>
            <a:ext cx="2179639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  <a:sym typeface="Arial"/>
              </a:rPr>
              <a:t>Part 4.</a:t>
            </a:r>
            <a:endParaRPr kumimoji="0" sz="4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  <a:sym typeface="Arial"/>
            </a:endParaRPr>
          </a:p>
        </p:txBody>
      </p:sp>
      <p:sp>
        <p:nvSpPr>
          <p:cNvPr id="13" name="Google Shape;116;p15">
            <a:extLst>
              <a:ext uri="{FF2B5EF4-FFF2-40B4-BE49-F238E27FC236}">
                <a16:creationId xmlns:a16="http://schemas.microsoft.com/office/drawing/2014/main" id="{F60313E0-6452-43D9-BACE-E8487723D7B9}"/>
              </a:ext>
            </a:extLst>
          </p:cNvPr>
          <p:cNvSpPr txBox="1"/>
          <p:nvPr/>
        </p:nvSpPr>
        <p:spPr>
          <a:xfrm>
            <a:off x="2843161" y="3031278"/>
            <a:ext cx="504908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4000" kern="0">
                <a:solidFill>
                  <a:srgbClr val="FFFFFF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  <a:sym typeface="Arial"/>
              </a:rPr>
              <a:t>기능 설명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250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3" name="Google Shape;1043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4" name="Google Shape;1044;p3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73838">
              <a:alpha val="60000"/>
            </a:srgbClr>
          </a:solidFill>
          <a:ln w="12700" cap="flat" cmpd="sng">
            <a:solidFill>
              <a:srgbClr val="B86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15;p15">
            <a:extLst>
              <a:ext uri="{FF2B5EF4-FFF2-40B4-BE49-F238E27FC236}">
                <a16:creationId xmlns:a16="http://schemas.microsoft.com/office/drawing/2014/main" id="{63B7DC2C-A78E-4800-98C6-E3ECA6E09294}"/>
              </a:ext>
            </a:extLst>
          </p:cNvPr>
          <p:cNvSpPr txBox="1"/>
          <p:nvPr/>
        </p:nvSpPr>
        <p:spPr>
          <a:xfrm>
            <a:off x="776625" y="2978601"/>
            <a:ext cx="2179639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  <a:sym typeface="Arial"/>
              </a:rPr>
              <a:t>Part </a:t>
            </a:r>
            <a:r>
              <a:rPr lang="en-US" altLang="ko-KR" sz="4800" kern="0">
                <a:solidFill>
                  <a:srgbClr val="FFFFFF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  <a:sym typeface="Arial"/>
              </a:rPr>
              <a:t>5</a:t>
            </a:r>
            <a:r>
              <a:rPr kumimoji="0" lang="en-US" altLang="ko-KR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  <a:sym typeface="Arial"/>
              </a:rPr>
              <a:t>.</a:t>
            </a:r>
            <a:endParaRPr kumimoji="0" sz="4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  <a:sym typeface="Arial"/>
            </a:endParaRPr>
          </a:p>
        </p:txBody>
      </p:sp>
      <p:sp>
        <p:nvSpPr>
          <p:cNvPr id="9" name="Google Shape;116;p15">
            <a:extLst>
              <a:ext uri="{FF2B5EF4-FFF2-40B4-BE49-F238E27FC236}">
                <a16:creationId xmlns:a16="http://schemas.microsoft.com/office/drawing/2014/main" id="{9E53970E-81A4-43E4-A81B-E1FDB3E8B18F}"/>
              </a:ext>
            </a:extLst>
          </p:cNvPr>
          <p:cNvSpPr txBox="1"/>
          <p:nvPr/>
        </p:nvSpPr>
        <p:spPr>
          <a:xfrm>
            <a:off x="2843161" y="3031278"/>
            <a:ext cx="504908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4000" kern="0">
                <a:solidFill>
                  <a:srgbClr val="FFFFFF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  <a:sym typeface="Arial"/>
              </a:rPr>
              <a:t>시연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7965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3" name="Google Shape;1043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4" name="Google Shape;1044;p3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73838">
              <a:alpha val="60000"/>
            </a:srgbClr>
          </a:solidFill>
          <a:ln w="12700" cap="flat" cmpd="sng">
            <a:solidFill>
              <a:srgbClr val="B86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15;p15">
            <a:extLst>
              <a:ext uri="{FF2B5EF4-FFF2-40B4-BE49-F238E27FC236}">
                <a16:creationId xmlns:a16="http://schemas.microsoft.com/office/drawing/2014/main" id="{68C21519-6D84-46ED-B74D-ED5F1EFA04D9}"/>
              </a:ext>
            </a:extLst>
          </p:cNvPr>
          <p:cNvSpPr txBox="1"/>
          <p:nvPr/>
        </p:nvSpPr>
        <p:spPr>
          <a:xfrm>
            <a:off x="776625" y="2978601"/>
            <a:ext cx="2179639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  <a:sym typeface="Arial"/>
              </a:rPr>
              <a:t>Part 6.</a:t>
            </a:r>
            <a:endParaRPr kumimoji="0" sz="4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  <a:sym typeface="Arial"/>
            </a:endParaRPr>
          </a:p>
        </p:txBody>
      </p:sp>
      <p:sp>
        <p:nvSpPr>
          <p:cNvPr id="9" name="Google Shape;116;p15">
            <a:extLst>
              <a:ext uri="{FF2B5EF4-FFF2-40B4-BE49-F238E27FC236}">
                <a16:creationId xmlns:a16="http://schemas.microsoft.com/office/drawing/2014/main" id="{45EBD894-A880-4DB2-ADEF-654E4018CFA2}"/>
              </a:ext>
            </a:extLst>
          </p:cNvPr>
          <p:cNvSpPr txBox="1"/>
          <p:nvPr/>
        </p:nvSpPr>
        <p:spPr>
          <a:xfrm>
            <a:off x="2843161" y="3031278"/>
            <a:ext cx="504908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4000" kern="0">
                <a:solidFill>
                  <a:srgbClr val="FFFFFF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  <a:sym typeface="Arial"/>
              </a:rPr>
              <a:t>개선 방향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2946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6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6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160421" y="304800"/>
            <a:ext cx="90120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595347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Part 1,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595347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1061630" y="320188"/>
            <a:ext cx="367440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3600" b="0" i="0" u="none" strike="noStrike" kern="0" cap="none" spc="0" normalizeH="0" baseline="0" noProof="0">
                <a:ln>
                  <a:noFill/>
                </a:ln>
                <a:solidFill>
                  <a:srgbClr val="595347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제목을 입력하세요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128" name="Google Shape;128;p16"/>
          <p:cNvCxnSpPr/>
          <p:nvPr/>
        </p:nvCxnSpPr>
        <p:spPr>
          <a:xfrm>
            <a:off x="1061630" y="1097280"/>
            <a:ext cx="1113037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9" name="Google Shape;129;p16"/>
          <p:cNvCxnSpPr/>
          <p:nvPr/>
        </p:nvCxnSpPr>
        <p:spPr>
          <a:xfrm>
            <a:off x="1483360" y="2956560"/>
            <a:ext cx="1070864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0" name="Google Shape;130;p16"/>
          <p:cNvCxnSpPr/>
          <p:nvPr/>
        </p:nvCxnSpPr>
        <p:spPr>
          <a:xfrm>
            <a:off x="1483360" y="4848013"/>
            <a:ext cx="1070864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1" name="Google Shape;131;p16"/>
          <p:cNvSpPr txBox="1"/>
          <p:nvPr/>
        </p:nvSpPr>
        <p:spPr>
          <a:xfrm>
            <a:off x="1521112" y="1367004"/>
            <a:ext cx="60946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001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6"/>
          <p:cNvSpPr txBox="1"/>
          <p:nvPr/>
        </p:nvSpPr>
        <p:spPr>
          <a:xfrm>
            <a:off x="2371717" y="1367004"/>
            <a:ext cx="447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&gt;&gt;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6"/>
          <p:cNvSpPr txBox="1"/>
          <p:nvPr/>
        </p:nvSpPr>
        <p:spPr>
          <a:xfrm>
            <a:off x="3060418" y="1320838"/>
            <a:ext cx="301964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400" b="0" i="0" u="none" strike="noStrike" kern="0" cap="none" spc="0" normalizeH="0" baseline="0" noProof="0">
                <a:ln>
                  <a:noFill/>
                </a:ln>
                <a:solidFill>
                  <a:srgbClr val="595347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내용을 입력하세요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3060418" y="1866037"/>
            <a:ext cx="8993726" cy="966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봄이 아무 아스라히 한 추억과 묻힌 봅니다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이름자 별빛이 써 같이 별 시와 봅니다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이름자 된 릴케 내일 써 별 책상을 있습니다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묻힌 했던 별 말 봄이 릴케 다 위에 그리워 있습니다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봄이 헤일 딴은 별 무덤 봅니다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이름과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비둘기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못 까닭입니다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노새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라이너 가을 위에도 하나에 프랑시스 가득 버리었습니다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 txBox="1"/>
          <p:nvPr/>
        </p:nvSpPr>
        <p:spPr>
          <a:xfrm>
            <a:off x="1521112" y="3187783"/>
            <a:ext cx="65594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002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6"/>
          <p:cNvSpPr txBox="1"/>
          <p:nvPr/>
        </p:nvSpPr>
        <p:spPr>
          <a:xfrm>
            <a:off x="2371717" y="3187783"/>
            <a:ext cx="447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&gt;&gt;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6"/>
          <p:cNvSpPr txBox="1"/>
          <p:nvPr/>
        </p:nvSpPr>
        <p:spPr>
          <a:xfrm>
            <a:off x="3060418" y="3141617"/>
            <a:ext cx="301964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400" b="0" i="0" u="none" strike="noStrike" kern="0" cap="none" spc="0" normalizeH="0" baseline="0" noProof="0">
                <a:ln>
                  <a:noFill/>
                </a:ln>
                <a:solidFill>
                  <a:srgbClr val="595347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내용을 입력하세요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8" name="Google Shape;138;p16"/>
          <p:cNvSpPr txBox="1"/>
          <p:nvPr/>
        </p:nvSpPr>
        <p:spPr>
          <a:xfrm>
            <a:off x="3060418" y="3686816"/>
            <a:ext cx="8993726" cy="966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봄이 아무 아스라히 한 추억과 묻힌 봅니다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이름자 별빛이 써 같이 별 시와 봅니다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이름자 된 릴케 내일 써 별 책상을 있습니다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묻힌 했던 별 말 봄이 릴케 다 위에 그리워 있습니다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봄이 헤일 딴은 별 무덤 봅니다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이름과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비둘기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못 까닭입니다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노새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라이너 가을 위에도 하나에 프랑시스 가득 버리었습니다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521112" y="5049202"/>
            <a:ext cx="6575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003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6"/>
          <p:cNvSpPr txBox="1"/>
          <p:nvPr/>
        </p:nvSpPr>
        <p:spPr>
          <a:xfrm>
            <a:off x="2371717" y="5049202"/>
            <a:ext cx="447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&gt;&gt;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6"/>
          <p:cNvSpPr txBox="1"/>
          <p:nvPr/>
        </p:nvSpPr>
        <p:spPr>
          <a:xfrm>
            <a:off x="3060418" y="5003036"/>
            <a:ext cx="301964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400" b="0" i="0" u="none" strike="noStrike" kern="0" cap="none" spc="0" normalizeH="0" baseline="0" noProof="0">
                <a:ln>
                  <a:noFill/>
                </a:ln>
                <a:solidFill>
                  <a:srgbClr val="595347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내용을 입력하세요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2" name="Google Shape;142;p16"/>
          <p:cNvSpPr txBox="1"/>
          <p:nvPr/>
        </p:nvSpPr>
        <p:spPr>
          <a:xfrm>
            <a:off x="3060418" y="5548235"/>
            <a:ext cx="8993726" cy="966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봄이 아무 아스라히 한 추억과 묻힌 봅니다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이름자 별빛이 써 같이 별 시와 봅니다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이름자 된 릴케 내일 써 별 책상을 있습니다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묻힌 했던 별 말 봄이 릴케 다 위에 그리워 있습니다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봄이 헤일 딴은 별 무덤 봅니다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이름과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비둘기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못 까닭입니다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노새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라이너 가을 위에도 하나에 프랑시스 가득 버리었습니다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7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7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7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7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7"/>
          <p:cNvSpPr txBox="1"/>
          <p:nvPr/>
        </p:nvSpPr>
        <p:spPr>
          <a:xfrm>
            <a:off x="160421" y="304800"/>
            <a:ext cx="90120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595347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Part 1,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595347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7"/>
          <p:cNvSpPr txBox="1"/>
          <p:nvPr/>
        </p:nvSpPr>
        <p:spPr>
          <a:xfrm>
            <a:off x="1061630" y="320188"/>
            <a:ext cx="367440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3600" b="0" i="0" u="none" strike="noStrike" kern="0" cap="none" spc="0" normalizeH="0" baseline="0" noProof="0">
                <a:ln>
                  <a:noFill/>
                </a:ln>
                <a:solidFill>
                  <a:srgbClr val="595347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제목을 입력하세요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154" name="Google Shape;154;p17"/>
          <p:cNvCxnSpPr/>
          <p:nvPr/>
        </p:nvCxnSpPr>
        <p:spPr>
          <a:xfrm>
            <a:off x="1061630" y="1097280"/>
            <a:ext cx="1113037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5" name="Google Shape;155;p17"/>
          <p:cNvCxnSpPr/>
          <p:nvPr/>
        </p:nvCxnSpPr>
        <p:spPr>
          <a:xfrm rot="10800000">
            <a:off x="6096433" y="4170387"/>
            <a:ext cx="3500700" cy="540900"/>
          </a:xfrm>
          <a:prstGeom prst="bentConnector2">
            <a:avLst/>
          </a:prstGeom>
          <a:noFill/>
          <a:ln w="9525" cap="flat" cmpd="sng">
            <a:solidFill>
              <a:srgbClr val="8296B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6" name="Google Shape;156;p17"/>
          <p:cNvCxnSpPr/>
          <p:nvPr/>
        </p:nvCxnSpPr>
        <p:spPr>
          <a:xfrm>
            <a:off x="6096366" y="5205156"/>
            <a:ext cx="772800" cy="321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8296B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7" name="Google Shape;157;p17"/>
          <p:cNvCxnSpPr/>
          <p:nvPr/>
        </p:nvCxnSpPr>
        <p:spPr>
          <a:xfrm flipH="1">
            <a:off x="5322337" y="5204661"/>
            <a:ext cx="772800" cy="321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8296B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8" name="Google Shape;158;p17"/>
          <p:cNvSpPr/>
          <p:nvPr/>
        </p:nvSpPr>
        <p:spPr>
          <a:xfrm>
            <a:off x="4936620" y="1341568"/>
            <a:ext cx="2319494" cy="767661"/>
          </a:xfrm>
          <a:prstGeom prst="snip1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7"/>
          <p:cNvSpPr/>
          <p:nvPr/>
        </p:nvSpPr>
        <p:spPr>
          <a:xfrm>
            <a:off x="8025204" y="2035179"/>
            <a:ext cx="1571929" cy="520247"/>
          </a:xfrm>
          <a:prstGeom prst="snip1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7"/>
          <p:cNvSpPr/>
          <p:nvPr/>
        </p:nvSpPr>
        <p:spPr>
          <a:xfrm>
            <a:off x="1809637" y="4711287"/>
            <a:ext cx="1571929" cy="520247"/>
          </a:xfrm>
          <a:prstGeom prst="snip1Rect">
            <a:avLst>
              <a:gd name="adj" fmla="val 16667"/>
            </a:avLst>
          </a:prstGeom>
          <a:solidFill>
            <a:srgbClr val="AEABA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7"/>
          <p:cNvSpPr/>
          <p:nvPr/>
        </p:nvSpPr>
        <p:spPr>
          <a:xfrm rot="10800000">
            <a:off x="3163398" y="4711287"/>
            <a:ext cx="218168" cy="218168"/>
          </a:xfrm>
          <a:prstGeom prst="rtTriangle">
            <a:avLst/>
          </a:prstGeom>
          <a:solidFill>
            <a:srgbClr val="75707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7"/>
          <p:cNvSpPr/>
          <p:nvPr/>
        </p:nvSpPr>
        <p:spPr>
          <a:xfrm>
            <a:off x="5310402" y="4711287"/>
            <a:ext cx="1571929" cy="520247"/>
          </a:xfrm>
          <a:prstGeom prst="snip1Rect">
            <a:avLst>
              <a:gd name="adj" fmla="val 16667"/>
            </a:avLst>
          </a:prstGeom>
          <a:solidFill>
            <a:srgbClr val="B5B5B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7"/>
          <p:cNvSpPr/>
          <p:nvPr/>
        </p:nvSpPr>
        <p:spPr>
          <a:xfrm rot="10800000">
            <a:off x="6664164" y="4711287"/>
            <a:ext cx="218168" cy="218168"/>
          </a:xfrm>
          <a:prstGeom prst="rtTriangle">
            <a:avLst/>
          </a:prstGeom>
          <a:solidFill>
            <a:srgbClr val="79797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7"/>
          <p:cNvSpPr/>
          <p:nvPr/>
        </p:nvSpPr>
        <p:spPr>
          <a:xfrm>
            <a:off x="8811169" y="4711287"/>
            <a:ext cx="1571929" cy="520247"/>
          </a:xfrm>
          <a:prstGeom prst="snip1Rect">
            <a:avLst>
              <a:gd name="adj" fmla="val 16667"/>
            </a:avLst>
          </a:prstGeom>
          <a:solidFill>
            <a:srgbClr val="B5B5B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7"/>
          <p:cNvSpPr/>
          <p:nvPr/>
        </p:nvSpPr>
        <p:spPr>
          <a:xfrm rot="10800000">
            <a:off x="10164930" y="4711287"/>
            <a:ext cx="218168" cy="218168"/>
          </a:xfrm>
          <a:prstGeom prst="rtTriangle">
            <a:avLst/>
          </a:prstGeom>
          <a:solidFill>
            <a:srgbClr val="79797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6" name="Google Shape;166;p17"/>
          <p:cNvCxnSpPr>
            <a:stCxn id="158" idx="1"/>
            <a:endCxn id="162" idx="3"/>
          </p:cNvCxnSpPr>
          <p:nvPr/>
        </p:nvCxnSpPr>
        <p:spPr>
          <a:xfrm>
            <a:off x="6096367" y="2109229"/>
            <a:ext cx="0" cy="2602200"/>
          </a:xfrm>
          <a:prstGeom prst="straightConnector1">
            <a:avLst/>
          </a:prstGeom>
          <a:noFill/>
          <a:ln w="9525" cap="flat" cmpd="sng">
            <a:solidFill>
              <a:srgbClr val="8296B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7" name="Google Shape;167;p17"/>
          <p:cNvCxnSpPr>
            <a:endCxn id="159" idx="2"/>
          </p:cNvCxnSpPr>
          <p:nvPr/>
        </p:nvCxnSpPr>
        <p:spPr>
          <a:xfrm>
            <a:off x="6096504" y="2295303"/>
            <a:ext cx="1928700" cy="0"/>
          </a:xfrm>
          <a:prstGeom prst="straightConnector1">
            <a:avLst/>
          </a:prstGeom>
          <a:noFill/>
          <a:ln w="9525" cap="flat" cmpd="sng">
            <a:solidFill>
              <a:srgbClr val="8296B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8" name="Google Shape;168;p17"/>
          <p:cNvSpPr/>
          <p:nvPr/>
        </p:nvSpPr>
        <p:spPr>
          <a:xfrm>
            <a:off x="1168400" y="5553412"/>
            <a:ext cx="1309084" cy="433255"/>
          </a:xfrm>
          <a:prstGeom prst="snip1Rect">
            <a:avLst>
              <a:gd name="adj" fmla="val 16667"/>
            </a:avLst>
          </a:prstGeom>
          <a:solidFill>
            <a:srgbClr val="D0CE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7"/>
          <p:cNvSpPr/>
          <p:nvPr/>
        </p:nvSpPr>
        <p:spPr>
          <a:xfrm rot="10800000">
            <a:off x="2295796" y="5553412"/>
            <a:ext cx="181688" cy="181688"/>
          </a:xfrm>
          <a:prstGeom prst="rtTriangle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7"/>
          <p:cNvSpPr/>
          <p:nvPr/>
        </p:nvSpPr>
        <p:spPr>
          <a:xfrm>
            <a:off x="2713718" y="5553412"/>
            <a:ext cx="1309084" cy="433255"/>
          </a:xfrm>
          <a:prstGeom prst="snip1Rect">
            <a:avLst>
              <a:gd name="adj" fmla="val 16667"/>
            </a:avLst>
          </a:prstGeom>
          <a:solidFill>
            <a:srgbClr val="D0CE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7"/>
          <p:cNvSpPr/>
          <p:nvPr/>
        </p:nvSpPr>
        <p:spPr>
          <a:xfrm rot="10800000">
            <a:off x="3841115" y="5553412"/>
            <a:ext cx="181688" cy="181688"/>
          </a:xfrm>
          <a:prstGeom prst="rtTriangle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7"/>
          <p:cNvSpPr/>
          <p:nvPr/>
        </p:nvSpPr>
        <p:spPr>
          <a:xfrm>
            <a:off x="1168400" y="6104554"/>
            <a:ext cx="1309084" cy="433255"/>
          </a:xfrm>
          <a:prstGeom prst="snip1Rect">
            <a:avLst>
              <a:gd name="adj" fmla="val 16667"/>
            </a:avLst>
          </a:prstGeom>
          <a:solidFill>
            <a:srgbClr val="D0CE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7"/>
          <p:cNvSpPr/>
          <p:nvPr/>
        </p:nvSpPr>
        <p:spPr>
          <a:xfrm rot="10800000">
            <a:off x="2295796" y="6104554"/>
            <a:ext cx="181688" cy="181688"/>
          </a:xfrm>
          <a:prstGeom prst="rtTriangle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7"/>
          <p:cNvSpPr/>
          <p:nvPr/>
        </p:nvSpPr>
        <p:spPr>
          <a:xfrm>
            <a:off x="2713718" y="6104554"/>
            <a:ext cx="1309084" cy="433255"/>
          </a:xfrm>
          <a:prstGeom prst="snip1Rect">
            <a:avLst>
              <a:gd name="adj" fmla="val 16667"/>
            </a:avLst>
          </a:prstGeom>
          <a:solidFill>
            <a:srgbClr val="D0CE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7"/>
          <p:cNvSpPr/>
          <p:nvPr/>
        </p:nvSpPr>
        <p:spPr>
          <a:xfrm rot="10800000">
            <a:off x="3841115" y="6104554"/>
            <a:ext cx="181688" cy="181688"/>
          </a:xfrm>
          <a:prstGeom prst="rtTriangle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7"/>
          <p:cNvSpPr/>
          <p:nvPr/>
        </p:nvSpPr>
        <p:spPr>
          <a:xfrm>
            <a:off x="4669166" y="5517964"/>
            <a:ext cx="1309084" cy="433255"/>
          </a:xfrm>
          <a:prstGeom prst="snip1Rect">
            <a:avLst>
              <a:gd name="adj" fmla="val 16667"/>
            </a:avLst>
          </a:prstGeom>
          <a:solidFill>
            <a:srgbClr val="D0CE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7"/>
          <p:cNvSpPr/>
          <p:nvPr/>
        </p:nvSpPr>
        <p:spPr>
          <a:xfrm rot="10800000">
            <a:off x="5796563" y="5517964"/>
            <a:ext cx="181688" cy="181688"/>
          </a:xfrm>
          <a:prstGeom prst="rtTriangle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7"/>
          <p:cNvSpPr/>
          <p:nvPr/>
        </p:nvSpPr>
        <p:spPr>
          <a:xfrm>
            <a:off x="6214484" y="5517964"/>
            <a:ext cx="1309084" cy="433255"/>
          </a:xfrm>
          <a:prstGeom prst="snip1Rect">
            <a:avLst>
              <a:gd name="adj" fmla="val 16667"/>
            </a:avLst>
          </a:prstGeom>
          <a:solidFill>
            <a:srgbClr val="D0CE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7"/>
          <p:cNvSpPr/>
          <p:nvPr/>
        </p:nvSpPr>
        <p:spPr>
          <a:xfrm rot="10800000">
            <a:off x="7341881" y="5517964"/>
            <a:ext cx="181688" cy="181688"/>
          </a:xfrm>
          <a:prstGeom prst="rtTriangle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7"/>
          <p:cNvSpPr/>
          <p:nvPr/>
        </p:nvSpPr>
        <p:spPr>
          <a:xfrm>
            <a:off x="4669166" y="6069106"/>
            <a:ext cx="1309084" cy="433255"/>
          </a:xfrm>
          <a:prstGeom prst="snip1Rect">
            <a:avLst>
              <a:gd name="adj" fmla="val 16667"/>
            </a:avLst>
          </a:prstGeom>
          <a:solidFill>
            <a:srgbClr val="D0CE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7"/>
          <p:cNvSpPr/>
          <p:nvPr/>
        </p:nvSpPr>
        <p:spPr>
          <a:xfrm rot="10800000">
            <a:off x="5796563" y="6069106"/>
            <a:ext cx="181688" cy="181688"/>
          </a:xfrm>
          <a:prstGeom prst="rtTriangle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" name="Google Shape;182;p17"/>
          <p:cNvCxnSpPr/>
          <p:nvPr/>
        </p:nvCxnSpPr>
        <p:spPr>
          <a:xfrm>
            <a:off x="2595602" y="5221968"/>
            <a:ext cx="772800" cy="321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8296B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3" name="Google Shape;183;p17"/>
          <p:cNvCxnSpPr/>
          <p:nvPr/>
        </p:nvCxnSpPr>
        <p:spPr>
          <a:xfrm flipH="1">
            <a:off x="1821572" y="5221473"/>
            <a:ext cx="772800" cy="321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8296B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4" name="Google Shape;184;p17"/>
          <p:cNvSpPr/>
          <p:nvPr/>
        </p:nvSpPr>
        <p:spPr>
          <a:xfrm>
            <a:off x="8942592" y="5483026"/>
            <a:ext cx="1309084" cy="433255"/>
          </a:xfrm>
          <a:prstGeom prst="snip1Rect">
            <a:avLst>
              <a:gd name="adj" fmla="val 16667"/>
            </a:avLst>
          </a:prstGeom>
          <a:solidFill>
            <a:srgbClr val="D0CE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7"/>
          <p:cNvSpPr/>
          <p:nvPr/>
        </p:nvSpPr>
        <p:spPr>
          <a:xfrm rot="10800000">
            <a:off x="10069988" y="5483026"/>
            <a:ext cx="181688" cy="181688"/>
          </a:xfrm>
          <a:prstGeom prst="rtTriangle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8942592" y="6034168"/>
            <a:ext cx="1309084" cy="433255"/>
          </a:xfrm>
          <a:prstGeom prst="snip1Rect">
            <a:avLst>
              <a:gd name="adj" fmla="val 16667"/>
            </a:avLst>
          </a:prstGeom>
          <a:solidFill>
            <a:srgbClr val="D0CE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7"/>
          <p:cNvSpPr/>
          <p:nvPr/>
        </p:nvSpPr>
        <p:spPr>
          <a:xfrm rot="10800000">
            <a:off x="10069988" y="6034168"/>
            <a:ext cx="181688" cy="181688"/>
          </a:xfrm>
          <a:prstGeom prst="rtTriangle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8" name="Google Shape;188;p17"/>
          <p:cNvCxnSpPr>
            <a:stCxn id="164" idx="1"/>
            <a:endCxn id="184" idx="3"/>
          </p:cNvCxnSpPr>
          <p:nvPr/>
        </p:nvCxnSpPr>
        <p:spPr>
          <a:xfrm>
            <a:off x="9597134" y="5231534"/>
            <a:ext cx="0" cy="251400"/>
          </a:xfrm>
          <a:prstGeom prst="straightConnector1">
            <a:avLst/>
          </a:prstGeom>
          <a:noFill/>
          <a:ln w="9525" cap="flat" cmpd="sng">
            <a:solidFill>
              <a:srgbClr val="8296B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9" name="Google Shape;189;p17"/>
          <p:cNvSpPr/>
          <p:nvPr/>
        </p:nvSpPr>
        <p:spPr>
          <a:xfrm>
            <a:off x="8224060" y="2679240"/>
            <a:ext cx="1174216" cy="388618"/>
          </a:xfrm>
          <a:prstGeom prst="snip1Rect">
            <a:avLst>
              <a:gd name="adj" fmla="val 16667"/>
            </a:avLst>
          </a:prstGeom>
          <a:solidFill>
            <a:srgbClr val="D0CE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7"/>
          <p:cNvSpPr/>
          <p:nvPr/>
        </p:nvSpPr>
        <p:spPr>
          <a:xfrm>
            <a:off x="8224060" y="3173602"/>
            <a:ext cx="1174216" cy="388618"/>
          </a:xfrm>
          <a:prstGeom prst="snip1Rect">
            <a:avLst>
              <a:gd name="adj" fmla="val 16667"/>
            </a:avLst>
          </a:prstGeom>
          <a:solidFill>
            <a:srgbClr val="D0CE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7"/>
          <p:cNvSpPr/>
          <p:nvPr/>
        </p:nvSpPr>
        <p:spPr>
          <a:xfrm>
            <a:off x="8224060" y="3669451"/>
            <a:ext cx="1174216" cy="388618"/>
          </a:xfrm>
          <a:prstGeom prst="snip1Rect">
            <a:avLst>
              <a:gd name="adj" fmla="val 16667"/>
            </a:avLst>
          </a:prstGeom>
          <a:solidFill>
            <a:srgbClr val="D0CE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2" name="Google Shape;192;p17"/>
          <p:cNvCxnSpPr>
            <a:stCxn id="160" idx="3"/>
          </p:cNvCxnSpPr>
          <p:nvPr/>
        </p:nvCxnSpPr>
        <p:spPr>
          <a:xfrm rot="-5400000">
            <a:off x="4075502" y="2690487"/>
            <a:ext cx="540900" cy="3500700"/>
          </a:xfrm>
          <a:prstGeom prst="bentConnector2">
            <a:avLst/>
          </a:prstGeom>
          <a:noFill/>
          <a:ln w="9525" cap="flat" cmpd="sng">
            <a:solidFill>
              <a:srgbClr val="8296B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7"/>
          <p:cNvSpPr txBox="1"/>
          <p:nvPr/>
        </p:nvSpPr>
        <p:spPr>
          <a:xfrm>
            <a:off x="5541829" y="1467204"/>
            <a:ext cx="1125518" cy="525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CEO</a:t>
            </a:r>
            <a:endParaRPr kumimoji="0" sz="2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8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8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8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8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8"/>
          <p:cNvSpPr txBox="1"/>
          <p:nvPr/>
        </p:nvSpPr>
        <p:spPr>
          <a:xfrm>
            <a:off x="160421" y="304800"/>
            <a:ext cx="90120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595347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Part 1,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595347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8"/>
          <p:cNvSpPr txBox="1"/>
          <p:nvPr/>
        </p:nvSpPr>
        <p:spPr>
          <a:xfrm>
            <a:off x="1061630" y="320188"/>
            <a:ext cx="367440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3600" b="0" i="0" u="none" strike="noStrike" kern="0" cap="none" spc="0" normalizeH="0" baseline="0" noProof="0">
                <a:ln>
                  <a:noFill/>
                </a:ln>
                <a:solidFill>
                  <a:srgbClr val="595347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제목을 입력하세요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205" name="Google Shape;205;p18"/>
          <p:cNvCxnSpPr/>
          <p:nvPr/>
        </p:nvCxnSpPr>
        <p:spPr>
          <a:xfrm>
            <a:off x="1061630" y="1097280"/>
            <a:ext cx="1113037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6" name="Google Shape;206;p18"/>
          <p:cNvSpPr/>
          <p:nvPr/>
        </p:nvSpPr>
        <p:spPr>
          <a:xfrm>
            <a:off x="1524000" y="1625600"/>
            <a:ext cx="4902200" cy="2235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8"/>
          <p:cNvSpPr/>
          <p:nvPr/>
        </p:nvSpPr>
        <p:spPr>
          <a:xfrm>
            <a:off x="6654800" y="1625599"/>
            <a:ext cx="4902200" cy="2235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8"/>
          <p:cNvSpPr/>
          <p:nvPr/>
        </p:nvSpPr>
        <p:spPr>
          <a:xfrm>
            <a:off x="1524000" y="4057865"/>
            <a:ext cx="4902200" cy="2235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8"/>
          <p:cNvSpPr/>
          <p:nvPr/>
        </p:nvSpPr>
        <p:spPr>
          <a:xfrm>
            <a:off x="6654800" y="4057864"/>
            <a:ext cx="4902200" cy="2235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0" name="Google Shape;210;p18"/>
          <p:cNvGrpSpPr/>
          <p:nvPr/>
        </p:nvGrpSpPr>
        <p:grpSpPr>
          <a:xfrm>
            <a:off x="5816600" y="3267977"/>
            <a:ext cx="482600" cy="482600"/>
            <a:chOff x="5819140" y="3267977"/>
            <a:chExt cx="482600" cy="482600"/>
          </a:xfrm>
        </p:grpSpPr>
        <p:sp>
          <p:nvSpPr>
            <p:cNvPr id="211" name="Google Shape;211;p18"/>
            <p:cNvSpPr/>
            <p:nvPr/>
          </p:nvSpPr>
          <p:spPr>
            <a:xfrm>
              <a:off x="5819140" y="3267977"/>
              <a:ext cx="482600" cy="48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8"/>
            <p:cNvSpPr txBox="1"/>
            <p:nvPr/>
          </p:nvSpPr>
          <p:spPr>
            <a:xfrm>
              <a:off x="5851539" y="3278444"/>
              <a:ext cx="415499" cy="4616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ko-KR" sz="2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 kumimoji="0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3" name="Google Shape;213;p18"/>
          <p:cNvGrpSpPr/>
          <p:nvPr/>
        </p:nvGrpSpPr>
        <p:grpSpPr>
          <a:xfrm>
            <a:off x="6745292" y="3267977"/>
            <a:ext cx="540533" cy="482600"/>
            <a:chOff x="5790676" y="3267977"/>
            <a:chExt cx="540533" cy="482600"/>
          </a:xfrm>
        </p:grpSpPr>
        <p:sp>
          <p:nvSpPr>
            <p:cNvPr id="214" name="Google Shape;214;p18"/>
            <p:cNvSpPr/>
            <p:nvPr/>
          </p:nvSpPr>
          <p:spPr>
            <a:xfrm>
              <a:off x="5819140" y="3267977"/>
              <a:ext cx="482600" cy="48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8"/>
            <p:cNvSpPr txBox="1"/>
            <p:nvPr/>
          </p:nvSpPr>
          <p:spPr>
            <a:xfrm>
              <a:off x="5790676" y="3278444"/>
              <a:ext cx="540533" cy="4616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ko-KR" sz="2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W</a:t>
              </a:r>
              <a:endParaRPr kumimoji="0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6" name="Google Shape;216;p18"/>
          <p:cNvGrpSpPr/>
          <p:nvPr/>
        </p:nvGrpSpPr>
        <p:grpSpPr>
          <a:xfrm>
            <a:off x="5814803" y="4167560"/>
            <a:ext cx="483245" cy="482600"/>
            <a:chOff x="5818495" y="3267977"/>
            <a:chExt cx="483245" cy="482600"/>
          </a:xfrm>
        </p:grpSpPr>
        <p:sp>
          <p:nvSpPr>
            <p:cNvPr id="217" name="Google Shape;217;p18"/>
            <p:cNvSpPr/>
            <p:nvPr/>
          </p:nvSpPr>
          <p:spPr>
            <a:xfrm>
              <a:off x="5819140" y="3267977"/>
              <a:ext cx="482600" cy="48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8"/>
            <p:cNvSpPr txBox="1"/>
            <p:nvPr/>
          </p:nvSpPr>
          <p:spPr>
            <a:xfrm>
              <a:off x="5818495" y="3278444"/>
              <a:ext cx="476412" cy="4616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ko-KR" sz="2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O</a:t>
              </a:r>
              <a:endParaRPr kumimoji="0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9" name="Google Shape;219;p18"/>
          <p:cNvGrpSpPr/>
          <p:nvPr/>
        </p:nvGrpSpPr>
        <p:grpSpPr>
          <a:xfrm>
            <a:off x="6772604" y="4167559"/>
            <a:ext cx="482600" cy="482600"/>
            <a:chOff x="5819140" y="3267977"/>
            <a:chExt cx="482600" cy="482600"/>
          </a:xfrm>
        </p:grpSpPr>
        <p:sp>
          <p:nvSpPr>
            <p:cNvPr id="220" name="Google Shape;220;p18"/>
            <p:cNvSpPr/>
            <p:nvPr/>
          </p:nvSpPr>
          <p:spPr>
            <a:xfrm>
              <a:off x="5819140" y="3267977"/>
              <a:ext cx="482600" cy="48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8"/>
            <p:cNvSpPr txBox="1"/>
            <p:nvPr/>
          </p:nvSpPr>
          <p:spPr>
            <a:xfrm>
              <a:off x="5833906" y="3278444"/>
              <a:ext cx="417102" cy="4616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ko-KR" sz="2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kumimoji="0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2" name="Google Shape;222;p18"/>
          <p:cNvSpPr txBox="1"/>
          <p:nvPr/>
        </p:nvSpPr>
        <p:spPr>
          <a:xfrm>
            <a:off x="1749870" y="1886006"/>
            <a:ext cx="2037737" cy="1714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▪"/>
              <a:tabLst/>
              <a:defRPr/>
            </a:pPr>
            <a:r>
              <a: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내용을 입력하세요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▪"/>
              <a:tabLst/>
              <a:defRPr/>
            </a:pPr>
            <a:r>
              <a: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내용을 입력하세요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▪"/>
              <a:tabLst/>
              <a:defRPr/>
            </a:pPr>
            <a:r>
              <a: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내용을 입력하세요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▪"/>
              <a:tabLst/>
              <a:defRPr/>
            </a:pPr>
            <a:r>
              <a: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내용을 입력하세요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8"/>
          <p:cNvSpPr txBox="1"/>
          <p:nvPr/>
        </p:nvSpPr>
        <p:spPr>
          <a:xfrm>
            <a:off x="9243746" y="1886006"/>
            <a:ext cx="2037737" cy="1714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▪"/>
              <a:tabLst/>
              <a:defRPr/>
            </a:pPr>
            <a:r>
              <a: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내용을 입력하세요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▪"/>
              <a:tabLst/>
              <a:defRPr/>
            </a:pPr>
            <a:r>
              <a: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내용을 입력하세요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▪"/>
              <a:tabLst/>
              <a:defRPr/>
            </a:pPr>
            <a:r>
              <a: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내용을 입력하세요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▪"/>
              <a:tabLst/>
              <a:defRPr/>
            </a:pPr>
            <a:r>
              <a: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내용을 입력하세요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8"/>
          <p:cNvSpPr txBox="1"/>
          <p:nvPr/>
        </p:nvSpPr>
        <p:spPr>
          <a:xfrm>
            <a:off x="1749870" y="4318271"/>
            <a:ext cx="2037737" cy="1714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▪"/>
              <a:tabLst/>
              <a:defRPr/>
            </a:pPr>
            <a:r>
              <a: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내용을 입력하세요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▪"/>
              <a:tabLst/>
              <a:defRPr/>
            </a:pPr>
            <a:r>
              <a: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내용을 입력하세요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▪"/>
              <a:tabLst/>
              <a:defRPr/>
            </a:pPr>
            <a:r>
              <a: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내용을 입력하세요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▪"/>
              <a:tabLst/>
              <a:defRPr/>
            </a:pPr>
            <a:r>
              <a: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내용을 입력하세요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8"/>
          <p:cNvSpPr txBox="1"/>
          <p:nvPr/>
        </p:nvSpPr>
        <p:spPr>
          <a:xfrm>
            <a:off x="9243746" y="4318271"/>
            <a:ext cx="2037737" cy="1714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▪"/>
              <a:tabLst/>
              <a:defRPr/>
            </a:pPr>
            <a:r>
              <a: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내용을 입력하세요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▪"/>
              <a:tabLst/>
              <a:defRPr/>
            </a:pPr>
            <a:r>
              <a: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내용을 입력하세요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▪"/>
              <a:tabLst/>
              <a:defRPr/>
            </a:pPr>
            <a:r>
              <a: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내용을 입력하세요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▪"/>
              <a:tabLst/>
              <a:defRPr/>
            </a:pPr>
            <a:r>
              <a: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내용을 입력하세요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9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9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9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9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9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9"/>
          <p:cNvSpPr txBox="1"/>
          <p:nvPr/>
        </p:nvSpPr>
        <p:spPr>
          <a:xfrm>
            <a:off x="160421" y="304800"/>
            <a:ext cx="90120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595347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Part 1,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595347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9"/>
          <p:cNvSpPr txBox="1"/>
          <p:nvPr/>
        </p:nvSpPr>
        <p:spPr>
          <a:xfrm>
            <a:off x="1061630" y="320188"/>
            <a:ext cx="367440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3600" b="0" i="0" u="none" strike="noStrike" kern="0" cap="none" spc="0" normalizeH="0" baseline="0" noProof="0">
                <a:ln>
                  <a:noFill/>
                </a:ln>
                <a:solidFill>
                  <a:srgbClr val="595347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제목을 입력하세요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237" name="Google Shape;237;p19"/>
          <p:cNvCxnSpPr/>
          <p:nvPr/>
        </p:nvCxnSpPr>
        <p:spPr>
          <a:xfrm>
            <a:off x="1061630" y="1097280"/>
            <a:ext cx="1113037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8" name="Google Shape;238;p19"/>
          <p:cNvSpPr/>
          <p:nvPr/>
        </p:nvSpPr>
        <p:spPr>
          <a:xfrm>
            <a:off x="6932401" y="1331534"/>
            <a:ext cx="2137077" cy="3442272"/>
          </a:xfrm>
          <a:custGeom>
            <a:avLst/>
            <a:gdLst/>
            <a:ahLst/>
            <a:cxnLst/>
            <a:rect l="l" t="t" r="r" b="b"/>
            <a:pathLst>
              <a:path w="1768709" h="2848927" extrusionOk="0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0" tIns="157725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tabLst/>
              <a:defRPr/>
            </a:pPr>
            <a:endParaRPr kumimoji="0" sz="4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9" name="Google Shape;239;p19"/>
          <p:cNvCxnSpPr/>
          <p:nvPr/>
        </p:nvCxnSpPr>
        <p:spPr>
          <a:xfrm>
            <a:off x="6098440" y="3246652"/>
            <a:ext cx="0" cy="1192863"/>
          </a:xfrm>
          <a:prstGeom prst="straightConnector1">
            <a:avLst/>
          </a:prstGeom>
          <a:noFill/>
          <a:ln w="9525" cap="flat" cmpd="sng">
            <a:solidFill>
              <a:srgbClr val="8296B0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40" name="Google Shape;240;p19"/>
          <p:cNvCxnSpPr/>
          <p:nvPr/>
        </p:nvCxnSpPr>
        <p:spPr>
          <a:xfrm flipH="1">
            <a:off x="4792403" y="4446818"/>
            <a:ext cx="1288010" cy="774495"/>
          </a:xfrm>
          <a:prstGeom prst="straightConnector1">
            <a:avLst/>
          </a:prstGeom>
          <a:noFill/>
          <a:ln w="9525" cap="flat" cmpd="sng">
            <a:solidFill>
              <a:srgbClr val="8296B0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41" name="Google Shape;241;p19"/>
          <p:cNvCxnSpPr/>
          <p:nvPr/>
        </p:nvCxnSpPr>
        <p:spPr>
          <a:xfrm>
            <a:off x="6127464" y="4446815"/>
            <a:ext cx="1072693" cy="679245"/>
          </a:xfrm>
          <a:prstGeom prst="straightConnector1">
            <a:avLst/>
          </a:prstGeom>
          <a:noFill/>
          <a:ln w="9525" cap="flat" cmpd="sng">
            <a:solidFill>
              <a:srgbClr val="8296B0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42" name="Google Shape;242;p19"/>
          <p:cNvSpPr/>
          <p:nvPr/>
        </p:nvSpPr>
        <p:spPr>
          <a:xfrm>
            <a:off x="3560349" y="4653173"/>
            <a:ext cx="1758766" cy="1758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9"/>
          <p:cNvSpPr/>
          <p:nvPr/>
        </p:nvSpPr>
        <p:spPr>
          <a:xfrm>
            <a:off x="5216617" y="1497040"/>
            <a:ext cx="1758766" cy="17587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9"/>
          <p:cNvSpPr/>
          <p:nvPr/>
        </p:nvSpPr>
        <p:spPr>
          <a:xfrm>
            <a:off x="6975383" y="4653173"/>
            <a:ext cx="1758766" cy="17587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9"/>
          <p:cNvSpPr txBox="1"/>
          <p:nvPr/>
        </p:nvSpPr>
        <p:spPr>
          <a:xfrm>
            <a:off x="5760361" y="2016166"/>
            <a:ext cx="659155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4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</a:t>
            </a:r>
            <a:endParaRPr kumimoji="0" sz="4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9"/>
          <p:cNvSpPr txBox="1"/>
          <p:nvPr/>
        </p:nvSpPr>
        <p:spPr>
          <a:xfrm>
            <a:off x="4126986" y="5181646"/>
            <a:ext cx="625492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4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B</a:t>
            </a:r>
            <a:endParaRPr kumimoji="0" sz="4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9"/>
          <p:cNvSpPr txBox="1"/>
          <p:nvPr/>
        </p:nvSpPr>
        <p:spPr>
          <a:xfrm>
            <a:off x="7502746" y="5183342"/>
            <a:ext cx="70404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4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C</a:t>
            </a:r>
            <a:endParaRPr kumimoji="0" sz="4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8" name="Google Shape;248;p19"/>
          <p:cNvGrpSpPr/>
          <p:nvPr/>
        </p:nvGrpSpPr>
        <p:grpSpPr>
          <a:xfrm>
            <a:off x="474868" y="4594920"/>
            <a:ext cx="2858426" cy="1942892"/>
            <a:chOff x="281014" y="4235821"/>
            <a:chExt cx="2858426" cy="1942892"/>
          </a:xfrm>
        </p:grpSpPr>
        <p:sp>
          <p:nvSpPr>
            <p:cNvPr id="249" name="Google Shape;249;p19"/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역사를 곧 바이며</a:t>
              </a:r>
              <a:r>
                <a:rPr kumimoji="0" lang="en-US" altLang="ko-KR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풀이 있다</a:t>
              </a:r>
              <a:r>
                <a:rPr kumimoji="0" lang="en-US" altLang="ko-KR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. </a:t>
              </a:r>
              <a:r>
                <a: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발휘하기 가슴에 커다란 청춘에서만 그들의 이것이다</a:t>
              </a:r>
              <a:r>
                <a:rPr kumimoji="0" lang="en-US" altLang="ko-KR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. </a:t>
              </a:r>
              <a:r>
                <a: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눈에 희망의 사랑의 가장 주며</a:t>
              </a:r>
              <a:r>
                <a:rPr kumimoji="0" lang="en-US" altLang="ko-KR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더운지라 가슴에 황금시대다</a:t>
              </a:r>
              <a:r>
                <a:rPr kumimoji="0" lang="en-US" altLang="ko-KR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. </a:t>
              </a:r>
              <a:r>
                <a: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얼음과 따뜻한 설산에서 돋고</a:t>
              </a:r>
              <a:r>
                <a:rPr kumimoji="0" lang="en-US" altLang="ko-KR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불러 인생을 불어 쓸쓸하랴</a:t>
              </a:r>
              <a:r>
                <a:rPr kumimoji="0" lang="en-US" altLang="ko-KR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? 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9"/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ko-KR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제목을 입력하세요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51" name="Google Shape;251;p19"/>
          <p:cNvGrpSpPr/>
          <p:nvPr/>
        </p:nvGrpSpPr>
        <p:grpSpPr>
          <a:xfrm>
            <a:off x="8961204" y="4561110"/>
            <a:ext cx="2858426" cy="1942892"/>
            <a:chOff x="281014" y="4235821"/>
            <a:chExt cx="2858426" cy="1942892"/>
          </a:xfrm>
        </p:grpSpPr>
        <p:sp>
          <p:nvSpPr>
            <p:cNvPr id="252" name="Google Shape;252;p19"/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역사를 곧 바이며</a:t>
              </a:r>
              <a:r>
                <a:rPr kumimoji="0" lang="en-US" altLang="ko-KR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풀이 있다</a:t>
              </a:r>
              <a:r>
                <a:rPr kumimoji="0" lang="en-US" altLang="ko-KR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. </a:t>
              </a:r>
              <a:r>
                <a: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발휘하기 가슴에 커다란 청춘에서만 그들의 이것이다</a:t>
              </a:r>
              <a:r>
                <a:rPr kumimoji="0" lang="en-US" altLang="ko-KR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. </a:t>
              </a:r>
              <a:r>
                <a: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눈에 희망의 사랑의 가장 주며</a:t>
              </a:r>
              <a:r>
                <a:rPr kumimoji="0" lang="en-US" altLang="ko-KR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더운지라 가슴에 황금시대다</a:t>
              </a:r>
              <a:r>
                <a:rPr kumimoji="0" lang="en-US" altLang="ko-KR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. </a:t>
              </a:r>
              <a:r>
                <a: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얼음과 따뜻한 설산에서 돋고</a:t>
              </a:r>
              <a:r>
                <a:rPr kumimoji="0" lang="en-US" altLang="ko-KR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불러 인생을 불어 쓸쓸하랴</a:t>
              </a:r>
              <a:r>
                <a:rPr kumimoji="0" lang="en-US" altLang="ko-KR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? 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9"/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ko-KR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제목을 입력하세요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54" name="Google Shape;254;p19"/>
          <p:cNvGrpSpPr/>
          <p:nvPr/>
        </p:nvGrpSpPr>
        <p:grpSpPr>
          <a:xfrm>
            <a:off x="7253476" y="1405938"/>
            <a:ext cx="2858426" cy="1942892"/>
            <a:chOff x="281014" y="4235821"/>
            <a:chExt cx="2858426" cy="1942892"/>
          </a:xfrm>
        </p:grpSpPr>
        <p:sp>
          <p:nvSpPr>
            <p:cNvPr id="255" name="Google Shape;255;p19"/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역사를 곧 바이며</a:t>
              </a:r>
              <a:r>
                <a:rPr kumimoji="0" lang="en-US" altLang="ko-KR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풀이 있다</a:t>
              </a:r>
              <a:r>
                <a:rPr kumimoji="0" lang="en-US" altLang="ko-KR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. </a:t>
              </a:r>
              <a:r>
                <a: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발휘하기 가슴에 커다란 청춘에서만 그들의 이것이다</a:t>
              </a:r>
              <a:r>
                <a:rPr kumimoji="0" lang="en-US" altLang="ko-KR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. </a:t>
              </a:r>
              <a:r>
                <a: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눈에 희망의 사랑의 가장 주며</a:t>
              </a:r>
              <a:r>
                <a:rPr kumimoji="0" lang="en-US" altLang="ko-KR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더운지라 가슴에 황금시대다</a:t>
              </a:r>
              <a:r>
                <a:rPr kumimoji="0" lang="en-US" altLang="ko-KR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. </a:t>
              </a:r>
              <a:r>
                <a: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얼음과 따뜻한 설산에서 돋고</a:t>
              </a:r>
              <a:r>
                <a:rPr kumimoji="0" lang="en-US" altLang="ko-KR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불러 인생을 불어 쓸쓸하랴</a:t>
              </a:r>
              <a:r>
                <a:rPr kumimoji="0" lang="en-US" altLang="ko-KR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? 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9"/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ko-KR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제목을 입력하세요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0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0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0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0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0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0"/>
          <p:cNvSpPr txBox="1"/>
          <p:nvPr/>
        </p:nvSpPr>
        <p:spPr>
          <a:xfrm>
            <a:off x="160421" y="304800"/>
            <a:ext cx="90120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595347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Part 1,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595347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0"/>
          <p:cNvSpPr txBox="1"/>
          <p:nvPr/>
        </p:nvSpPr>
        <p:spPr>
          <a:xfrm>
            <a:off x="1061630" y="320188"/>
            <a:ext cx="367440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3600" b="0" i="0" u="none" strike="noStrike" kern="0" cap="none" spc="0" normalizeH="0" baseline="0" noProof="0">
                <a:ln>
                  <a:noFill/>
                </a:ln>
                <a:solidFill>
                  <a:srgbClr val="595347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제목을 입력하세요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268" name="Google Shape;268;p20"/>
          <p:cNvCxnSpPr/>
          <p:nvPr/>
        </p:nvCxnSpPr>
        <p:spPr>
          <a:xfrm>
            <a:off x="1061630" y="1097280"/>
            <a:ext cx="1113037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9" name="Google Shape;269;p20"/>
          <p:cNvSpPr/>
          <p:nvPr/>
        </p:nvSpPr>
        <p:spPr>
          <a:xfrm>
            <a:off x="1199037" y="1398321"/>
            <a:ext cx="10701592" cy="515487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0"/>
          <p:cNvSpPr/>
          <p:nvPr/>
        </p:nvSpPr>
        <p:spPr>
          <a:xfrm>
            <a:off x="5794467" y="1398321"/>
            <a:ext cx="2137077" cy="3442272"/>
          </a:xfrm>
          <a:custGeom>
            <a:avLst/>
            <a:gdLst/>
            <a:ahLst/>
            <a:cxnLst/>
            <a:rect l="l" t="t" r="r" b="b"/>
            <a:pathLst>
              <a:path w="1768709" h="2848927" extrusionOk="0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0" tIns="157725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tabLst/>
              <a:defRPr/>
            </a:pPr>
            <a:endParaRPr kumimoji="0" sz="4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0"/>
          <p:cNvSpPr/>
          <p:nvPr/>
        </p:nvSpPr>
        <p:spPr>
          <a:xfrm>
            <a:off x="8763427" y="1398321"/>
            <a:ext cx="2137077" cy="3442272"/>
          </a:xfrm>
          <a:custGeom>
            <a:avLst/>
            <a:gdLst/>
            <a:ahLst/>
            <a:cxnLst/>
            <a:rect l="l" t="t" r="r" b="b"/>
            <a:pathLst>
              <a:path w="1768709" h="2848927" extrusionOk="0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0" tIns="157725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tabLst/>
              <a:defRPr/>
            </a:pPr>
            <a:endParaRPr kumimoji="0" sz="4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2" name="Google Shape;272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43869" y="1627736"/>
            <a:ext cx="4826460" cy="4696047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0"/>
          <p:cNvSpPr txBox="1"/>
          <p:nvPr/>
        </p:nvSpPr>
        <p:spPr>
          <a:xfrm>
            <a:off x="1530534" y="4232922"/>
            <a:ext cx="4214858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어머니 한 헤는 내일 계절이 까닭입니다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새겨지는 마디씩 위에 아침이 가을 별 하나에 라이너 이런 봅니다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별 것은 어머니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그리워 까닭입니다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어머니 사랑과 한 이네들은 불러 별빛이 둘 않은 어머님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거외다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말 묻힌 노루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봅니다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소학교 마디씩 흙으로 이 까닭입니다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아름다운 옥 마리아 별 흙으로 않은 마디씩 봅니다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하나에 풀이 무성할 언덕 벌레는 둘 버리었습니다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0"/>
          <p:cNvSpPr txBox="1"/>
          <p:nvPr/>
        </p:nvSpPr>
        <p:spPr>
          <a:xfrm>
            <a:off x="1548087" y="1990365"/>
            <a:ext cx="326403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3200" b="0" i="0" u="none" strike="noStrike" kern="0" cap="none" spc="0" normalizeH="0" baseline="0" noProof="0">
                <a:ln>
                  <a:noFill/>
                </a:ln>
                <a:solidFill>
                  <a:srgbClr val="595347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소제목을 입력하세요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275" name="Google Shape;275;p20"/>
          <p:cNvCxnSpPr/>
          <p:nvPr/>
        </p:nvCxnSpPr>
        <p:spPr>
          <a:xfrm>
            <a:off x="1658679" y="1764051"/>
            <a:ext cx="776177" cy="0"/>
          </a:xfrm>
          <a:prstGeom prst="straightConnector1">
            <a:avLst/>
          </a:prstGeom>
          <a:noFill/>
          <a:ln w="9525" cap="flat" cmpd="sng">
            <a:solidFill>
              <a:srgbClr val="3A3838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1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1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1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1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1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1"/>
          <p:cNvSpPr txBox="1"/>
          <p:nvPr/>
        </p:nvSpPr>
        <p:spPr>
          <a:xfrm>
            <a:off x="160421" y="304800"/>
            <a:ext cx="90120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595347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Part 1,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595347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1"/>
          <p:cNvSpPr txBox="1"/>
          <p:nvPr/>
        </p:nvSpPr>
        <p:spPr>
          <a:xfrm>
            <a:off x="1061630" y="320188"/>
            <a:ext cx="367440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3600" b="0" i="0" u="none" strike="noStrike" kern="0" cap="none" spc="0" normalizeH="0" baseline="0" noProof="0">
                <a:ln>
                  <a:noFill/>
                </a:ln>
                <a:solidFill>
                  <a:srgbClr val="595347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제목을 입력하세요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287" name="Google Shape;287;p21"/>
          <p:cNvCxnSpPr/>
          <p:nvPr/>
        </p:nvCxnSpPr>
        <p:spPr>
          <a:xfrm>
            <a:off x="1061630" y="1097280"/>
            <a:ext cx="1113037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8" name="Google Shape;288;p21"/>
          <p:cNvSpPr/>
          <p:nvPr/>
        </p:nvSpPr>
        <p:spPr>
          <a:xfrm>
            <a:off x="4665337" y="1839410"/>
            <a:ext cx="2930085" cy="29300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1"/>
          <p:cNvSpPr/>
          <p:nvPr/>
        </p:nvSpPr>
        <p:spPr>
          <a:xfrm>
            <a:off x="8363438" y="1839410"/>
            <a:ext cx="2930085" cy="293008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1"/>
          <p:cNvSpPr/>
          <p:nvPr/>
        </p:nvSpPr>
        <p:spPr>
          <a:xfrm>
            <a:off x="967236" y="1839410"/>
            <a:ext cx="2930085" cy="293008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1"/>
          <p:cNvSpPr txBox="1"/>
          <p:nvPr/>
        </p:nvSpPr>
        <p:spPr>
          <a:xfrm>
            <a:off x="1231471" y="5651975"/>
            <a:ext cx="240161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4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소제목을 입력하세요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292" name="Google Shape;292;p21"/>
          <p:cNvCxnSpPr/>
          <p:nvPr/>
        </p:nvCxnSpPr>
        <p:spPr>
          <a:xfrm>
            <a:off x="2152878" y="5423451"/>
            <a:ext cx="558800" cy="0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3" name="Google Shape;293;p21"/>
          <p:cNvSpPr txBox="1"/>
          <p:nvPr/>
        </p:nvSpPr>
        <p:spPr>
          <a:xfrm>
            <a:off x="4929572" y="5651975"/>
            <a:ext cx="240161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4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소제목을 입력하세요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294" name="Google Shape;294;p21"/>
          <p:cNvCxnSpPr/>
          <p:nvPr/>
        </p:nvCxnSpPr>
        <p:spPr>
          <a:xfrm>
            <a:off x="5850978" y="5423451"/>
            <a:ext cx="558800" cy="0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5" name="Google Shape;295;p21"/>
          <p:cNvSpPr txBox="1"/>
          <p:nvPr/>
        </p:nvSpPr>
        <p:spPr>
          <a:xfrm>
            <a:off x="8627671" y="5651975"/>
            <a:ext cx="240161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4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소제목을 입력하세요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296" name="Google Shape;296;p21"/>
          <p:cNvCxnSpPr/>
          <p:nvPr/>
        </p:nvCxnSpPr>
        <p:spPr>
          <a:xfrm>
            <a:off x="9549078" y="5423451"/>
            <a:ext cx="558800" cy="0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7" name="Google Shape;297;p21"/>
          <p:cNvSpPr/>
          <p:nvPr/>
        </p:nvSpPr>
        <p:spPr>
          <a:xfrm>
            <a:off x="2075937" y="2674002"/>
            <a:ext cx="712681" cy="1260898"/>
          </a:xfrm>
          <a:custGeom>
            <a:avLst/>
            <a:gdLst/>
            <a:ahLst/>
            <a:cxnLst/>
            <a:rect l="l" t="t" r="r" b="b"/>
            <a:pathLst>
              <a:path w="712681" h="1260898" extrusionOk="0">
                <a:moveTo>
                  <a:pt x="657860" y="0"/>
                </a:moveTo>
                <a:lnTo>
                  <a:pt x="54822" y="0"/>
                </a:lnTo>
                <a:cubicBezTo>
                  <a:pt x="24582" y="90"/>
                  <a:pt x="90" y="24582"/>
                  <a:pt x="0" y="54822"/>
                </a:cubicBezTo>
                <a:lnTo>
                  <a:pt x="0" y="1206077"/>
                </a:lnTo>
                <a:cubicBezTo>
                  <a:pt x="90" y="1236316"/>
                  <a:pt x="24582" y="1260808"/>
                  <a:pt x="54822" y="1260898"/>
                </a:cubicBezTo>
                <a:lnTo>
                  <a:pt x="657860" y="1260898"/>
                </a:lnTo>
                <a:cubicBezTo>
                  <a:pt x="688100" y="1260808"/>
                  <a:pt x="712591" y="1236316"/>
                  <a:pt x="712682" y="1206077"/>
                </a:cubicBezTo>
                <a:lnTo>
                  <a:pt x="712682" y="54822"/>
                </a:lnTo>
                <a:cubicBezTo>
                  <a:pt x="712591" y="24582"/>
                  <a:pt x="688100" y="90"/>
                  <a:pt x="657860" y="0"/>
                </a:cubicBezTo>
                <a:close/>
                <a:moveTo>
                  <a:pt x="308372" y="54822"/>
                </a:moveTo>
                <a:lnTo>
                  <a:pt x="404310" y="54822"/>
                </a:lnTo>
                <a:cubicBezTo>
                  <a:pt x="415663" y="54822"/>
                  <a:pt x="424868" y="64026"/>
                  <a:pt x="424868" y="75380"/>
                </a:cubicBezTo>
                <a:cubicBezTo>
                  <a:pt x="424868" y="86734"/>
                  <a:pt x="415663" y="95938"/>
                  <a:pt x="404310" y="95938"/>
                </a:cubicBezTo>
                <a:lnTo>
                  <a:pt x="308372" y="95938"/>
                </a:lnTo>
                <a:cubicBezTo>
                  <a:pt x="297018" y="95938"/>
                  <a:pt x="287814" y="86734"/>
                  <a:pt x="287814" y="75380"/>
                </a:cubicBezTo>
                <a:cubicBezTo>
                  <a:pt x="287814" y="64026"/>
                  <a:pt x="297018" y="54822"/>
                  <a:pt x="308372" y="54822"/>
                </a:cubicBezTo>
                <a:close/>
                <a:moveTo>
                  <a:pt x="657860" y="1110139"/>
                </a:moveTo>
                <a:lnTo>
                  <a:pt x="54822" y="1110139"/>
                </a:lnTo>
                <a:lnTo>
                  <a:pt x="54822" y="150760"/>
                </a:lnTo>
                <a:lnTo>
                  <a:pt x="657860" y="15076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21"/>
          <p:cNvSpPr/>
          <p:nvPr/>
        </p:nvSpPr>
        <p:spPr>
          <a:xfrm>
            <a:off x="2199258" y="3051681"/>
            <a:ext cx="428480" cy="393326"/>
          </a:xfrm>
          <a:custGeom>
            <a:avLst/>
            <a:gdLst/>
            <a:ahLst/>
            <a:cxnLst/>
            <a:rect l="l" t="t" r="r" b="b"/>
            <a:pathLst>
              <a:path w="428480" h="393326" extrusionOk="0">
                <a:moveTo>
                  <a:pt x="133039" y="133040"/>
                </a:moveTo>
                <a:lnTo>
                  <a:pt x="69432" y="133040"/>
                </a:lnTo>
                <a:lnTo>
                  <a:pt x="69432" y="92554"/>
                </a:lnTo>
                <a:lnTo>
                  <a:pt x="133039" y="92554"/>
                </a:lnTo>
                <a:close/>
                <a:moveTo>
                  <a:pt x="219780" y="92554"/>
                </a:moveTo>
                <a:lnTo>
                  <a:pt x="219780" y="133040"/>
                </a:lnTo>
                <a:lnTo>
                  <a:pt x="156173" y="133040"/>
                </a:lnTo>
                <a:lnTo>
                  <a:pt x="156173" y="92554"/>
                </a:lnTo>
                <a:close/>
                <a:moveTo>
                  <a:pt x="306535" y="92554"/>
                </a:moveTo>
                <a:lnTo>
                  <a:pt x="306535" y="133040"/>
                </a:lnTo>
                <a:lnTo>
                  <a:pt x="242915" y="133040"/>
                </a:lnTo>
                <a:lnTo>
                  <a:pt x="242915" y="92554"/>
                </a:lnTo>
                <a:close/>
                <a:moveTo>
                  <a:pt x="393277" y="92554"/>
                </a:moveTo>
                <a:lnTo>
                  <a:pt x="393277" y="133040"/>
                </a:lnTo>
                <a:lnTo>
                  <a:pt x="329670" y="133040"/>
                </a:lnTo>
                <a:lnTo>
                  <a:pt x="329670" y="92554"/>
                </a:lnTo>
                <a:close/>
                <a:moveTo>
                  <a:pt x="393277" y="196715"/>
                </a:moveTo>
                <a:lnTo>
                  <a:pt x="329670" y="196715"/>
                </a:lnTo>
                <a:lnTo>
                  <a:pt x="329670" y="156174"/>
                </a:lnTo>
                <a:lnTo>
                  <a:pt x="393277" y="156174"/>
                </a:lnTo>
                <a:close/>
                <a:moveTo>
                  <a:pt x="393277" y="245862"/>
                </a:moveTo>
                <a:lnTo>
                  <a:pt x="329670" y="251646"/>
                </a:lnTo>
                <a:lnTo>
                  <a:pt x="329670" y="219781"/>
                </a:lnTo>
                <a:lnTo>
                  <a:pt x="393277" y="219781"/>
                </a:lnTo>
                <a:close/>
                <a:moveTo>
                  <a:pt x="133039" y="219822"/>
                </a:moveTo>
                <a:lnTo>
                  <a:pt x="133039" y="268942"/>
                </a:lnTo>
                <a:lnTo>
                  <a:pt x="69432" y="274726"/>
                </a:lnTo>
                <a:lnTo>
                  <a:pt x="69432" y="219781"/>
                </a:lnTo>
                <a:close/>
                <a:moveTo>
                  <a:pt x="133039" y="196701"/>
                </a:moveTo>
                <a:lnTo>
                  <a:pt x="69432" y="196701"/>
                </a:lnTo>
                <a:lnTo>
                  <a:pt x="69432" y="156174"/>
                </a:lnTo>
                <a:lnTo>
                  <a:pt x="133039" y="156174"/>
                </a:lnTo>
                <a:close/>
                <a:moveTo>
                  <a:pt x="219780" y="196701"/>
                </a:moveTo>
                <a:lnTo>
                  <a:pt x="156173" y="196701"/>
                </a:lnTo>
                <a:lnTo>
                  <a:pt x="156173" y="156174"/>
                </a:lnTo>
                <a:lnTo>
                  <a:pt x="219780" y="156174"/>
                </a:lnTo>
                <a:close/>
                <a:moveTo>
                  <a:pt x="242915" y="196701"/>
                </a:moveTo>
                <a:lnTo>
                  <a:pt x="242915" y="156174"/>
                </a:lnTo>
                <a:lnTo>
                  <a:pt x="306535" y="156174"/>
                </a:lnTo>
                <a:lnTo>
                  <a:pt x="306535" y="196660"/>
                </a:lnTo>
                <a:close/>
                <a:moveTo>
                  <a:pt x="219780" y="261473"/>
                </a:moveTo>
                <a:lnTo>
                  <a:pt x="156173" y="267257"/>
                </a:lnTo>
                <a:lnTo>
                  <a:pt x="156173" y="219781"/>
                </a:lnTo>
                <a:lnTo>
                  <a:pt x="219780" y="219781"/>
                </a:lnTo>
                <a:close/>
                <a:moveTo>
                  <a:pt x="242915" y="219822"/>
                </a:moveTo>
                <a:lnTo>
                  <a:pt x="306535" y="219822"/>
                </a:lnTo>
                <a:lnTo>
                  <a:pt x="306535" y="253373"/>
                </a:lnTo>
                <a:lnTo>
                  <a:pt x="242915" y="259157"/>
                </a:lnTo>
                <a:close/>
                <a:moveTo>
                  <a:pt x="427938" y="277659"/>
                </a:moveTo>
                <a:lnTo>
                  <a:pt x="427938" y="57865"/>
                </a:lnTo>
                <a:lnTo>
                  <a:pt x="69432" y="57865"/>
                </a:lnTo>
                <a:lnTo>
                  <a:pt x="69432" y="52082"/>
                </a:lnTo>
                <a:cubicBezTo>
                  <a:pt x="69569" y="23455"/>
                  <a:pt x="46472" y="138"/>
                  <a:pt x="17846" y="1"/>
                </a:cubicBezTo>
                <a:cubicBezTo>
                  <a:pt x="17681" y="0"/>
                  <a:pt x="17516" y="0"/>
                  <a:pt x="17351" y="1"/>
                </a:cubicBezTo>
                <a:cubicBezTo>
                  <a:pt x="7768" y="1"/>
                  <a:pt x="0" y="7769"/>
                  <a:pt x="0" y="17352"/>
                </a:cubicBezTo>
                <a:cubicBezTo>
                  <a:pt x="0" y="26935"/>
                  <a:pt x="7768" y="34703"/>
                  <a:pt x="17351" y="34703"/>
                </a:cubicBezTo>
                <a:cubicBezTo>
                  <a:pt x="26758" y="34528"/>
                  <a:pt x="34527" y="42011"/>
                  <a:pt x="34702" y="51418"/>
                </a:cubicBezTo>
                <a:cubicBezTo>
                  <a:pt x="34706" y="51629"/>
                  <a:pt x="34706" y="51842"/>
                  <a:pt x="34702" y="52054"/>
                </a:cubicBezTo>
                <a:lnTo>
                  <a:pt x="34702" y="341239"/>
                </a:lnTo>
                <a:cubicBezTo>
                  <a:pt x="34565" y="369865"/>
                  <a:pt x="57661" y="393182"/>
                  <a:pt x="86288" y="393319"/>
                </a:cubicBezTo>
                <a:cubicBezTo>
                  <a:pt x="86452" y="393320"/>
                  <a:pt x="86618" y="393320"/>
                  <a:pt x="86783" y="393319"/>
                </a:cubicBezTo>
                <a:lnTo>
                  <a:pt x="410642" y="393319"/>
                </a:lnTo>
                <a:cubicBezTo>
                  <a:pt x="420220" y="393589"/>
                  <a:pt x="428204" y="386042"/>
                  <a:pt x="428474" y="376463"/>
                </a:cubicBezTo>
                <a:cubicBezTo>
                  <a:pt x="428742" y="366884"/>
                  <a:pt x="421196" y="358899"/>
                  <a:pt x="411618" y="358631"/>
                </a:cubicBezTo>
                <a:cubicBezTo>
                  <a:pt x="411291" y="358621"/>
                  <a:pt x="410967" y="358621"/>
                  <a:pt x="410642" y="358631"/>
                </a:cubicBezTo>
                <a:lnTo>
                  <a:pt x="86769" y="358631"/>
                </a:lnTo>
                <a:cubicBezTo>
                  <a:pt x="77362" y="358799"/>
                  <a:pt x="69600" y="351309"/>
                  <a:pt x="69432" y="341902"/>
                </a:cubicBezTo>
                <a:cubicBezTo>
                  <a:pt x="69428" y="341695"/>
                  <a:pt x="69428" y="341487"/>
                  <a:pt x="69432" y="341280"/>
                </a:cubicBezTo>
                <a:lnTo>
                  <a:pt x="69432" y="30942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21"/>
          <p:cNvSpPr/>
          <p:nvPr/>
        </p:nvSpPr>
        <p:spPr>
          <a:xfrm>
            <a:off x="2268676" y="3444959"/>
            <a:ext cx="69404" cy="69404"/>
          </a:xfrm>
          <a:custGeom>
            <a:avLst/>
            <a:gdLst/>
            <a:ahLst/>
            <a:cxnLst/>
            <a:rect l="l" t="t" r="r" b="b"/>
            <a:pathLst>
              <a:path w="69404" h="69404" extrusionOk="0">
                <a:moveTo>
                  <a:pt x="69404" y="34702"/>
                </a:moveTo>
                <a:cubicBezTo>
                  <a:pt x="69404" y="53868"/>
                  <a:pt x="53868" y="69404"/>
                  <a:pt x="34702" y="69404"/>
                </a:cubicBezTo>
                <a:cubicBezTo>
                  <a:pt x="15537" y="69404"/>
                  <a:pt x="0" y="53868"/>
                  <a:pt x="0" y="34702"/>
                </a:cubicBezTo>
                <a:cubicBezTo>
                  <a:pt x="0" y="15537"/>
                  <a:pt x="15537" y="0"/>
                  <a:pt x="34702" y="0"/>
                </a:cubicBezTo>
                <a:cubicBezTo>
                  <a:pt x="53868" y="0"/>
                  <a:pt x="69404" y="15537"/>
                  <a:pt x="69404" y="3470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1"/>
          <p:cNvSpPr/>
          <p:nvPr/>
        </p:nvSpPr>
        <p:spPr>
          <a:xfrm>
            <a:off x="2523131" y="3444959"/>
            <a:ext cx="69404" cy="69404"/>
          </a:xfrm>
          <a:custGeom>
            <a:avLst/>
            <a:gdLst/>
            <a:ahLst/>
            <a:cxnLst/>
            <a:rect l="l" t="t" r="r" b="b"/>
            <a:pathLst>
              <a:path w="69404" h="69404" extrusionOk="0">
                <a:moveTo>
                  <a:pt x="69404" y="34702"/>
                </a:moveTo>
                <a:cubicBezTo>
                  <a:pt x="69404" y="53868"/>
                  <a:pt x="53868" y="69404"/>
                  <a:pt x="34702" y="69404"/>
                </a:cubicBezTo>
                <a:cubicBezTo>
                  <a:pt x="15537" y="69404"/>
                  <a:pt x="0" y="53868"/>
                  <a:pt x="0" y="34702"/>
                </a:cubicBezTo>
                <a:cubicBezTo>
                  <a:pt x="0" y="15537"/>
                  <a:pt x="15537" y="0"/>
                  <a:pt x="34702" y="0"/>
                </a:cubicBezTo>
                <a:cubicBezTo>
                  <a:pt x="53868" y="0"/>
                  <a:pt x="69404" y="15537"/>
                  <a:pt x="69404" y="3470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1" name="Google Shape;301;p21" descr="소셜 네트워크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63041" y="2409840"/>
            <a:ext cx="1776079" cy="1776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21" descr="클라우드 컴퓨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67761" y="2491121"/>
            <a:ext cx="1603359" cy="1603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3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3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3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3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23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23"/>
          <p:cNvSpPr txBox="1"/>
          <p:nvPr/>
        </p:nvSpPr>
        <p:spPr>
          <a:xfrm>
            <a:off x="160421" y="304800"/>
            <a:ext cx="93968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595347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Part 2,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595347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3"/>
          <p:cNvSpPr txBox="1"/>
          <p:nvPr/>
        </p:nvSpPr>
        <p:spPr>
          <a:xfrm>
            <a:off x="1061630" y="320188"/>
            <a:ext cx="367440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3600" b="0" i="0" u="none" strike="noStrike" kern="0" cap="none" spc="0" normalizeH="0" baseline="0" noProof="0">
                <a:ln>
                  <a:noFill/>
                </a:ln>
                <a:solidFill>
                  <a:srgbClr val="595347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제목을 입력하세요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324" name="Google Shape;324;p23"/>
          <p:cNvCxnSpPr/>
          <p:nvPr/>
        </p:nvCxnSpPr>
        <p:spPr>
          <a:xfrm>
            <a:off x="1061630" y="1097280"/>
            <a:ext cx="1113037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5" name="Google Shape;325;p23"/>
          <p:cNvSpPr/>
          <p:nvPr/>
        </p:nvSpPr>
        <p:spPr>
          <a:xfrm>
            <a:off x="6348494" y="1562954"/>
            <a:ext cx="5275005" cy="141724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23"/>
          <p:cNvSpPr/>
          <p:nvPr/>
        </p:nvSpPr>
        <p:spPr>
          <a:xfrm>
            <a:off x="6356402" y="3256904"/>
            <a:ext cx="5275005" cy="141724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23"/>
          <p:cNvSpPr/>
          <p:nvPr/>
        </p:nvSpPr>
        <p:spPr>
          <a:xfrm>
            <a:off x="6364309" y="4950854"/>
            <a:ext cx="5275005" cy="141724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23"/>
          <p:cNvSpPr/>
          <p:nvPr/>
        </p:nvSpPr>
        <p:spPr>
          <a:xfrm>
            <a:off x="6348493" y="1562954"/>
            <a:ext cx="956547" cy="14172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23"/>
          <p:cNvSpPr/>
          <p:nvPr/>
        </p:nvSpPr>
        <p:spPr>
          <a:xfrm>
            <a:off x="6348493" y="3256904"/>
            <a:ext cx="956547" cy="14172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23"/>
          <p:cNvSpPr/>
          <p:nvPr/>
        </p:nvSpPr>
        <p:spPr>
          <a:xfrm>
            <a:off x="6348493" y="4950854"/>
            <a:ext cx="956547" cy="141724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23"/>
          <p:cNvSpPr txBox="1"/>
          <p:nvPr/>
        </p:nvSpPr>
        <p:spPr>
          <a:xfrm>
            <a:off x="6527530" y="1898437"/>
            <a:ext cx="61587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4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</a:t>
            </a:r>
            <a:endParaRPr kumimoji="0" sz="4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23"/>
          <p:cNvSpPr txBox="1"/>
          <p:nvPr/>
        </p:nvSpPr>
        <p:spPr>
          <a:xfrm>
            <a:off x="6542758" y="3601422"/>
            <a:ext cx="58541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4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B</a:t>
            </a:r>
            <a:endParaRPr kumimoji="0" sz="4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23"/>
          <p:cNvSpPr txBox="1"/>
          <p:nvPr/>
        </p:nvSpPr>
        <p:spPr>
          <a:xfrm>
            <a:off x="6507492" y="5294247"/>
            <a:ext cx="65595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4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C</a:t>
            </a:r>
            <a:endParaRPr kumimoji="0" sz="4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23"/>
          <p:cNvSpPr txBox="1"/>
          <p:nvPr/>
        </p:nvSpPr>
        <p:spPr>
          <a:xfrm>
            <a:off x="7430723" y="1872055"/>
            <a:ext cx="401878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희망의 꾸며 이는 힘차게 것이다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긴지라 생생하며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있음으로써 사막이다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평화스러운 이상 불어 그들은 것이다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수 그들을 인간의 곧 주며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우리의 봄바람이다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23"/>
          <p:cNvSpPr txBox="1"/>
          <p:nvPr/>
        </p:nvSpPr>
        <p:spPr>
          <a:xfrm>
            <a:off x="7430723" y="3561480"/>
            <a:ext cx="401878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희망의 꾸며 이는 힘차게 것이다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긴지라 생생하며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있음으로써 사막이다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평화스러운 이상 불어 그들은 것이다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수 그들을 인간의 곧 주며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우리의 봄바람이다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23"/>
          <p:cNvSpPr txBox="1"/>
          <p:nvPr/>
        </p:nvSpPr>
        <p:spPr>
          <a:xfrm>
            <a:off x="7430723" y="5250905"/>
            <a:ext cx="401878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희망의 꾸며 이는 힘차게 것이다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긴지라 생생하며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있음으로써 사막이다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평화스러운 이상 불어 그들은 것이다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수 그들을 인간의 곧 주며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우리의 봄바람이다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3"/>
          <p:cNvSpPr/>
          <p:nvPr/>
        </p:nvSpPr>
        <p:spPr>
          <a:xfrm>
            <a:off x="863600" y="1480800"/>
            <a:ext cx="4862623" cy="4979514"/>
          </a:xfrm>
          <a:prstGeom prst="rect">
            <a:avLst/>
          </a:prstGeom>
          <a:solidFill>
            <a:srgbClr val="FEFEFE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8" name="Google Shape;338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7877" y="1706970"/>
            <a:ext cx="7194643" cy="4603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7A33D17A-3109-4373-AB87-20C3609D58C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" name="Google Shape;93;p14"/>
          <p:cNvCxnSpPr/>
          <p:nvPr/>
        </p:nvCxnSpPr>
        <p:spPr>
          <a:xfrm>
            <a:off x="802105" y="1540042"/>
            <a:ext cx="5293895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" name="Google Shape;94;p14"/>
          <p:cNvSpPr txBox="1"/>
          <p:nvPr/>
        </p:nvSpPr>
        <p:spPr>
          <a:xfrm>
            <a:off x="802105" y="740276"/>
            <a:ext cx="319284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4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  <a:sym typeface="Arial"/>
              </a:rPr>
              <a:t>Index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  <a:sym typeface="Arial"/>
            </a:endParaRPr>
          </a:p>
        </p:txBody>
      </p:sp>
      <p:grpSp>
        <p:nvGrpSpPr>
          <p:cNvPr id="96" name="Google Shape;96;p14"/>
          <p:cNvGrpSpPr/>
          <p:nvPr/>
        </p:nvGrpSpPr>
        <p:grpSpPr>
          <a:xfrm>
            <a:off x="802105" y="2388685"/>
            <a:ext cx="3365253" cy="369291"/>
            <a:chOff x="802105" y="2134906"/>
            <a:chExt cx="3365253" cy="369291"/>
          </a:xfrm>
        </p:grpSpPr>
        <p:sp>
          <p:nvSpPr>
            <p:cNvPr id="97" name="Google Shape;97;p14"/>
            <p:cNvSpPr txBox="1"/>
            <p:nvPr/>
          </p:nvSpPr>
          <p:spPr>
            <a:xfrm>
              <a:off x="802105" y="2134906"/>
              <a:ext cx="684803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ko-KR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retendard Variable" panose="02000003000000020004" pitchFamily="2" charset="-127"/>
                  <a:ea typeface="Pretendard Variable" panose="02000003000000020004" pitchFamily="2" charset="-127"/>
                  <a:cs typeface="Pretendard Variable" panose="02000003000000020004" pitchFamily="2" charset="-127"/>
                  <a:sym typeface="Arial"/>
                </a:rPr>
                <a:t>01</a:t>
              </a: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endParaRPr>
            </a:p>
          </p:txBody>
        </p:sp>
        <p:sp>
          <p:nvSpPr>
            <p:cNvPr id="98" name="Google Shape;98;p14"/>
            <p:cNvSpPr txBox="1"/>
            <p:nvPr/>
          </p:nvSpPr>
          <p:spPr>
            <a:xfrm>
              <a:off x="1611850" y="2134906"/>
              <a:ext cx="2555508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ko-KR" altLang="en-US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retendard Variable" panose="02000003000000020004" pitchFamily="2" charset="-127"/>
                  <a:ea typeface="Pretendard Variable" panose="02000003000000020004" pitchFamily="2" charset="-127"/>
                  <a:cs typeface="Pretendard Variable" panose="02000003000000020004" pitchFamily="2" charset="-127"/>
                  <a:sym typeface="Arial"/>
                </a:rPr>
                <a:t>프로젝트 개요</a:t>
              </a:r>
              <a:endParaRPr kumimoji="0" sz="10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endParaRPr>
            </a:p>
          </p:txBody>
        </p:sp>
      </p:grpSp>
      <p:grpSp>
        <p:nvGrpSpPr>
          <p:cNvPr id="99" name="Google Shape;99;p14"/>
          <p:cNvGrpSpPr/>
          <p:nvPr/>
        </p:nvGrpSpPr>
        <p:grpSpPr>
          <a:xfrm>
            <a:off x="802105" y="2866429"/>
            <a:ext cx="3365253" cy="369291"/>
            <a:chOff x="802105" y="2134906"/>
            <a:chExt cx="3365253" cy="369291"/>
          </a:xfrm>
        </p:grpSpPr>
        <p:sp>
          <p:nvSpPr>
            <p:cNvPr id="100" name="Google Shape;100;p14"/>
            <p:cNvSpPr txBox="1"/>
            <p:nvPr/>
          </p:nvSpPr>
          <p:spPr>
            <a:xfrm>
              <a:off x="802105" y="2134906"/>
              <a:ext cx="753732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ko-KR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retendard Variable" panose="02000003000000020004" pitchFamily="2" charset="-127"/>
                  <a:ea typeface="Pretendard Variable" panose="02000003000000020004" pitchFamily="2" charset="-127"/>
                  <a:cs typeface="Pretendard Variable" panose="02000003000000020004" pitchFamily="2" charset="-127"/>
                  <a:sym typeface="Arial"/>
                </a:rPr>
                <a:t>02</a:t>
              </a: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endParaRPr>
            </a:p>
          </p:txBody>
        </p:sp>
        <p:sp>
          <p:nvSpPr>
            <p:cNvPr id="101" name="Google Shape;101;p14"/>
            <p:cNvSpPr txBox="1"/>
            <p:nvPr/>
          </p:nvSpPr>
          <p:spPr>
            <a:xfrm>
              <a:off x="1611850" y="2134906"/>
              <a:ext cx="2555508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ko-KR" altLang="en-US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retendard Variable" panose="02000003000000020004" pitchFamily="2" charset="-127"/>
                  <a:ea typeface="Pretendard Variable" panose="02000003000000020004" pitchFamily="2" charset="-127"/>
                  <a:cs typeface="Pretendard Variable" panose="02000003000000020004" pitchFamily="2" charset="-127"/>
                  <a:sym typeface="Arial"/>
                </a:rPr>
                <a:t>프로젝트 아키텍처</a:t>
              </a:r>
              <a:endParaRPr kumimoji="0" sz="10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endParaRPr>
            </a:p>
          </p:txBody>
        </p:sp>
      </p:grpSp>
      <p:grpSp>
        <p:nvGrpSpPr>
          <p:cNvPr id="102" name="Google Shape;102;p14"/>
          <p:cNvGrpSpPr/>
          <p:nvPr/>
        </p:nvGrpSpPr>
        <p:grpSpPr>
          <a:xfrm>
            <a:off x="802105" y="3329248"/>
            <a:ext cx="3365253" cy="369291"/>
            <a:chOff x="802105" y="2134906"/>
            <a:chExt cx="3365253" cy="369291"/>
          </a:xfrm>
        </p:grpSpPr>
        <p:sp>
          <p:nvSpPr>
            <p:cNvPr id="103" name="Google Shape;103;p14"/>
            <p:cNvSpPr txBox="1"/>
            <p:nvPr/>
          </p:nvSpPr>
          <p:spPr>
            <a:xfrm>
              <a:off x="802105" y="2134906"/>
              <a:ext cx="756938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ko-KR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retendard Variable" panose="02000003000000020004" pitchFamily="2" charset="-127"/>
                  <a:ea typeface="Pretendard Variable" panose="02000003000000020004" pitchFamily="2" charset="-127"/>
                  <a:cs typeface="Pretendard Variable" panose="02000003000000020004" pitchFamily="2" charset="-127"/>
                  <a:sym typeface="Arial"/>
                </a:rPr>
                <a:t>03</a:t>
              </a: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endParaRPr>
            </a:p>
          </p:txBody>
        </p:sp>
        <p:sp>
          <p:nvSpPr>
            <p:cNvPr id="104" name="Google Shape;104;p14"/>
            <p:cNvSpPr txBox="1"/>
            <p:nvPr/>
          </p:nvSpPr>
          <p:spPr>
            <a:xfrm>
              <a:off x="1611850" y="2134906"/>
              <a:ext cx="2555508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ko-KR" altLang="en-US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retendard Variable" panose="02000003000000020004" pitchFamily="2" charset="-127"/>
                  <a:ea typeface="Pretendard Variable" panose="02000003000000020004" pitchFamily="2" charset="-127"/>
                  <a:cs typeface="Pretendard Variable" panose="02000003000000020004" pitchFamily="2" charset="-127"/>
                  <a:sym typeface="Arial"/>
                </a:rPr>
                <a:t>데이터베이스 모델링</a:t>
              </a:r>
              <a:endParaRPr kumimoji="0" sz="10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endParaRPr>
            </a:p>
          </p:txBody>
        </p:sp>
      </p:grpSp>
      <p:grpSp>
        <p:nvGrpSpPr>
          <p:cNvPr id="105" name="Google Shape;105;p14"/>
          <p:cNvGrpSpPr/>
          <p:nvPr/>
        </p:nvGrpSpPr>
        <p:grpSpPr>
          <a:xfrm>
            <a:off x="802105" y="3792067"/>
            <a:ext cx="3365253" cy="369291"/>
            <a:chOff x="802105" y="2134906"/>
            <a:chExt cx="3365253" cy="369291"/>
          </a:xfrm>
        </p:grpSpPr>
        <p:sp>
          <p:nvSpPr>
            <p:cNvPr id="106" name="Google Shape;106;p14"/>
            <p:cNvSpPr txBox="1"/>
            <p:nvPr/>
          </p:nvSpPr>
          <p:spPr>
            <a:xfrm>
              <a:off x="802105" y="2134906"/>
              <a:ext cx="761747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ko-KR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retendard Variable" panose="02000003000000020004" pitchFamily="2" charset="-127"/>
                  <a:ea typeface="Pretendard Variable" panose="02000003000000020004" pitchFamily="2" charset="-127"/>
                  <a:cs typeface="Pretendard Variable" panose="02000003000000020004" pitchFamily="2" charset="-127"/>
                  <a:sym typeface="Arial"/>
                </a:rPr>
                <a:t>04</a:t>
              </a: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endParaRPr>
            </a:p>
          </p:txBody>
        </p:sp>
        <p:sp>
          <p:nvSpPr>
            <p:cNvPr id="107" name="Google Shape;107;p14"/>
            <p:cNvSpPr txBox="1"/>
            <p:nvPr/>
          </p:nvSpPr>
          <p:spPr>
            <a:xfrm>
              <a:off x="1611850" y="2134906"/>
              <a:ext cx="2555508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ko-KR" altLang="en-US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retendard Variable" panose="02000003000000020004" pitchFamily="2" charset="-127"/>
                  <a:ea typeface="Pretendard Variable" panose="02000003000000020004" pitchFamily="2" charset="-127"/>
                  <a:cs typeface="Pretendard Variable" panose="02000003000000020004" pitchFamily="2" charset="-127"/>
                  <a:sym typeface="Arial"/>
                </a:rPr>
                <a:t>기능 설명</a:t>
              </a:r>
              <a:endParaRPr kumimoji="0" sz="10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endParaRPr>
            </a:p>
          </p:txBody>
        </p:sp>
      </p:grpSp>
      <p:grpSp>
        <p:nvGrpSpPr>
          <p:cNvPr id="19" name="Google Shape;105;p14">
            <a:extLst>
              <a:ext uri="{FF2B5EF4-FFF2-40B4-BE49-F238E27FC236}">
                <a16:creationId xmlns:a16="http://schemas.microsoft.com/office/drawing/2014/main" id="{A3F46B06-8DA8-4B3D-AD43-B7563A019547}"/>
              </a:ext>
            </a:extLst>
          </p:cNvPr>
          <p:cNvGrpSpPr/>
          <p:nvPr/>
        </p:nvGrpSpPr>
        <p:grpSpPr>
          <a:xfrm>
            <a:off x="802105" y="4254886"/>
            <a:ext cx="3365253" cy="369291"/>
            <a:chOff x="802105" y="2134906"/>
            <a:chExt cx="3365253" cy="369291"/>
          </a:xfrm>
        </p:grpSpPr>
        <p:sp>
          <p:nvSpPr>
            <p:cNvPr id="20" name="Google Shape;106;p14">
              <a:extLst>
                <a:ext uri="{FF2B5EF4-FFF2-40B4-BE49-F238E27FC236}">
                  <a16:creationId xmlns:a16="http://schemas.microsoft.com/office/drawing/2014/main" id="{489847C4-19AC-458B-9BCD-C301C4BCE315}"/>
                </a:ext>
              </a:extLst>
            </p:cNvPr>
            <p:cNvSpPr txBox="1"/>
            <p:nvPr/>
          </p:nvSpPr>
          <p:spPr>
            <a:xfrm>
              <a:off x="802105" y="2134906"/>
              <a:ext cx="761747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ko-KR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retendard Variable" panose="02000003000000020004" pitchFamily="2" charset="-127"/>
                  <a:ea typeface="Pretendard Variable" panose="02000003000000020004" pitchFamily="2" charset="-127"/>
                  <a:cs typeface="Pretendard Variable" panose="02000003000000020004" pitchFamily="2" charset="-127"/>
                  <a:sym typeface="Arial"/>
                </a:rPr>
                <a:t>05</a:t>
              </a: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endParaRPr>
            </a:p>
          </p:txBody>
        </p:sp>
        <p:sp>
          <p:nvSpPr>
            <p:cNvPr id="21" name="Google Shape;107;p14">
              <a:extLst>
                <a:ext uri="{FF2B5EF4-FFF2-40B4-BE49-F238E27FC236}">
                  <a16:creationId xmlns:a16="http://schemas.microsoft.com/office/drawing/2014/main" id="{6C413FE5-829F-461D-8081-BCAC2E2BD1CB}"/>
                </a:ext>
              </a:extLst>
            </p:cNvPr>
            <p:cNvSpPr txBox="1"/>
            <p:nvPr/>
          </p:nvSpPr>
          <p:spPr>
            <a:xfrm>
              <a:off x="1611850" y="2134906"/>
              <a:ext cx="2555508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ko-KR" altLang="en-US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retendard Variable" panose="02000003000000020004" pitchFamily="2" charset="-127"/>
                  <a:ea typeface="Pretendard Variable" panose="02000003000000020004" pitchFamily="2" charset="-127"/>
                  <a:cs typeface="Pretendard Variable" panose="02000003000000020004" pitchFamily="2" charset="-127"/>
                  <a:sym typeface="Arial"/>
                </a:rPr>
                <a:t>시연</a:t>
              </a:r>
              <a:endParaRPr kumimoji="0" sz="10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endParaRPr>
            </a:p>
          </p:txBody>
        </p:sp>
      </p:grpSp>
      <p:grpSp>
        <p:nvGrpSpPr>
          <p:cNvPr id="22" name="Google Shape;105;p14">
            <a:extLst>
              <a:ext uri="{FF2B5EF4-FFF2-40B4-BE49-F238E27FC236}">
                <a16:creationId xmlns:a16="http://schemas.microsoft.com/office/drawing/2014/main" id="{D6C7E7DF-BFE0-4270-ABFE-03E7F8F4702D}"/>
              </a:ext>
            </a:extLst>
          </p:cNvPr>
          <p:cNvGrpSpPr/>
          <p:nvPr/>
        </p:nvGrpSpPr>
        <p:grpSpPr>
          <a:xfrm>
            <a:off x="802105" y="4717705"/>
            <a:ext cx="3365253" cy="369291"/>
            <a:chOff x="802105" y="2134906"/>
            <a:chExt cx="3365253" cy="369291"/>
          </a:xfrm>
        </p:grpSpPr>
        <p:sp>
          <p:nvSpPr>
            <p:cNvPr id="23" name="Google Shape;106;p14">
              <a:extLst>
                <a:ext uri="{FF2B5EF4-FFF2-40B4-BE49-F238E27FC236}">
                  <a16:creationId xmlns:a16="http://schemas.microsoft.com/office/drawing/2014/main" id="{4E81F20E-6817-4EC2-9CD7-718549B59A8F}"/>
                </a:ext>
              </a:extLst>
            </p:cNvPr>
            <p:cNvSpPr txBox="1"/>
            <p:nvPr/>
          </p:nvSpPr>
          <p:spPr>
            <a:xfrm>
              <a:off x="802105" y="2134906"/>
              <a:ext cx="761747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ko-KR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retendard Variable" panose="02000003000000020004" pitchFamily="2" charset="-127"/>
                  <a:ea typeface="Pretendard Variable" panose="02000003000000020004" pitchFamily="2" charset="-127"/>
                  <a:cs typeface="Pretendard Variable" panose="02000003000000020004" pitchFamily="2" charset="-127"/>
                  <a:sym typeface="Arial"/>
                </a:rPr>
                <a:t>06</a:t>
              </a: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endParaRPr>
            </a:p>
          </p:txBody>
        </p:sp>
        <p:sp>
          <p:nvSpPr>
            <p:cNvPr id="24" name="Google Shape;107;p14">
              <a:extLst>
                <a:ext uri="{FF2B5EF4-FFF2-40B4-BE49-F238E27FC236}">
                  <a16:creationId xmlns:a16="http://schemas.microsoft.com/office/drawing/2014/main" id="{93DFF8B8-FCF6-4287-A83F-2E4EC4393BCA}"/>
                </a:ext>
              </a:extLst>
            </p:cNvPr>
            <p:cNvSpPr txBox="1"/>
            <p:nvPr/>
          </p:nvSpPr>
          <p:spPr>
            <a:xfrm>
              <a:off x="1611850" y="2134906"/>
              <a:ext cx="2555508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ko-KR" altLang="en-US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retendard Variable" panose="02000003000000020004" pitchFamily="2" charset="-127"/>
                  <a:ea typeface="Pretendard Variable" panose="02000003000000020004" pitchFamily="2" charset="-127"/>
                  <a:cs typeface="Pretendard Variable" panose="02000003000000020004" pitchFamily="2" charset="-127"/>
                  <a:sym typeface="Arial"/>
                </a:rPr>
                <a:t>개선 방향</a:t>
              </a:r>
              <a:endParaRPr kumimoji="0" sz="10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4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24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24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24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24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24"/>
          <p:cNvSpPr txBox="1"/>
          <p:nvPr/>
        </p:nvSpPr>
        <p:spPr>
          <a:xfrm>
            <a:off x="160421" y="304800"/>
            <a:ext cx="93968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595347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Part 2,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595347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24"/>
          <p:cNvSpPr txBox="1"/>
          <p:nvPr/>
        </p:nvSpPr>
        <p:spPr>
          <a:xfrm>
            <a:off x="1061630" y="320188"/>
            <a:ext cx="367440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3600" b="0" i="0" u="none" strike="noStrike" kern="0" cap="none" spc="0" normalizeH="0" baseline="0" noProof="0">
                <a:ln>
                  <a:noFill/>
                </a:ln>
                <a:solidFill>
                  <a:srgbClr val="595347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제목을 입력하세요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350" name="Google Shape;350;p24"/>
          <p:cNvCxnSpPr/>
          <p:nvPr/>
        </p:nvCxnSpPr>
        <p:spPr>
          <a:xfrm>
            <a:off x="1061630" y="1097280"/>
            <a:ext cx="1113037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51" name="Google Shape;351;p24"/>
          <p:cNvSpPr/>
          <p:nvPr/>
        </p:nvSpPr>
        <p:spPr>
          <a:xfrm>
            <a:off x="1100102" y="2190974"/>
            <a:ext cx="2041451" cy="350878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4"/>
          <p:cNvSpPr/>
          <p:nvPr/>
        </p:nvSpPr>
        <p:spPr>
          <a:xfrm>
            <a:off x="1100102" y="2190972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4"/>
          <p:cNvSpPr/>
          <p:nvPr/>
        </p:nvSpPr>
        <p:spPr>
          <a:xfrm>
            <a:off x="9375777" y="2190974"/>
            <a:ext cx="2041451" cy="350878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4"/>
          <p:cNvSpPr/>
          <p:nvPr/>
        </p:nvSpPr>
        <p:spPr>
          <a:xfrm>
            <a:off x="3858660" y="2190974"/>
            <a:ext cx="2041451" cy="350878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24"/>
          <p:cNvSpPr/>
          <p:nvPr/>
        </p:nvSpPr>
        <p:spPr>
          <a:xfrm>
            <a:off x="6617218" y="2190974"/>
            <a:ext cx="2041451" cy="350878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4"/>
          <p:cNvSpPr txBox="1"/>
          <p:nvPr/>
        </p:nvSpPr>
        <p:spPr>
          <a:xfrm>
            <a:off x="3305180" y="3878174"/>
            <a:ext cx="5343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&gt;&gt;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24"/>
          <p:cNvSpPr txBox="1"/>
          <p:nvPr/>
        </p:nvSpPr>
        <p:spPr>
          <a:xfrm>
            <a:off x="6079384" y="3878174"/>
            <a:ext cx="5343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&gt;&gt;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24"/>
          <p:cNvSpPr txBox="1"/>
          <p:nvPr/>
        </p:nvSpPr>
        <p:spPr>
          <a:xfrm>
            <a:off x="8806644" y="3878174"/>
            <a:ext cx="5343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&gt;&gt;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24"/>
          <p:cNvSpPr txBox="1"/>
          <p:nvPr/>
        </p:nvSpPr>
        <p:spPr>
          <a:xfrm>
            <a:off x="1506648" y="2305945"/>
            <a:ext cx="12868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STEP 1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24"/>
          <p:cNvSpPr/>
          <p:nvPr/>
        </p:nvSpPr>
        <p:spPr>
          <a:xfrm>
            <a:off x="3858659" y="2190972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24"/>
          <p:cNvSpPr txBox="1"/>
          <p:nvPr/>
        </p:nvSpPr>
        <p:spPr>
          <a:xfrm>
            <a:off x="4288449" y="2305945"/>
            <a:ext cx="12868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STEP 2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24"/>
          <p:cNvSpPr/>
          <p:nvPr/>
        </p:nvSpPr>
        <p:spPr>
          <a:xfrm>
            <a:off x="6617216" y="2190972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24"/>
          <p:cNvSpPr txBox="1"/>
          <p:nvPr/>
        </p:nvSpPr>
        <p:spPr>
          <a:xfrm>
            <a:off x="7047807" y="2305945"/>
            <a:ext cx="12868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STEP 3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24"/>
          <p:cNvSpPr/>
          <p:nvPr/>
        </p:nvSpPr>
        <p:spPr>
          <a:xfrm>
            <a:off x="9375773" y="2190972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24"/>
          <p:cNvSpPr txBox="1"/>
          <p:nvPr/>
        </p:nvSpPr>
        <p:spPr>
          <a:xfrm>
            <a:off x="9798136" y="2305945"/>
            <a:ext cx="12868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STEP 4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24"/>
          <p:cNvSpPr txBox="1"/>
          <p:nvPr/>
        </p:nvSpPr>
        <p:spPr>
          <a:xfrm>
            <a:off x="1269827" y="3427654"/>
            <a:ext cx="1682895" cy="1628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봄이 아무 아스라히 한 추억과 묻힌 봅니다</a:t>
            </a: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이름자 별빛이 써 같이 별 시와 봅니다</a:t>
            </a: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이름자 된 릴케 내일 써 별 책상을 있습니다</a:t>
            </a: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24"/>
          <p:cNvSpPr txBox="1"/>
          <p:nvPr/>
        </p:nvSpPr>
        <p:spPr>
          <a:xfrm>
            <a:off x="4028385" y="3427654"/>
            <a:ext cx="1682895" cy="1628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봄이 아무 아스라히 한 추억과 묻힌 봅니다</a:t>
            </a: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이름자 별빛이 써 같이 별 시와 봅니다</a:t>
            </a: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이름자 된 릴케 내일 써 별 책상을 있습니다</a:t>
            </a: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24"/>
          <p:cNvSpPr txBox="1"/>
          <p:nvPr/>
        </p:nvSpPr>
        <p:spPr>
          <a:xfrm>
            <a:off x="6786944" y="3427654"/>
            <a:ext cx="1682895" cy="1628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봄이 아무 아스라히 한 추억과 묻힌 봅니다</a:t>
            </a: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이름자 별빛이 써 같이 별 시와 봅니다</a:t>
            </a: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이름자 된 릴케 내일 써 별 책상을 있습니다</a:t>
            </a: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24"/>
          <p:cNvSpPr txBox="1"/>
          <p:nvPr/>
        </p:nvSpPr>
        <p:spPr>
          <a:xfrm>
            <a:off x="9555050" y="3427654"/>
            <a:ext cx="1682895" cy="1628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봄이 아무 아스라히 한 추억과 묻힌 봅니다</a:t>
            </a: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이름자 별빛이 써 같이 별 시와 봅니다</a:t>
            </a: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이름자 된 릴케 내일 써 별 책상을 있습니다</a:t>
            </a: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5"/>
          <p:cNvSpPr/>
          <p:nvPr/>
        </p:nvSpPr>
        <p:spPr>
          <a:xfrm>
            <a:off x="1100102" y="1529413"/>
            <a:ext cx="5290538" cy="48309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5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5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5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25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25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5"/>
          <p:cNvSpPr txBox="1"/>
          <p:nvPr/>
        </p:nvSpPr>
        <p:spPr>
          <a:xfrm>
            <a:off x="160421" y="304800"/>
            <a:ext cx="93968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595347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Part 2,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595347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5"/>
          <p:cNvSpPr txBox="1"/>
          <p:nvPr/>
        </p:nvSpPr>
        <p:spPr>
          <a:xfrm>
            <a:off x="1061630" y="320188"/>
            <a:ext cx="367440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3600" b="0" i="0" u="none" strike="noStrike" kern="0" cap="none" spc="0" normalizeH="0" baseline="0" noProof="0">
                <a:ln>
                  <a:noFill/>
                </a:ln>
                <a:solidFill>
                  <a:srgbClr val="595347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제목을 입력하세요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382" name="Google Shape;382;p25"/>
          <p:cNvCxnSpPr/>
          <p:nvPr/>
        </p:nvCxnSpPr>
        <p:spPr>
          <a:xfrm>
            <a:off x="1061630" y="1097280"/>
            <a:ext cx="1113037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383" name="Google Shape;383;p25"/>
          <p:cNvGraphicFramePr/>
          <p:nvPr/>
        </p:nvGraphicFramePr>
        <p:xfrm>
          <a:off x="6757761" y="4811107"/>
          <a:ext cx="4790350" cy="11430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7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8975">
                <a:tc rowSpan="5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입력해주세요</a:t>
                      </a:r>
                      <a:endParaRPr sz="1000" b="1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solidFill>
                            <a:schemeClr val="lt1"/>
                          </a:solidFill>
                        </a:rPr>
                        <a:t>Lorem Ipsum</a:t>
                      </a:r>
                      <a:endParaRPr sz="9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simply dummy text</a:t>
                      </a:r>
                      <a:endParaRPr sz="9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입력해주세요</a:t>
                      </a:r>
                      <a:endParaRPr sz="10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simply dummy text</a:t>
                      </a:r>
                      <a:endParaRPr sz="9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9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solidFill>
                            <a:schemeClr val="lt1"/>
                          </a:solidFill>
                        </a:rPr>
                        <a:t>Lorem Ipsum</a:t>
                      </a:r>
                      <a:endParaRPr sz="9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simply dummy text</a:t>
                      </a:r>
                      <a:endParaRPr sz="9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simply dummy text</a:t>
                      </a:r>
                      <a:endParaRPr sz="9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9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solidFill>
                            <a:schemeClr val="lt1"/>
                          </a:solidFill>
                        </a:rPr>
                        <a:t>Lorem Ipsum</a:t>
                      </a:r>
                      <a:endParaRPr sz="9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simply dummy text</a:t>
                      </a:r>
                      <a:endParaRPr sz="9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simply dummy text</a:t>
                      </a:r>
                      <a:endParaRPr sz="9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9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solidFill>
                            <a:schemeClr val="lt1"/>
                          </a:solidFill>
                        </a:rPr>
                        <a:t>Lorem Ipsum</a:t>
                      </a:r>
                      <a:endParaRPr sz="9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simply dummy text</a:t>
                      </a:r>
                      <a:endParaRPr sz="9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9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Lorem Ipsum</a:t>
                      </a:r>
                      <a:endParaRPr sz="9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simply dummy text</a:t>
                      </a:r>
                      <a:endParaRPr sz="9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　</a:t>
                      </a:r>
                      <a:endParaRPr sz="9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84" name="Google Shape;384;p25"/>
          <p:cNvSpPr/>
          <p:nvPr/>
        </p:nvSpPr>
        <p:spPr>
          <a:xfrm>
            <a:off x="6716697" y="2046708"/>
            <a:ext cx="742950" cy="3248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품목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85" name="Google Shape;385;p25"/>
          <p:cNvSpPr/>
          <p:nvPr/>
        </p:nvSpPr>
        <p:spPr>
          <a:xfrm>
            <a:off x="8878872" y="2041848"/>
            <a:ext cx="742950" cy="3248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제조사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86" name="Google Shape;386;p25"/>
          <p:cNvSpPr/>
          <p:nvPr/>
        </p:nvSpPr>
        <p:spPr>
          <a:xfrm>
            <a:off x="6716697" y="2434296"/>
            <a:ext cx="742950" cy="3248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모델명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87" name="Google Shape;387;p25"/>
          <p:cNvSpPr/>
          <p:nvPr/>
        </p:nvSpPr>
        <p:spPr>
          <a:xfrm>
            <a:off x="6716697" y="2821884"/>
            <a:ext cx="742950" cy="3248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특장점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88" name="Google Shape;388;p25"/>
          <p:cNvSpPr txBox="1"/>
          <p:nvPr/>
        </p:nvSpPr>
        <p:spPr>
          <a:xfrm>
            <a:off x="7496361" y="2065791"/>
            <a:ext cx="133074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Insert Text Here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25"/>
          <p:cNvSpPr txBox="1"/>
          <p:nvPr/>
        </p:nvSpPr>
        <p:spPr>
          <a:xfrm>
            <a:off x="7496361" y="2453036"/>
            <a:ext cx="133074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Insert Text Here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25"/>
          <p:cNvSpPr txBox="1"/>
          <p:nvPr/>
        </p:nvSpPr>
        <p:spPr>
          <a:xfrm>
            <a:off x="9654499" y="2048966"/>
            <a:ext cx="133074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Insert Text Here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25"/>
          <p:cNvSpPr txBox="1"/>
          <p:nvPr/>
        </p:nvSpPr>
        <p:spPr>
          <a:xfrm>
            <a:off x="9654499" y="2434296"/>
            <a:ext cx="133074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Insert Text Here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25"/>
          <p:cNvSpPr txBox="1"/>
          <p:nvPr/>
        </p:nvSpPr>
        <p:spPr>
          <a:xfrm>
            <a:off x="7496361" y="2768704"/>
            <a:ext cx="4137474" cy="1881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Lorem Ipsum is simply dummy text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Lorem Ipsum is simply dummy text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Lorem Ipsum is simply dummy text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Lorem Ipsum is simply dummy text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Lorem Ipsum is simply dummy text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93" name="Google Shape;393;p25"/>
          <p:cNvSpPr/>
          <p:nvPr/>
        </p:nvSpPr>
        <p:spPr>
          <a:xfrm>
            <a:off x="8878872" y="2434296"/>
            <a:ext cx="742950" cy="3248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가격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6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26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6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26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26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26"/>
          <p:cNvSpPr txBox="1"/>
          <p:nvPr/>
        </p:nvSpPr>
        <p:spPr>
          <a:xfrm>
            <a:off x="160421" y="304800"/>
            <a:ext cx="93968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595347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Part 2,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595347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26"/>
          <p:cNvSpPr txBox="1"/>
          <p:nvPr/>
        </p:nvSpPr>
        <p:spPr>
          <a:xfrm>
            <a:off x="1061630" y="320188"/>
            <a:ext cx="367440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3600" b="0" i="0" u="none" strike="noStrike" kern="0" cap="none" spc="0" normalizeH="0" baseline="0" noProof="0">
                <a:ln>
                  <a:noFill/>
                </a:ln>
                <a:solidFill>
                  <a:srgbClr val="595347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제목을 입력하세요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405" name="Google Shape;405;p26"/>
          <p:cNvCxnSpPr/>
          <p:nvPr/>
        </p:nvCxnSpPr>
        <p:spPr>
          <a:xfrm>
            <a:off x="1061630" y="1097280"/>
            <a:ext cx="1113037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406" name="Google Shape;406;p26"/>
          <p:cNvGrpSpPr/>
          <p:nvPr/>
        </p:nvGrpSpPr>
        <p:grpSpPr>
          <a:xfrm>
            <a:off x="1100102" y="1636426"/>
            <a:ext cx="10344387" cy="4587816"/>
            <a:chOff x="962743" y="1643128"/>
            <a:chExt cx="10344387" cy="4587816"/>
          </a:xfrm>
        </p:grpSpPr>
        <p:grpSp>
          <p:nvGrpSpPr>
            <p:cNvPr id="407" name="Google Shape;407;p26"/>
            <p:cNvGrpSpPr/>
            <p:nvPr/>
          </p:nvGrpSpPr>
          <p:grpSpPr>
            <a:xfrm>
              <a:off x="3686175" y="1643128"/>
              <a:ext cx="4819650" cy="4587816"/>
              <a:chOff x="2901950" y="566040"/>
              <a:chExt cx="6057900" cy="5766504"/>
            </a:xfrm>
          </p:grpSpPr>
          <p:sp>
            <p:nvSpPr>
              <p:cNvPr id="408" name="Google Shape;408;p26"/>
              <p:cNvSpPr/>
              <p:nvPr/>
            </p:nvSpPr>
            <p:spPr>
              <a:xfrm>
                <a:off x="5518150" y="2890844"/>
                <a:ext cx="3441700" cy="3441700"/>
              </a:xfrm>
              <a:prstGeom prst="ellipse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26"/>
              <p:cNvSpPr/>
              <p:nvPr/>
            </p:nvSpPr>
            <p:spPr>
              <a:xfrm>
                <a:off x="2901950" y="2890844"/>
                <a:ext cx="3441700" cy="3441700"/>
              </a:xfrm>
              <a:prstGeom prst="ellipse">
                <a:avLst/>
              </a:prstGeom>
              <a:solidFill>
                <a:schemeClr val="accent4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26"/>
              <p:cNvSpPr/>
              <p:nvPr/>
            </p:nvSpPr>
            <p:spPr>
              <a:xfrm>
                <a:off x="4254500" y="566040"/>
                <a:ext cx="3441700" cy="3441700"/>
              </a:xfrm>
              <a:prstGeom prst="ellipse">
                <a:avLst/>
              </a:prstGeom>
              <a:solidFill>
                <a:schemeClr val="accent1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11" name="Google Shape;411;p26"/>
            <p:cNvSpPr txBox="1"/>
            <p:nvPr/>
          </p:nvSpPr>
          <p:spPr>
            <a:xfrm>
              <a:off x="3788275" y="4814762"/>
              <a:ext cx="1947969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ko-KR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제목을 입력하세요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26"/>
            <p:cNvSpPr txBox="1"/>
            <p:nvPr/>
          </p:nvSpPr>
          <p:spPr>
            <a:xfrm>
              <a:off x="6514785" y="4814762"/>
              <a:ext cx="1947969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ko-KR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제목을 입력하세요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26"/>
            <p:cNvSpPr txBox="1"/>
            <p:nvPr/>
          </p:nvSpPr>
          <p:spPr>
            <a:xfrm>
              <a:off x="5157379" y="2812177"/>
              <a:ext cx="1947969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ko-KR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제목을 입력하세요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26"/>
            <p:cNvSpPr txBox="1"/>
            <p:nvPr/>
          </p:nvSpPr>
          <p:spPr>
            <a:xfrm>
              <a:off x="962743" y="4801918"/>
              <a:ext cx="2633030" cy="13234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역사를 곧 바이며</a:t>
              </a:r>
              <a:r>
                <a:rPr kumimoji="0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풀이 있다</a:t>
              </a:r>
              <a:r>
                <a:rPr kumimoji="0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. </a:t>
              </a:r>
              <a:r>
                <a: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발휘하기 가슴에 커다란 청춘에서만 그들의 이것이다</a:t>
              </a:r>
              <a:r>
                <a:rPr kumimoji="0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. </a:t>
              </a:r>
              <a:r>
                <a: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눈에 희망의 사랑의 가장 주며</a:t>
              </a:r>
              <a:r>
                <a:rPr kumimoji="0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더운지라 가슴에 황금시대다</a:t>
              </a:r>
              <a:r>
                <a:rPr kumimoji="0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. </a:t>
              </a: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26"/>
            <p:cNvSpPr txBox="1"/>
            <p:nvPr/>
          </p:nvSpPr>
          <p:spPr>
            <a:xfrm>
              <a:off x="8674100" y="4801917"/>
              <a:ext cx="2633030" cy="13234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역사를 곧 바이며</a:t>
              </a:r>
              <a:r>
                <a:rPr kumimoji="0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풀이 있다</a:t>
              </a:r>
              <a:r>
                <a:rPr kumimoji="0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. </a:t>
              </a:r>
              <a:r>
                <a: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발휘하기 가슴에 커다란 청춘에서만 그들의 이것이다</a:t>
              </a:r>
              <a:r>
                <a:rPr kumimoji="0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. </a:t>
              </a:r>
              <a:r>
                <a: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눈에 희망의 사랑의 가장 주며</a:t>
              </a:r>
              <a:r>
                <a:rPr kumimoji="0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더운지라 가슴에 황금시대다</a:t>
              </a:r>
              <a:r>
                <a:rPr kumimoji="0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. </a:t>
              </a: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26"/>
            <p:cNvSpPr txBox="1"/>
            <p:nvPr/>
          </p:nvSpPr>
          <p:spPr>
            <a:xfrm>
              <a:off x="7647857" y="2070100"/>
              <a:ext cx="2633030" cy="13234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역사를 곧 바이며</a:t>
              </a:r>
              <a:r>
                <a:rPr kumimoji="0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풀이 있다</a:t>
              </a:r>
              <a:r>
                <a:rPr kumimoji="0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. </a:t>
              </a:r>
              <a:r>
                <a: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발휘하기 가슴에 커다란 청춘에서만 그들의 이것이다</a:t>
              </a:r>
              <a:r>
                <a:rPr kumimoji="0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. </a:t>
              </a:r>
              <a:r>
                <a: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눈에 희망의 사랑의 가장 주며</a:t>
              </a:r>
              <a:r>
                <a:rPr kumimoji="0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더운지라 가슴에 황금시대다</a:t>
              </a:r>
              <a:r>
                <a:rPr kumimoji="0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. </a:t>
              </a: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7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27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27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27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27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27"/>
          <p:cNvSpPr txBox="1"/>
          <p:nvPr/>
        </p:nvSpPr>
        <p:spPr>
          <a:xfrm>
            <a:off x="160421" y="304800"/>
            <a:ext cx="93968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595347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Part 2,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595347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27"/>
          <p:cNvSpPr txBox="1"/>
          <p:nvPr/>
        </p:nvSpPr>
        <p:spPr>
          <a:xfrm>
            <a:off x="1061630" y="320188"/>
            <a:ext cx="367440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3600" b="0" i="0" u="none" strike="noStrike" kern="0" cap="none" spc="0" normalizeH="0" baseline="0" noProof="0">
                <a:ln>
                  <a:noFill/>
                </a:ln>
                <a:solidFill>
                  <a:srgbClr val="595347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제목을 입력하세요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428" name="Google Shape;428;p27"/>
          <p:cNvCxnSpPr/>
          <p:nvPr/>
        </p:nvCxnSpPr>
        <p:spPr>
          <a:xfrm>
            <a:off x="1061630" y="1097280"/>
            <a:ext cx="1113037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29" name="Google Shape;429;p27"/>
          <p:cNvSpPr/>
          <p:nvPr/>
        </p:nvSpPr>
        <p:spPr>
          <a:xfrm>
            <a:off x="1067053" y="1551836"/>
            <a:ext cx="4796234" cy="480131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27"/>
          <p:cNvSpPr/>
          <p:nvPr/>
        </p:nvSpPr>
        <p:spPr>
          <a:xfrm>
            <a:off x="1064766" y="1540581"/>
            <a:ext cx="668244" cy="6682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27"/>
          <p:cNvSpPr txBox="1"/>
          <p:nvPr/>
        </p:nvSpPr>
        <p:spPr>
          <a:xfrm>
            <a:off x="1136928" y="1612796"/>
            <a:ext cx="52931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</a:t>
            </a:r>
            <a:endParaRPr kumimoji="0" sz="3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27"/>
          <p:cNvSpPr/>
          <p:nvPr/>
        </p:nvSpPr>
        <p:spPr>
          <a:xfrm>
            <a:off x="2152948" y="2217779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27"/>
          <p:cNvSpPr/>
          <p:nvPr/>
        </p:nvSpPr>
        <p:spPr>
          <a:xfrm>
            <a:off x="2422212" y="2217779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7"/>
          <p:cNvSpPr/>
          <p:nvPr/>
        </p:nvSpPr>
        <p:spPr>
          <a:xfrm>
            <a:off x="2691477" y="2217779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7"/>
          <p:cNvSpPr/>
          <p:nvPr/>
        </p:nvSpPr>
        <p:spPr>
          <a:xfrm>
            <a:off x="2960741" y="2217779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7"/>
          <p:cNvSpPr/>
          <p:nvPr/>
        </p:nvSpPr>
        <p:spPr>
          <a:xfrm>
            <a:off x="3230006" y="2217779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7"/>
          <p:cNvSpPr/>
          <p:nvPr/>
        </p:nvSpPr>
        <p:spPr>
          <a:xfrm>
            <a:off x="3499270" y="2217779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27"/>
          <p:cNvSpPr/>
          <p:nvPr/>
        </p:nvSpPr>
        <p:spPr>
          <a:xfrm>
            <a:off x="3768534" y="2217779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27"/>
          <p:cNvSpPr/>
          <p:nvPr/>
        </p:nvSpPr>
        <p:spPr>
          <a:xfrm>
            <a:off x="4037799" y="2217779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27"/>
          <p:cNvSpPr/>
          <p:nvPr/>
        </p:nvSpPr>
        <p:spPr>
          <a:xfrm>
            <a:off x="4307063" y="2217779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27"/>
          <p:cNvSpPr/>
          <p:nvPr/>
        </p:nvSpPr>
        <p:spPr>
          <a:xfrm>
            <a:off x="4576328" y="2217779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27"/>
          <p:cNvSpPr/>
          <p:nvPr/>
        </p:nvSpPr>
        <p:spPr>
          <a:xfrm>
            <a:off x="2152948" y="2513652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27"/>
          <p:cNvSpPr/>
          <p:nvPr/>
        </p:nvSpPr>
        <p:spPr>
          <a:xfrm>
            <a:off x="2422212" y="2513652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27"/>
          <p:cNvSpPr/>
          <p:nvPr/>
        </p:nvSpPr>
        <p:spPr>
          <a:xfrm>
            <a:off x="2691477" y="2513652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27"/>
          <p:cNvSpPr/>
          <p:nvPr/>
        </p:nvSpPr>
        <p:spPr>
          <a:xfrm>
            <a:off x="2960741" y="2513652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27"/>
          <p:cNvSpPr/>
          <p:nvPr/>
        </p:nvSpPr>
        <p:spPr>
          <a:xfrm>
            <a:off x="3230006" y="2513652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27"/>
          <p:cNvSpPr/>
          <p:nvPr/>
        </p:nvSpPr>
        <p:spPr>
          <a:xfrm>
            <a:off x="3499270" y="2513652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27"/>
          <p:cNvSpPr/>
          <p:nvPr/>
        </p:nvSpPr>
        <p:spPr>
          <a:xfrm>
            <a:off x="3768534" y="2513652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27"/>
          <p:cNvSpPr/>
          <p:nvPr/>
        </p:nvSpPr>
        <p:spPr>
          <a:xfrm>
            <a:off x="4037799" y="2513652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27"/>
          <p:cNvSpPr/>
          <p:nvPr/>
        </p:nvSpPr>
        <p:spPr>
          <a:xfrm>
            <a:off x="4307063" y="2513652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27"/>
          <p:cNvSpPr/>
          <p:nvPr/>
        </p:nvSpPr>
        <p:spPr>
          <a:xfrm>
            <a:off x="4576328" y="2513652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27"/>
          <p:cNvSpPr/>
          <p:nvPr/>
        </p:nvSpPr>
        <p:spPr>
          <a:xfrm>
            <a:off x="2152948" y="280952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27"/>
          <p:cNvSpPr/>
          <p:nvPr/>
        </p:nvSpPr>
        <p:spPr>
          <a:xfrm>
            <a:off x="2422212" y="280952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27"/>
          <p:cNvSpPr/>
          <p:nvPr/>
        </p:nvSpPr>
        <p:spPr>
          <a:xfrm>
            <a:off x="2691477" y="280952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27"/>
          <p:cNvSpPr/>
          <p:nvPr/>
        </p:nvSpPr>
        <p:spPr>
          <a:xfrm>
            <a:off x="2960741" y="280952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27"/>
          <p:cNvSpPr/>
          <p:nvPr/>
        </p:nvSpPr>
        <p:spPr>
          <a:xfrm>
            <a:off x="3230006" y="280952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27"/>
          <p:cNvSpPr/>
          <p:nvPr/>
        </p:nvSpPr>
        <p:spPr>
          <a:xfrm>
            <a:off x="3499270" y="280952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27"/>
          <p:cNvSpPr/>
          <p:nvPr/>
        </p:nvSpPr>
        <p:spPr>
          <a:xfrm>
            <a:off x="3768534" y="280952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27"/>
          <p:cNvSpPr/>
          <p:nvPr/>
        </p:nvSpPr>
        <p:spPr>
          <a:xfrm>
            <a:off x="4037799" y="280952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27"/>
          <p:cNvSpPr/>
          <p:nvPr/>
        </p:nvSpPr>
        <p:spPr>
          <a:xfrm>
            <a:off x="4307063" y="280952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27"/>
          <p:cNvSpPr/>
          <p:nvPr/>
        </p:nvSpPr>
        <p:spPr>
          <a:xfrm>
            <a:off x="4576328" y="280952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27"/>
          <p:cNvSpPr/>
          <p:nvPr/>
        </p:nvSpPr>
        <p:spPr>
          <a:xfrm>
            <a:off x="2152948" y="310539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27"/>
          <p:cNvSpPr/>
          <p:nvPr/>
        </p:nvSpPr>
        <p:spPr>
          <a:xfrm>
            <a:off x="2422212" y="310539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27"/>
          <p:cNvSpPr/>
          <p:nvPr/>
        </p:nvSpPr>
        <p:spPr>
          <a:xfrm>
            <a:off x="2691477" y="310539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27"/>
          <p:cNvSpPr/>
          <p:nvPr/>
        </p:nvSpPr>
        <p:spPr>
          <a:xfrm>
            <a:off x="2960741" y="310539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27"/>
          <p:cNvSpPr/>
          <p:nvPr/>
        </p:nvSpPr>
        <p:spPr>
          <a:xfrm>
            <a:off x="3230006" y="310539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27"/>
          <p:cNvSpPr/>
          <p:nvPr/>
        </p:nvSpPr>
        <p:spPr>
          <a:xfrm>
            <a:off x="3499270" y="310539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27"/>
          <p:cNvSpPr/>
          <p:nvPr/>
        </p:nvSpPr>
        <p:spPr>
          <a:xfrm>
            <a:off x="3768534" y="310539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27"/>
          <p:cNvSpPr/>
          <p:nvPr/>
        </p:nvSpPr>
        <p:spPr>
          <a:xfrm>
            <a:off x="4037799" y="310539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27"/>
          <p:cNvSpPr/>
          <p:nvPr/>
        </p:nvSpPr>
        <p:spPr>
          <a:xfrm>
            <a:off x="4307063" y="310539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27"/>
          <p:cNvSpPr/>
          <p:nvPr/>
        </p:nvSpPr>
        <p:spPr>
          <a:xfrm>
            <a:off x="4576328" y="310539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27"/>
          <p:cNvSpPr/>
          <p:nvPr/>
        </p:nvSpPr>
        <p:spPr>
          <a:xfrm>
            <a:off x="2152948" y="3401271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27"/>
          <p:cNvSpPr/>
          <p:nvPr/>
        </p:nvSpPr>
        <p:spPr>
          <a:xfrm>
            <a:off x="2422212" y="3401271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27"/>
          <p:cNvSpPr/>
          <p:nvPr/>
        </p:nvSpPr>
        <p:spPr>
          <a:xfrm>
            <a:off x="2691477" y="3401271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27"/>
          <p:cNvSpPr/>
          <p:nvPr/>
        </p:nvSpPr>
        <p:spPr>
          <a:xfrm>
            <a:off x="2960741" y="3401271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27"/>
          <p:cNvSpPr/>
          <p:nvPr/>
        </p:nvSpPr>
        <p:spPr>
          <a:xfrm>
            <a:off x="3230006" y="3401271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27"/>
          <p:cNvSpPr/>
          <p:nvPr/>
        </p:nvSpPr>
        <p:spPr>
          <a:xfrm>
            <a:off x="3499270" y="3401271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27"/>
          <p:cNvSpPr/>
          <p:nvPr/>
        </p:nvSpPr>
        <p:spPr>
          <a:xfrm>
            <a:off x="3768534" y="3401271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7"/>
          <p:cNvSpPr/>
          <p:nvPr/>
        </p:nvSpPr>
        <p:spPr>
          <a:xfrm>
            <a:off x="4037799" y="3401271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27"/>
          <p:cNvSpPr/>
          <p:nvPr/>
        </p:nvSpPr>
        <p:spPr>
          <a:xfrm>
            <a:off x="4307063" y="3401271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27"/>
          <p:cNvSpPr/>
          <p:nvPr/>
        </p:nvSpPr>
        <p:spPr>
          <a:xfrm>
            <a:off x="4576328" y="3401271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27"/>
          <p:cNvSpPr/>
          <p:nvPr/>
        </p:nvSpPr>
        <p:spPr>
          <a:xfrm>
            <a:off x="2152948" y="3697144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27"/>
          <p:cNvSpPr/>
          <p:nvPr/>
        </p:nvSpPr>
        <p:spPr>
          <a:xfrm>
            <a:off x="2422212" y="3697144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27"/>
          <p:cNvSpPr/>
          <p:nvPr/>
        </p:nvSpPr>
        <p:spPr>
          <a:xfrm>
            <a:off x="2691477" y="3697144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27"/>
          <p:cNvSpPr/>
          <p:nvPr/>
        </p:nvSpPr>
        <p:spPr>
          <a:xfrm>
            <a:off x="2960741" y="3697144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27"/>
          <p:cNvSpPr/>
          <p:nvPr/>
        </p:nvSpPr>
        <p:spPr>
          <a:xfrm>
            <a:off x="3230006" y="3697144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27"/>
          <p:cNvSpPr/>
          <p:nvPr/>
        </p:nvSpPr>
        <p:spPr>
          <a:xfrm>
            <a:off x="3499270" y="3697144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7"/>
          <p:cNvSpPr/>
          <p:nvPr/>
        </p:nvSpPr>
        <p:spPr>
          <a:xfrm>
            <a:off x="3768534" y="3697144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7"/>
          <p:cNvSpPr/>
          <p:nvPr/>
        </p:nvSpPr>
        <p:spPr>
          <a:xfrm>
            <a:off x="4037799" y="3697144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27"/>
          <p:cNvSpPr/>
          <p:nvPr/>
        </p:nvSpPr>
        <p:spPr>
          <a:xfrm>
            <a:off x="4307063" y="3697144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27"/>
          <p:cNvSpPr/>
          <p:nvPr/>
        </p:nvSpPr>
        <p:spPr>
          <a:xfrm>
            <a:off x="4576328" y="3697144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27"/>
          <p:cNvSpPr/>
          <p:nvPr/>
        </p:nvSpPr>
        <p:spPr>
          <a:xfrm>
            <a:off x="2152948" y="399301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27"/>
          <p:cNvSpPr/>
          <p:nvPr/>
        </p:nvSpPr>
        <p:spPr>
          <a:xfrm>
            <a:off x="2422212" y="399301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27"/>
          <p:cNvSpPr/>
          <p:nvPr/>
        </p:nvSpPr>
        <p:spPr>
          <a:xfrm>
            <a:off x="2691477" y="399301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27"/>
          <p:cNvSpPr/>
          <p:nvPr/>
        </p:nvSpPr>
        <p:spPr>
          <a:xfrm>
            <a:off x="2960741" y="399301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27"/>
          <p:cNvSpPr/>
          <p:nvPr/>
        </p:nvSpPr>
        <p:spPr>
          <a:xfrm>
            <a:off x="3230006" y="399301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27"/>
          <p:cNvSpPr/>
          <p:nvPr/>
        </p:nvSpPr>
        <p:spPr>
          <a:xfrm>
            <a:off x="3499270" y="399301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27"/>
          <p:cNvSpPr/>
          <p:nvPr/>
        </p:nvSpPr>
        <p:spPr>
          <a:xfrm>
            <a:off x="3768534" y="399301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27"/>
          <p:cNvSpPr/>
          <p:nvPr/>
        </p:nvSpPr>
        <p:spPr>
          <a:xfrm>
            <a:off x="4037799" y="399301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27"/>
          <p:cNvSpPr/>
          <p:nvPr/>
        </p:nvSpPr>
        <p:spPr>
          <a:xfrm>
            <a:off x="4307063" y="399301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27"/>
          <p:cNvSpPr/>
          <p:nvPr/>
        </p:nvSpPr>
        <p:spPr>
          <a:xfrm>
            <a:off x="4576328" y="399301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27"/>
          <p:cNvSpPr/>
          <p:nvPr/>
        </p:nvSpPr>
        <p:spPr>
          <a:xfrm>
            <a:off x="2152948" y="4288891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27"/>
          <p:cNvSpPr/>
          <p:nvPr/>
        </p:nvSpPr>
        <p:spPr>
          <a:xfrm>
            <a:off x="2422212" y="4288891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27"/>
          <p:cNvSpPr/>
          <p:nvPr/>
        </p:nvSpPr>
        <p:spPr>
          <a:xfrm>
            <a:off x="2691477" y="4288891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7"/>
          <p:cNvSpPr/>
          <p:nvPr/>
        </p:nvSpPr>
        <p:spPr>
          <a:xfrm>
            <a:off x="2960741" y="4288891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27"/>
          <p:cNvSpPr/>
          <p:nvPr/>
        </p:nvSpPr>
        <p:spPr>
          <a:xfrm>
            <a:off x="3230006" y="4288891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27"/>
          <p:cNvSpPr/>
          <p:nvPr/>
        </p:nvSpPr>
        <p:spPr>
          <a:xfrm>
            <a:off x="3499270" y="4288891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27"/>
          <p:cNvSpPr/>
          <p:nvPr/>
        </p:nvSpPr>
        <p:spPr>
          <a:xfrm>
            <a:off x="3768534" y="4288891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27"/>
          <p:cNvSpPr/>
          <p:nvPr/>
        </p:nvSpPr>
        <p:spPr>
          <a:xfrm>
            <a:off x="4037799" y="4288891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27"/>
          <p:cNvSpPr/>
          <p:nvPr/>
        </p:nvSpPr>
        <p:spPr>
          <a:xfrm>
            <a:off x="4307063" y="4288891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27"/>
          <p:cNvSpPr/>
          <p:nvPr/>
        </p:nvSpPr>
        <p:spPr>
          <a:xfrm>
            <a:off x="4576328" y="4288891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27"/>
          <p:cNvSpPr/>
          <p:nvPr/>
        </p:nvSpPr>
        <p:spPr>
          <a:xfrm>
            <a:off x="2152948" y="4584764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27"/>
          <p:cNvSpPr/>
          <p:nvPr/>
        </p:nvSpPr>
        <p:spPr>
          <a:xfrm>
            <a:off x="2422212" y="4584764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27"/>
          <p:cNvSpPr/>
          <p:nvPr/>
        </p:nvSpPr>
        <p:spPr>
          <a:xfrm>
            <a:off x="2691477" y="4584764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27"/>
          <p:cNvSpPr/>
          <p:nvPr/>
        </p:nvSpPr>
        <p:spPr>
          <a:xfrm>
            <a:off x="2960741" y="4584764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27"/>
          <p:cNvSpPr/>
          <p:nvPr/>
        </p:nvSpPr>
        <p:spPr>
          <a:xfrm>
            <a:off x="3230006" y="4584764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27"/>
          <p:cNvSpPr/>
          <p:nvPr/>
        </p:nvSpPr>
        <p:spPr>
          <a:xfrm>
            <a:off x="3499270" y="4584764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27"/>
          <p:cNvSpPr/>
          <p:nvPr/>
        </p:nvSpPr>
        <p:spPr>
          <a:xfrm>
            <a:off x="3768534" y="4584764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27"/>
          <p:cNvSpPr/>
          <p:nvPr/>
        </p:nvSpPr>
        <p:spPr>
          <a:xfrm>
            <a:off x="4037799" y="4584764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27"/>
          <p:cNvSpPr/>
          <p:nvPr/>
        </p:nvSpPr>
        <p:spPr>
          <a:xfrm>
            <a:off x="4307063" y="4584764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27"/>
          <p:cNvSpPr/>
          <p:nvPr/>
        </p:nvSpPr>
        <p:spPr>
          <a:xfrm>
            <a:off x="4576328" y="4584764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27"/>
          <p:cNvSpPr/>
          <p:nvPr/>
        </p:nvSpPr>
        <p:spPr>
          <a:xfrm>
            <a:off x="2152948" y="4880637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27"/>
          <p:cNvSpPr/>
          <p:nvPr/>
        </p:nvSpPr>
        <p:spPr>
          <a:xfrm>
            <a:off x="2422212" y="4880637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27"/>
          <p:cNvSpPr/>
          <p:nvPr/>
        </p:nvSpPr>
        <p:spPr>
          <a:xfrm>
            <a:off x="2691477" y="4880637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27"/>
          <p:cNvSpPr/>
          <p:nvPr/>
        </p:nvSpPr>
        <p:spPr>
          <a:xfrm>
            <a:off x="2960741" y="4880637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27"/>
          <p:cNvSpPr/>
          <p:nvPr/>
        </p:nvSpPr>
        <p:spPr>
          <a:xfrm>
            <a:off x="3230006" y="4880637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27"/>
          <p:cNvSpPr/>
          <p:nvPr/>
        </p:nvSpPr>
        <p:spPr>
          <a:xfrm>
            <a:off x="3499270" y="4880637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27"/>
          <p:cNvSpPr/>
          <p:nvPr/>
        </p:nvSpPr>
        <p:spPr>
          <a:xfrm>
            <a:off x="3768534" y="4880637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27"/>
          <p:cNvSpPr/>
          <p:nvPr/>
        </p:nvSpPr>
        <p:spPr>
          <a:xfrm>
            <a:off x="4037799" y="4880637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27"/>
          <p:cNvSpPr/>
          <p:nvPr/>
        </p:nvSpPr>
        <p:spPr>
          <a:xfrm>
            <a:off x="4307063" y="4880637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27"/>
          <p:cNvSpPr/>
          <p:nvPr/>
        </p:nvSpPr>
        <p:spPr>
          <a:xfrm>
            <a:off x="4576328" y="4880637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27"/>
          <p:cNvSpPr txBox="1"/>
          <p:nvPr/>
        </p:nvSpPr>
        <p:spPr>
          <a:xfrm>
            <a:off x="3056102" y="5689537"/>
            <a:ext cx="83388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>
                <a:ln>
                  <a:noFill/>
                </a:ln>
                <a:solidFill>
                  <a:srgbClr val="595347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87%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595347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3" name="Google Shape;533;p27"/>
          <p:cNvCxnSpPr/>
          <p:nvPr/>
        </p:nvCxnSpPr>
        <p:spPr>
          <a:xfrm>
            <a:off x="3193643" y="5542293"/>
            <a:ext cx="558800" cy="0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34" name="Google Shape;534;p27"/>
          <p:cNvSpPr/>
          <p:nvPr/>
        </p:nvSpPr>
        <p:spPr>
          <a:xfrm>
            <a:off x="6337359" y="1553935"/>
            <a:ext cx="4796234" cy="480131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27"/>
          <p:cNvSpPr/>
          <p:nvPr/>
        </p:nvSpPr>
        <p:spPr>
          <a:xfrm>
            <a:off x="7415381" y="2244568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27"/>
          <p:cNvSpPr/>
          <p:nvPr/>
        </p:nvSpPr>
        <p:spPr>
          <a:xfrm>
            <a:off x="7684645" y="2244568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27"/>
          <p:cNvSpPr/>
          <p:nvPr/>
        </p:nvSpPr>
        <p:spPr>
          <a:xfrm>
            <a:off x="7953910" y="2244568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27"/>
          <p:cNvSpPr/>
          <p:nvPr/>
        </p:nvSpPr>
        <p:spPr>
          <a:xfrm>
            <a:off x="8223174" y="2244568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27"/>
          <p:cNvSpPr/>
          <p:nvPr/>
        </p:nvSpPr>
        <p:spPr>
          <a:xfrm>
            <a:off x="8492439" y="2244568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27"/>
          <p:cNvSpPr/>
          <p:nvPr/>
        </p:nvSpPr>
        <p:spPr>
          <a:xfrm>
            <a:off x="8761703" y="2244568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27"/>
          <p:cNvSpPr/>
          <p:nvPr/>
        </p:nvSpPr>
        <p:spPr>
          <a:xfrm>
            <a:off x="9030967" y="2244568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27"/>
          <p:cNvSpPr/>
          <p:nvPr/>
        </p:nvSpPr>
        <p:spPr>
          <a:xfrm>
            <a:off x="9300232" y="2244568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27"/>
          <p:cNvSpPr/>
          <p:nvPr/>
        </p:nvSpPr>
        <p:spPr>
          <a:xfrm>
            <a:off x="9569496" y="2244568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27"/>
          <p:cNvSpPr/>
          <p:nvPr/>
        </p:nvSpPr>
        <p:spPr>
          <a:xfrm>
            <a:off x="9838761" y="2244568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27"/>
          <p:cNvSpPr/>
          <p:nvPr/>
        </p:nvSpPr>
        <p:spPr>
          <a:xfrm>
            <a:off x="7415381" y="2540441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27"/>
          <p:cNvSpPr/>
          <p:nvPr/>
        </p:nvSpPr>
        <p:spPr>
          <a:xfrm>
            <a:off x="7684645" y="2540441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27"/>
          <p:cNvSpPr/>
          <p:nvPr/>
        </p:nvSpPr>
        <p:spPr>
          <a:xfrm>
            <a:off x="7953910" y="2540441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27"/>
          <p:cNvSpPr/>
          <p:nvPr/>
        </p:nvSpPr>
        <p:spPr>
          <a:xfrm>
            <a:off x="8223174" y="2540441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27"/>
          <p:cNvSpPr/>
          <p:nvPr/>
        </p:nvSpPr>
        <p:spPr>
          <a:xfrm>
            <a:off x="8492439" y="2540441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27"/>
          <p:cNvSpPr/>
          <p:nvPr/>
        </p:nvSpPr>
        <p:spPr>
          <a:xfrm>
            <a:off x="8761703" y="2540441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27"/>
          <p:cNvSpPr/>
          <p:nvPr/>
        </p:nvSpPr>
        <p:spPr>
          <a:xfrm>
            <a:off x="9030967" y="2540441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27"/>
          <p:cNvSpPr/>
          <p:nvPr/>
        </p:nvSpPr>
        <p:spPr>
          <a:xfrm>
            <a:off x="9300232" y="2540441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27"/>
          <p:cNvSpPr/>
          <p:nvPr/>
        </p:nvSpPr>
        <p:spPr>
          <a:xfrm>
            <a:off x="9569496" y="2540441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27"/>
          <p:cNvSpPr/>
          <p:nvPr/>
        </p:nvSpPr>
        <p:spPr>
          <a:xfrm>
            <a:off x="9838761" y="2540441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27"/>
          <p:cNvSpPr/>
          <p:nvPr/>
        </p:nvSpPr>
        <p:spPr>
          <a:xfrm>
            <a:off x="7415381" y="2836314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27"/>
          <p:cNvSpPr/>
          <p:nvPr/>
        </p:nvSpPr>
        <p:spPr>
          <a:xfrm>
            <a:off x="7684645" y="2836314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27"/>
          <p:cNvSpPr/>
          <p:nvPr/>
        </p:nvSpPr>
        <p:spPr>
          <a:xfrm>
            <a:off x="7953910" y="2836314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27"/>
          <p:cNvSpPr/>
          <p:nvPr/>
        </p:nvSpPr>
        <p:spPr>
          <a:xfrm>
            <a:off x="8223174" y="2836314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27"/>
          <p:cNvSpPr/>
          <p:nvPr/>
        </p:nvSpPr>
        <p:spPr>
          <a:xfrm>
            <a:off x="8492439" y="2836314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27"/>
          <p:cNvSpPr/>
          <p:nvPr/>
        </p:nvSpPr>
        <p:spPr>
          <a:xfrm>
            <a:off x="8761703" y="2836314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27"/>
          <p:cNvSpPr/>
          <p:nvPr/>
        </p:nvSpPr>
        <p:spPr>
          <a:xfrm>
            <a:off x="9030967" y="2836314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27"/>
          <p:cNvSpPr/>
          <p:nvPr/>
        </p:nvSpPr>
        <p:spPr>
          <a:xfrm>
            <a:off x="9300232" y="2836314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27"/>
          <p:cNvSpPr/>
          <p:nvPr/>
        </p:nvSpPr>
        <p:spPr>
          <a:xfrm>
            <a:off x="9569496" y="2836314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27"/>
          <p:cNvSpPr/>
          <p:nvPr/>
        </p:nvSpPr>
        <p:spPr>
          <a:xfrm>
            <a:off x="9838761" y="2836314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27"/>
          <p:cNvSpPr/>
          <p:nvPr/>
        </p:nvSpPr>
        <p:spPr>
          <a:xfrm>
            <a:off x="7415381" y="313218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27"/>
          <p:cNvSpPr/>
          <p:nvPr/>
        </p:nvSpPr>
        <p:spPr>
          <a:xfrm>
            <a:off x="7684645" y="313218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27"/>
          <p:cNvSpPr/>
          <p:nvPr/>
        </p:nvSpPr>
        <p:spPr>
          <a:xfrm>
            <a:off x="7953910" y="313218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27"/>
          <p:cNvSpPr/>
          <p:nvPr/>
        </p:nvSpPr>
        <p:spPr>
          <a:xfrm>
            <a:off x="8223174" y="313218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27"/>
          <p:cNvSpPr/>
          <p:nvPr/>
        </p:nvSpPr>
        <p:spPr>
          <a:xfrm>
            <a:off x="8492439" y="313218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27"/>
          <p:cNvSpPr/>
          <p:nvPr/>
        </p:nvSpPr>
        <p:spPr>
          <a:xfrm>
            <a:off x="8761703" y="313218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27"/>
          <p:cNvSpPr/>
          <p:nvPr/>
        </p:nvSpPr>
        <p:spPr>
          <a:xfrm>
            <a:off x="9030967" y="313218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27"/>
          <p:cNvSpPr/>
          <p:nvPr/>
        </p:nvSpPr>
        <p:spPr>
          <a:xfrm>
            <a:off x="9300232" y="3132187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27"/>
          <p:cNvSpPr/>
          <p:nvPr/>
        </p:nvSpPr>
        <p:spPr>
          <a:xfrm>
            <a:off x="9569496" y="3132187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27"/>
          <p:cNvSpPr/>
          <p:nvPr/>
        </p:nvSpPr>
        <p:spPr>
          <a:xfrm>
            <a:off x="9838761" y="3132187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27"/>
          <p:cNvSpPr/>
          <p:nvPr/>
        </p:nvSpPr>
        <p:spPr>
          <a:xfrm>
            <a:off x="7415381" y="342806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27"/>
          <p:cNvSpPr/>
          <p:nvPr/>
        </p:nvSpPr>
        <p:spPr>
          <a:xfrm>
            <a:off x="7684645" y="342806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27"/>
          <p:cNvSpPr/>
          <p:nvPr/>
        </p:nvSpPr>
        <p:spPr>
          <a:xfrm>
            <a:off x="7953910" y="342806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27"/>
          <p:cNvSpPr/>
          <p:nvPr/>
        </p:nvSpPr>
        <p:spPr>
          <a:xfrm>
            <a:off x="8223174" y="342806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27"/>
          <p:cNvSpPr/>
          <p:nvPr/>
        </p:nvSpPr>
        <p:spPr>
          <a:xfrm>
            <a:off x="8492439" y="342806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27"/>
          <p:cNvSpPr/>
          <p:nvPr/>
        </p:nvSpPr>
        <p:spPr>
          <a:xfrm>
            <a:off x="8761703" y="342806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27"/>
          <p:cNvSpPr/>
          <p:nvPr/>
        </p:nvSpPr>
        <p:spPr>
          <a:xfrm>
            <a:off x="9030967" y="342806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27"/>
          <p:cNvSpPr/>
          <p:nvPr/>
        </p:nvSpPr>
        <p:spPr>
          <a:xfrm>
            <a:off x="9300232" y="342806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27"/>
          <p:cNvSpPr/>
          <p:nvPr/>
        </p:nvSpPr>
        <p:spPr>
          <a:xfrm>
            <a:off x="9569496" y="342806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27"/>
          <p:cNvSpPr/>
          <p:nvPr/>
        </p:nvSpPr>
        <p:spPr>
          <a:xfrm>
            <a:off x="9838761" y="342806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27"/>
          <p:cNvSpPr/>
          <p:nvPr/>
        </p:nvSpPr>
        <p:spPr>
          <a:xfrm>
            <a:off x="7415381" y="372393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27"/>
          <p:cNvSpPr/>
          <p:nvPr/>
        </p:nvSpPr>
        <p:spPr>
          <a:xfrm>
            <a:off x="7684645" y="372393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27"/>
          <p:cNvSpPr/>
          <p:nvPr/>
        </p:nvSpPr>
        <p:spPr>
          <a:xfrm>
            <a:off x="7953910" y="372393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27"/>
          <p:cNvSpPr/>
          <p:nvPr/>
        </p:nvSpPr>
        <p:spPr>
          <a:xfrm>
            <a:off x="8223174" y="372393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27"/>
          <p:cNvSpPr/>
          <p:nvPr/>
        </p:nvSpPr>
        <p:spPr>
          <a:xfrm>
            <a:off x="8492439" y="372393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27"/>
          <p:cNvSpPr/>
          <p:nvPr/>
        </p:nvSpPr>
        <p:spPr>
          <a:xfrm>
            <a:off x="8761703" y="372393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27"/>
          <p:cNvSpPr/>
          <p:nvPr/>
        </p:nvSpPr>
        <p:spPr>
          <a:xfrm>
            <a:off x="9030967" y="372393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27"/>
          <p:cNvSpPr/>
          <p:nvPr/>
        </p:nvSpPr>
        <p:spPr>
          <a:xfrm>
            <a:off x="9300232" y="372393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27"/>
          <p:cNvSpPr/>
          <p:nvPr/>
        </p:nvSpPr>
        <p:spPr>
          <a:xfrm>
            <a:off x="9569496" y="372393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27"/>
          <p:cNvSpPr/>
          <p:nvPr/>
        </p:nvSpPr>
        <p:spPr>
          <a:xfrm>
            <a:off x="9838761" y="372393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27"/>
          <p:cNvSpPr/>
          <p:nvPr/>
        </p:nvSpPr>
        <p:spPr>
          <a:xfrm>
            <a:off x="7415381" y="401980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27"/>
          <p:cNvSpPr/>
          <p:nvPr/>
        </p:nvSpPr>
        <p:spPr>
          <a:xfrm>
            <a:off x="7684645" y="401980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27"/>
          <p:cNvSpPr/>
          <p:nvPr/>
        </p:nvSpPr>
        <p:spPr>
          <a:xfrm>
            <a:off x="7953910" y="401980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27"/>
          <p:cNvSpPr/>
          <p:nvPr/>
        </p:nvSpPr>
        <p:spPr>
          <a:xfrm>
            <a:off x="8223174" y="401980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27"/>
          <p:cNvSpPr/>
          <p:nvPr/>
        </p:nvSpPr>
        <p:spPr>
          <a:xfrm>
            <a:off x="8492439" y="401980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27"/>
          <p:cNvSpPr/>
          <p:nvPr/>
        </p:nvSpPr>
        <p:spPr>
          <a:xfrm>
            <a:off x="8761703" y="401980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27"/>
          <p:cNvSpPr/>
          <p:nvPr/>
        </p:nvSpPr>
        <p:spPr>
          <a:xfrm>
            <a:off x="9030967" y="401980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27"/>
          <p:cNvSpPr/>
          <p:nvPr/>
        </p:nvSpPr>
        <p:spPr>
          <a:xfrm>
            <a:off x="9300232" y="401980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27"/>
          <p:cNvSpPr/>
          <p:nvPr/>
        </p:nvSpPr>
        <p:spPr>
          <a:xfrm>
            <a:off x="9569496" y="401980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27"/>
          <p:cNvSpPr/>
          <p:nvPr/>
        </p:nvSpPr>
        <p:spPr>
          <a:xfrm>
            <a:off x="9838761" y="401980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27"/>
          <p:cNvSpPr/>
          <p:nvPr/>
        </p:nvSpPr>
        <p:spPr>
          <a:xfrm>
            <a:off x="7415381" y="431568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27"/>
          <p:cNvSpPr/>
          <p:nvPr/>
        </p:nvSpPr>
        <p:spPr>
          <a:xfrm>
            <a:off x="7684645" y="431568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27"/>
          <p:cNvSpPr/>
          <p:nvPr/>
        </p:nvSpPr>
        <p:spPr>
          <a:xfrm>
            <a:off x="7953910" y="431568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27"/>
          <p:cNvSpPr/>
          <p:nvPr/>
        </p:nvSpPr>
        <p:spPr>
          <a:xfrm>
            <a:off x="8223174" y="431568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27"/>
          <p:cNvSpPr/>
          <p:nvPr/>
        </p:nvSpPr>
        <p:spPr>
          <a:xfrm>
            <a:off x="8492439" y="431568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27"/>
          <p:cNvSpPr/>
          <p:nvPr/>
        </p:nvSpPr>
        <p:spPr>
          <a:xfrm>
            <a:off x="8761703" y="431568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27"/>
          <p:cNvSpPr/>
          <p:nvPr/>
        </p:nvSpPr>
        <p:spPr>
          <a:xfrm>
            <a:off x="9030967" y="431568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27"/>
          <p:cNvSpPr/>
          <p:nvPr/>
        </p:nvSpPr>
        <p:spPr>
          <a:xfrm>
            <a:off x="9300232" y="431568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27"/>
          <p:cNvSpPr/>
          <p:nvPr/>
        </p:nvSpPr>
        <p:spPr>
          <a:xfrm>
            <a:off x="9569496" y="431568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27"/>
          <p:cNvSpPr/>
          <p:nvPr/>
        </p:nvSpPr>
        <p:spPr>
          <a:xfrm>
            <a:off x="9838761" y="431568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27"/>
          <p:cNvSpPr/>
          <p:nvPr/>
        </p:nvSpPr>
        <p:spPr>
          <a:xfrm>
            <a:off x="7415381" y="461155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27"/>
          <p:cNvSpPr/>
          <p:nvPr/>
        </p:nvSpPr>
        <p:spPr>
          <a:xfrm>
            <a:off x="7684645" y="461155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27"/>
          <p:cNvSpPr/>
          <p:nvPr/>
        </p:nvSpPr>
        <p:spPr>
          <a:xfrm>
            <a:off x="7953910" y="461155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27"/>
          <p:cNvSpPr/>
          <p:nvPr/>
        </p:nvSpPr>
        <p:spPr>
          <a:xfrm>
            <a:off x="8223174" y="461155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27"/>
          <p:cNvSpPr/>
          <p:nvPr/>
        </p:nvSpPr>
        <p:spPr>
          <a:xfrm>
            <a:off x="8492439" y="461155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27"/>
          <p:cNvSpPr/>
          <p:nvPr/>
        </p:nvSpPr>
        <p:spPr>
          <a:xfrm>
            <a:off x="8761703" y="461155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27"/>
          <p:cNvSpPr/>
          <p:nvPr/>
        </p:nvSpPr>
        <p:spPr>
          <a:xfrm>
            <a:off x="9030967" y="461155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27"/>
          <p:cNvSpPr/>
          <p:nvPr/>
        </p:nvSpPr>
        <p:spPr>
          <a:xfrm>
            <a:off x="9300232" y="461155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27"/>
          <p:cNvSpPr/>
          <p:nvPr/>
        </p:nvSpPr>
        <p:spPr>
          <a:xfrm>
            <a:off x="9569496" y="461155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27"/>
          <p:cNvSpPr/>
          <p:nvPr/>
        </p:nvSpPr>
        <p:spPr>
          <a:xfrm>
            <a:off x="9838761" y="461155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27"/>
          <p:cNvSpPr/>
          <p:nvPr/>
        </p:nvSpPr>
        <p:spPr>
          <a:xfrm>
            <a:off x="7415381" y="4907426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27"/>
          <p:cNvSpPr/>
          <p:nvPr/>
        </p:nvSpPr>
        <p:spPr>
          <a:xfrm>
            <a:off x="7684645" y="4907426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27"/>
          <p:cNvSpPr/>
          <p:nvPr/>
        </p:nvSpPr>
        <p:spPr>
          <a:xfrm>
            <a:off x="7953910" y="4907426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27"/>
          <p:cNvSpPr/>
          <p:nvPr/>
        </p:nvSpPr>
        <p:spPr>
          <a:xfrm>
            <a:off x="8223174" y="4907426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27"/>
          <p:cNvSpPr/>
          <p:nvPr/>
        </p:nvSpPr>
        <p:spPr>
          <a:xfrm>
            <a:off x="8492439" y="4907426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27"/>
          <p:cNvSpPr/>
          <p:nvPr/>
        </p:nvSpPr>
        <p:spPr>
          <a:xfrm>
            <a:off x="8761703" y="4907426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27"/>
          <p:cNvSpPr/>
          <p:nvPr/>
        </p:nvSpPr>
        <p:spPr>
          <a:xfrm>
            <a:off x="9030967" y="4907426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27"/>
          <p:cNvSpPr/>
          <p:nvPr/>
        </p:nvSpPr>
        <p:spPr>
          <a:xfrm>
            <a:off x="9300232" y="4907426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27"/>
          <p:cNvSpPr/>
          <p:nvPr/>
        </p:nvSpPr>
        <p:spPr>
          <a:xfrm>
            <a:off x="9569496" y="4907426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27"/>
          <p:cNvSpPr/>
          <p:nvPr/>
        </p:nvSpPr>
        <p:spPr>
          <a:xfrm>
            <a:off x="9838761" y="4907426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27"/>
          <p:cNvSpPr txBox="1"/>
          <p:nvPr/>
        </p:nvSpPr>
        <p:spPr>
          <a:xfrm>
            <a:off x="8318535" y="5716326"/>
            <a:ext cx="83388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>
                <a:ln>
                  <a:noFill/>
                </a:ln>
                <a:solidFill>
                  <a:srgbClr val="595347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67%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595347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6" name="Google Shape;636;p27"/>
          <p:cNvCxnSpPr/>
          <p:nvPr/>
        </p:nvCxnSpPr>
        <p:spPr>
          <a:xfrm>
            <a:off x="8456076" y="5569082"/>
            <a:ext cx="558800" cy="0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37" name="Google Shape;637;p27"/>
          <p:cNvSpPr/>
          <p:nvPr/>
        </p:nvSpPr>
        <p:spPr>
          <a:xfrm>
            <a:off x="6337359" y="1540581"/>
            <a:ext cx="668244" cy="6682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27"/>
          <p:cNvSpPr txBox="1"/>
          <p:nvPr/>
        </p:nvSpPr>
        <p:spPr>
          <a:xfrm>
            <a:off x="6418847" y="1612796"/>
            <a:ext cx="505268" cy="584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B</a:t>
            </a:r>
            <a:endParaRPr kumimoji="0" sz="3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28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28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28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28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28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28"/>
          <p:cNvSpPr txBox="1"/>
          <p:nvPr/>
        </p:nvSpPr>
        <p:spPr>
          <a:xfrm>
            <a:off x="160421" y="304800"/>
            <a:ext cx="93968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595347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Part 2,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595347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28"/>
          <p:cNvSpPr txBox="1"/>
          <p:nvPr/>
        </p:nvSpPr>
        <p:spPr>
          <a:xfrm>
            <a:off x="1061630" y="320188"/>
            <a:ext cx="367440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3600" b="0" i="0" u="none" strike="noStrike" kern="0" cap="none" spc="0" normalizeH="0" baseline="0" noProof="0">
                <a:ln>
                  <a:noFill/>
                </a:ln>
                <a:solidFill>
                  <a:srgbClr val="595347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제목을 입력하세요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650" name="Google Shape;650;p28"/>
          <p:cNvCxnSpPr/>
          <p:nvPr/>
        </p:nvCxnSpPr>
        <p:spPr>
          <a:xfrm>
            <a:off x="1061630" y="1097280"/>
            <a:ext cx="1113037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651" name="Google Shape;651;p28"/>
          <p:cNvGrpSpPr/>
          <p:nvPr/>
        </p:nvGrpSpPr>
        <p:grpSpPr>
          <a:xfrm>
            <a:off x="1100102" y="1986042"/>
            <a:ext cx="5319113" cy="341578"/>
            <a:chOff x="1188881" y="2057400"/>
            <a:chExt cx="5554819" cy="304800"/>
          </a:xfrm>
        </p:grpSpPr>
        <p:sp>
          <p:nvSpPr>
            <p:cNvPr id="652" name="Google Shape;652;p28"/>
            <p:cNvSpPr/>
            <p:nvPr/>
          </p:nvSpPr>
          <p:spPr>
            <a:xfrm>
              <a:off x="1188881" y="2057400"/>
              <a:ext cx="5554819" cy="304800"/>
            </a:xfrm>
            <a:prstGeom prst="roundRect">
              <a:avLst>
                <a:gd name="adj" fmla="val 16667"/>
              </a:avLst>
            </a:prstGeom>
            <a:solidFill>
              <a:srgbClr val="D0CECE">
                <a:alpha val="6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28"/>
            <p:cNvSpPr/>
            <p:nvPr/>
          </p:nvSpPr>
          <p:spPr>
            <a:xfrm>
              <a:off x="1188881" y="2057400"/>
              <a:ext cx="4907119" cy="30480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4" name="Google Shape;654;p28"/>
          <p:cNvSpPr txBox="1"/>
          <p:nvPr/>
        </p:nvSpPr>
        <p:spPr>
          <a:xfrm>
            <a:off x="6598379" y="1936544"/>
            <a:ext cx="697189" cy="44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>
                <a:ln>
                  <a:noFill/>
                </a:ln>
                <a:solidFill>
                  <a:srgbClr val="FD940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93%</a:t>
            </a:r>
            <a:endParaRPr kumimoji="0" sz="2000" b="1" i="0" u="none" strike="noStrike" kern="0" cap="none" spc="0" normalizeH="0" baseline="0" noProof="0">
              <a:ln>
                <a:noFill/>
              </a:ln>
              <a:solidFill>
                <a:srgbClr val="FD940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28"/>
          <p:cNvSpPr txBox="1"/>
          <p:nvPr/>
        </p:nvSpPr>
        <p:spPr>
          <a:xfrm>
            <a:off x="7423934" y="2011264"/>
            <a:ext cx="4145297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Lorem Ipsum is simply dummy text of the printing and typesetting industry. </a:t>
            </a: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28"/>
          <p:cNvSpPr/>
          <p:nvPr/>
        </p:nvSpPr>
        <p:spPr>
          <a:xfrm>
            <a:off x="5607461" y="1986042"/>
            <a:ext cx="353673" cy="336159"/>
          </a:xfrm>
          <a:prstGeom prst="diamond">
            <a:avLst/>
          </a:prstGeom>
          <a:solidFill>
            <a:schemeClr val="accent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7" name="Google Shape;657;p28"/>
          <p:cNvGrpSpPr/>
          <p:nvPr/>
        </p:nvGrpSpPr>
        <p:grpSpPr>
          <a:xfrm>
            <a:off x="1100102" y="2847319"/>
            <a:ext cx="5319113" cy="341578"/>
            <a:chOff x="1188881" y="2570126"/>
            <a:chExt cx="5554819" cy="304800"/>
          </a:xfrm>
        </p:grpSpPr>
        <p:sp>
          <p:nvSpPr>
            <p:cNvPr id="658" name="Google Shape;658;p28"/>
            <p:cNvSpPr/>
            <p:nvPr/>
          </p:nvSpPr>
          <p:spPr>
            <a:xfrm>
              <a:off x="1188881" y="2570126"/>
              <a:ext cx="5554819" cy="304800"/>
            </a:xfrm>
            <a:prstGeom prst="roundRect">
              <a:avLst>
                <a:gd name="adj" fmla="val 16667"/>
              </a:avLst>
            </a:prstGeom>
            <a:solidFill>
              <a:srgbClr val="D0CECE">
                <a:alpha val="6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28"/>
            <p:cNvSpPr/>
            <p:nvPr/>
          </p:nvSpPr>
          <p:spPr>
            <a:xfrm>
              <a:off x="1188882" y="2570126"/>
              <a:ext cx="4192744" cy="30480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0" name="Google Shape;660;p28"/>
          <p:cNvSpPr txBox="1"/>
          <p:nvPr/>
        </p:nvSpPr>
        <p:spPr>
          <a:xfrm>
            <a:off x="6598379" y="2796595"/>
            <a:ext cx="697189" cy="44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>
                <a:ln>
                  <a:noFill/>
                </a:ln>
                <a:solidFill>
                  <a:srgbClr val="FD940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84%</a:t>
            </a:r>
            <a:endParaRPr kumimoji="0" sz="2000" b="1" i="0" u="none" strike="noStrike" kern="0" cap="none" spc="0" normalizeH="0" baseline="0" noProof="0">
              <a:ln>
                <a:noFill/>
              </a:ln>
              <a:solidFill>
                <a:srgbClr val="FD940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28"/>
          <p:cNvSpPr txBox="1"/>
          <p:nvPr/>
        </p:nvSpPr>
        <p:spPr>
          <a:xfrm>
            <a:off x="7423934" y="2875577"/>
            <a:ext cx="4145297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Lorem Ipsum is simply dummy text of the printing and typesetting industry. </a:t>
            </a: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28"/>
          <p:cNvSpPr/>
          <p:nvPr/>
        </p:nvSpPr>
        <p:spPr>
          <a:xfrm>
            <a:off x="4923400" y="2860867"/>
            <a:ext cx="353673" cy="336159"/>
          </a:xfrm>
          <a:prstGeom prst="diamond">
            <a:avLst/>
          </a:prstGeom>
          <a:solidFill>
            <a:schemeClr val="accent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3" name="Google Shape;663;p28"/>
          <p:cNvGrpSpPr/>
          <p:nvPr/>
        </p:nvGrpSpPr>
        <p:grpSpPr>
          <a:xfrm>
            <a:off x="1100102" y="3709822"/>
            <a:ext cx="5319113" cy="341578"/>
            <a:chOff x="1188881" y="3595578"/>
            <a:chExt cx="5554819" cy="304800"/>
          </a:xfrm>
        </p:grpSpPr>
        <p:sp>
          <p:nvSpPr>
            <p:cNvPr id="664" name="Google Shape;664;p28"/>
            <p:cNvSpPr/>
            <p:nvPr/>
          </p:nvSpPr>
          <p:spPr>
            <a:xfrm>
              <a:off x="1188881" y="3595578"/>
              <a:ext cx="5554819" cy="304800"/>
            </a:xfrm>
            <a:prstGeom prst="roundRect">
              <a:avLst>
                <a:gd name="adj" fmla="val 16667"/>
              </a:avLst>
            </a:prstGeom>
            <a:solidFill>
              <a:srgbClr val="D0CECE">
                <a:alpha val="6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28"/>
            <p:cNvSpPr/>
            <p:nvPr/>
          </p:nvSpPr>
          <p:spPr>
            <a:xfrm>
              <a:off x="1188882" y="3595578"/>
              <a:ext cx="2763994" cy="30480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6" name="Google Shape;666;p28"/>
          <p:cNvSpPr txBox="1"/>
          <p:nvPr/>
        </p:nvSpPr>
        <p:spPr>
          <a:xfrm>
            <a:off x="6598379" y="3656646"/>
            <a:ext cx="697189" cy="44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>
                <a:ln>
                  <a:noFill/>
                </a:ln>
                <a:solidFill>
                  <a:srgbClr val="FD940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61%</a:t>
            </a:r>
            <a:endParaRPr kumimoji="0" sz="2000" b="1" i="0" u="none" strike="noStrike" kern="0" cap="none" spc="0" normalizeH="0" baseline="0" noProof="0">
              <a:ln>
                <a:noFill/>
              </a:ln>
              <a:solidFill>
                <a:srgbClr val="FD940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28"/>
          <p:cNvSpPr txBox="1"/>
          <p:nvPr/>
        </p:nvSpPr>
        <p:spPr>
          <a:xfrm>
            <a:off x="7423934" y="3744152"/>
            <a:ext cx="4145297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Lorem Ipsum is simply dummy text of the printing and typesetting industry. </a:t>
            </a: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28"/>
          <p:cNvSpPr/>
          <p:nvPr/>
        </p:nvSpPr>
        <p:spPr>
          <a:xfrm>
            <a:off x="3555280" y="3707771"/>
            <a:ext cx="353673" cy="336159"/>
          </a:xfrm>
          <a:prstGeom prst="diamond">
            <a:avLst/>
          </a:prstGeom>
          <a:solidFill>
            <a:schemeClr val="accent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9" name="Google Shape;669;p28"/>
          <p:cNvGrpSpPr/>
          <p:nvPr/>
        </p:nvGrpSpPr>
        <p:grpSpPr>
          <a:xfrm>
            <a:off x="1100102" y="4571099"/>
            <a:ext cx="5319113" cy="344288"/>
            <a:chOff x="1188881" y="4108304"/>
            <a:chExt cx="5554819" cy="307218"/>
          </a:xfrm>
        </p:grpSpPr>
        <p:sp>
          <p:nvSpPr>
            <p:cNvPr id="670" name="Google Shape;670;p28"/>
            <p:cNvSpPr/>
            <p:nvPr/>
          </p:nvSpPr>
          <p:spPr>
            <a:xfrm>
              <a:off x="1188881" y="4110722"/>
              <a:ext cx="5554819" cy="304800"/>
            </a:xfrm>
            <a:prstGeom prst="roundRect">
              <a:avLst>
                <a:gd name="adj" fmla="val 16667"/>
              </a:avLst>
            </a:prstGeom>
            <a:solidFill>
              <a:srgbClr val="D0CECE">
                <a:alpha val="6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28"/>
            <p:cNvSpPr/>
            <p:nvPr/>
          </p:nvSpPr>
          <p:spPr>
            <a:xfrm>
              <a:off x="1188882" y="4108304"/>
              <a:ext cx="2040094" cy="30480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2" name="Google Shape;672;p28"/>
          <p:cNvSpPr txBox="1"/>
          <p:nvPr/>
        </p:nvSpPr>
        <p:spPr>
          <a:xfrm>
            <a:off x="6598379" y="4516697"/>
            <a:ext cx="697189" cy="44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>
                <a:ln>
                  <a:noFill/>
                </a:ln>
                <a:solidFill>
                  <a:srgbClr val="FD940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47%</a:t>
            </a:r>
            <a:endParaRPr kumimoji="0" sz="2000" b="1" i="0" u="none" strike="noStrike" kern="0" cap="none" spc="0" normalizeH="0" baseline="0" noProof="0">
              <a:ln>
                <a:noFill/>
              </a:ln>
              <a:solidFill>
                <a:srgbClr val="FD940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28"/>
          <p:cNvSpPr txBox="1"/>
          <p:nvPr/>
        </p:nvSpPr>
        <p:spPr>
          <a:xfrm>
            <a:off x="7423934" y="4608465"/>
            <a:ext cx="4145297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Lorem Ipsum is simply dummy text of the printing and typesetting industry. </a:t>
            </a: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28"/>
          <p:cNvSpPr/>
          <p:nvPr/>
        </p:nvSpPr>
        <p:spPr>
          <a:xfrm>
            <a:off x="2871220" y="4571922"/>
            <a:ext cx="353673" cy="336159"/>
          </a:xfrm>
          <a:prstGeom prst="diamond">
            <a:avLst/>
          </a:prstGeom>
          <a:solidFill>
            <a:schemeClr val="accent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5" name="Google Shape;675;p28"/>
          <p:cNvGrpSpPr/>
          <p:nvPr/>
        </p:nvGrpSpPr>
        <p:grpSpPr>
          <a:xfrm>
            <a:off x="1100102" y="5433602"/>
            <a:ext cx="5319113" cy="341578"/>
            <a:chOff x="1188881" y="5133756"/>
            <a:chExt cx="5554819" cy="304800"/>
          </a:xfrm>
        </p:grpSpPr>
        <p:sp>
          <p:nvSpPr>
            <p:cNvPr id="676" name="Google Shape;676;p28"/>
            <p:cNvSpPr/>
            <p:nvPr/>
          </p:nvSpPr>
          <p:spPr>
            <a:xfrm>
              <a:off x="1188881" y="5133756"/>
              <a:ext cx="5554819" cy="304800"/>
            </a:xfrm>
            <a:prstGeom prst="roundRect">
              <a:avLst>
                <a:gd name="adj" fmla="val 16667"/>
              </a:avLst>
            </a:prstGeom>
            <a:solidFill>
              <a:srgbClr val="D0CECE">
                <a:alpha val="6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28"/>
            <p:cNvSpPr/>
            <p:nvPr/>
          </p:nvSpPr>
          <p:spPr>
            <a:xfrm>
              <a:off x="1188882" y="5133756"/>
              <a:ext cx="592294" cy="30480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8" name="Google Shape;678;p28"/>
          <p:cNvSpPr txBox="1"/>
          <p:nvPr/>
        </p:nvSpPr>
        <p:spPr>
          <a:xfrm>
            <a:off x="6598379" y="5376748"/>
            <a:ext cx="697189" cy="44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>
                <a:ln>
                  <a:noFill/>
                </a:ln>
                <a:solidFill>
                  <a:srgbClr val="FD940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12%</a:t>
            </a:r>
            <a:endParaRPr kumimoji="0" sz="2000" b="1" i="0" u="none" strike="noStrike" kern="0" cap="none" spc="0" normalizeH="0" baseline="0" noProof="0">
              <a:ln>
                <a:noFill/>
              </a:ln>
              <a:solidFill>
                <a:srgbClr val="FD940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28"/>
          <p:cNvSpPr txBox="1"/>
          <p:nvPr/>
        </p:nvSpPr>
        <p:spPr>
          <a:xfrm>
            <a:off x="7423934" y="5477042"/>
            <a:ext cx="4145297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Lorem Ipsum is simply dummy text of the printing and typesetting industry. </a:t>
            </a: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28"/>
          <p:cNvSpPr/>
          <p:nvPr/>
        </p:nvSpPr>
        <p:spPr>
          <a:xfrm>
            <a:off x="1493978" y="5440174"/>
            <a:ext cx="353673" cy="336159"/>
          </a:xfrm>
          <a:prstGeom prst="diamond">
            <a:avLst/>
          </a:prstGeom>
          <a:solidFill>
            <a:schemeClr val="accent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29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29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29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29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29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29"/>
          <p:cNvSpPr txBox="1"/>
          <p:nvPr/>
        </p:nvSpPr>
        <p:spPr>
          <a:xfrm>
            <a:off x="160421" y="304800"/>
            <a:ext cx="93968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595347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Part 2,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595347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29"/>
          <p:cNvSpPr txBox="1"/>
          <p:nvPr/>
        </p:nvSpPr>
        <p:spPr>
          <a:xfrm>
            <a:off x="1061630" y="320188"/>
            <a:ext cx="367440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3600" b="0" i="0" u="none" strike="noStrike" kern="0" cap="none" spc="0" normalizeH="0" baseline="0" noProof="0">
                <a:ln>
                  <a:noFill/>
                </a:ln>
                <a:solidFill>
                  <a:srgbClr val="595347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제목을 입력하세요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692" name="Google Shape;692;p29"/>
          <p:cNvCxnSpPr/>
          <p:nvPr/>
        </p:nvCxnSpPr>
        <p:spPr>
          <a:xfrm>
            <a:off x="1061630" y="1097280"/>
            <a:ext cx="1113037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693" name="Google Shape;693;p29"/>
          <p:cNvGraphicFramePr/>
          <p:nvPr/>
        </p:nvGraphicFramePr>
        <p:xfrm>
          <a:off x="1061630" y="1744389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14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100" b="1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 PLAN</a:t>
                      </a:r>
                      <a:endParaRPr sz="2100" b="1" u="none" strike="noStrike" cap="non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7925" marR="97925" marT="48950" marB="489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100" b="1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 PLAN</a:t>
                      </a:r>
                      <a:endParaRPr sz="2100" b="1" u="none" strike="noStrike" cap="non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7925" marR="97925" marT="48950" marB="489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100" b="1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 PLAN</a:t>
                      </a:r>
                      <a:endParaRPr sz="2100" b="1" u="none" strike="noStrike" cap="non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7925" marR="97925" marT="48950" marB="489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100" b="1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 PLAN</a:t>
                      </a:r>
                      <a:endParaRPr sz="2100" b="1" u="none" strike="noStrike" cap="non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7925" marR="97925" marT="48950" marB="489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4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900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Insert text here</a:t>
                      </a:r>
                      <a:endParaRPr sz="1900" u="none" strike="noStrike" cap="non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7925" marR="97925" marT="48950" marB="489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900"/>
                        <a:buFont typeface="Arial"/>
                        <a:buNone/>
                      </a:pPr>
                      <a:r>
                        <a:rPr lang="ko-KR" sz="1900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Insert text here</a:t>
                      </a:r>
                      <a:endParaRPr sz="1900" u="none" strike="noStrike" cap="non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7925" marR="97925" marT="48950" marB="489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900"/>
                        <a:buFont typeface="Arial"/>
                        <a:buNone/>
                      </a:pPr>
                      <a:r>
                        <a:rPr lang="ko-KR" sz="1900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Insert text here</a:t>
                      </a:r>
                      <a:endParaRPr sz="1900" u="none" strike="noStrike" cap="non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7925" marR="97925" marT="48950" marB="489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900"/>
                        <a:buFont typeface="Arial"/>
                        <a:buNone/>
                      </a:pPr>
                      <a:r>
                        <a:rPr lang="ko-KR" sz="1900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Insert text here</a:t>
                      </a:r>
                      <a:endParaRPr sz="1900" u="none" strike="noStrike" cap="non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7925" marR="97925" marT="48950" marB="489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4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900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XX%</a:t>
                      </a:r>
                      <a:endParaRPr sz="1900" u="none" strike="noStrike" cap="non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7925" marR="97925" marT="48950" marB="489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900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YY%</a:t>
                      </a:r>
                      <a:endParaRPr sz="1900" u="none" strike="noStrike" cap="non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7925" marR="97925" marT="48950" marB="489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900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ZZ%</a:t>
                      </a:r>
                      <a:endParaRPr sz="1900" u="none" strike="noStrike" cap="non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7925" marR="97925" marT="48950" marB="489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900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BB%</a:t>
                      </a:r>
                      <a:endParaRPr sz="1900" u="none" strike="noStrike" cap="non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7925" marR="97925" marT="48950" marB="489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4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900"/>
                        <a:buFont typeface="Arial"/>
                        <a:buNone/>
                      </a:pPr>
                      <a:r>
                        <a:rPr lang="ko-KR" sz="1900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XX MB</a:t>
                      </a:r>
                      <a:endParaRPr sz="1900" u="none" strike="noStrike" cap="non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7925" marR="97925" marT="48950" marB="489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900"/>
                        <a:buFont typeface="Arial"/>
                        <a:buNone/>
                      </a:pPr>
                      <a:r>
                        <a:rPr lang="ko-KR" sz="1900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XX MB</a:t>
                      </a:r>
                      <a:endParaRPr sz="1900" u="none" strike="noStrike" cap="non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7925" marR="97925" marT="48950" marB="489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900"/>
                        <a:buFont typeface="Arial"/>
                        <a:buNone/>
                      </a:pPr>
                      <a:r>
                        <a:rPr lang="ko-KR" sz="1900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XX MB</a:t>
                      </a:r>
                      <a:endParaRPr sz="1900" u="none" strike="noStrike" cap="non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7925" marR="97925" marT="48950" marB="489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900"/>
                        <a:buFont typeface="Arial"/>
                        <a:buNone/>
                      </a:pPr>
                      <a:r>
                        <a:rPr lang="ko-KR" sz="1900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XX MB</a:t>
                      </a:r>
                      <a:endParaRPr sz="1900" u="none" strike="noStrike" cap="non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7925" marR="97925" marT="48950" marB="489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4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900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OOO</a:t>
                      </a:r>
                      <a:endParaRPr sz="1900" u="none" strike="noStrike" cap="non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7925" marR="97925" marT="48950" marB="489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900"/>
                        <a:buFont typeface="Arial"/>
                        <a:buNone/>
                      </a:pPr>
                      <a:r>
                        <a:rPr lang="ko-KR" sz="1900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OOO</a:t>
                      </a:r>
                      <a:endParaRPr sz="1900" u="none" strike="noStrike" cap="non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7925" marR="97925" marT="48950" marB="489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900"/>
                        <a:buFont typeface="Arial"/>
                        <a:buNone/>
                      </a:pPr>
                      <a:r>
                        <a:rPr lang="ko-KR" sz="1900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OOO</a:t>
                      </a:r>
                      <a:endParaRPr sz="1900" u="none" strike="noStrike" cap="non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7925" marR="97925" marT="48950" marB="489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900"/>
                        <a:buFont typeface="Arial"/>
                        <a:buNone/>
                      </a:pPr>
                      <a:r>
                        <a:rPr lang="ko-KR" sz="1900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OOO</a:t>
                      </a:r>
                      <a:endParaRPr sz="1900" u="none" strike="noStrike" cap="non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7925" marR="97925" marT="48950" marB="489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4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900"/>
                        <a:buFont typeface="Arial"/>
                        <a:buNone/>
                      </a:pPr>
                      <a:r>
                        <a:rPr lang="ko-KR" sz="1900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Lorem Ipsum</a:t>
                      </a:r>
                      <a:endParaRPr sz="1900" u="none" strike="noStrike" cap="non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7925" marR="97925" marT="48950" marB="489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900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Lorem Ipsum</a:t>
                      </a:r>
                      <a:endParaRPr sz="1900" u="none" strike="noStrike" cap="non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7925" marR="97925" marT="48950" marB="489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900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Lorem Ipsum</a:t>
                      </a:r>
                      <a:endParaRPr sz="1900" u="none" strike="noStrike" cap="non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7925" marR="97925" marT="48950" marB="489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900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Lorem Ipsum</a:t>
                      </a:r>
                      <a:endParaRPr sz="1900" u="none" strike="noStrike" cap="non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7925" marR="97925" marT="48950" marB="489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31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31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31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31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31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31"/>
          <p:cNvSpPr txBox="1"/>
          <p:nvPr/>
        </p:nvSpPr>
        <p:spPr>
          <a:xfrm>
            <a:off x="160421" y="304800"/>
            <a:ext cx="93968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595347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Part 3,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595347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31"/>
          <p:cNvSpPr txBox="1"/>
          <p:nvPr/>
        </p:nvSpPr>
        <p:spPr>
          <a:xfrm>
            <a:off x="1061630" y="320188"/>
            <a:ext cx="367440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3600" b="0" i="0" u="none" strike="noStrike" kern="0" cap="none" spc="0" normalizeH="0" baseline="0" noProof="0">
                <a:ln>
                  <a:noFill/>
                </a:ln>
                <a:solidFill>
                  <a:srgbClr val="595347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제목을 입력하세요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714" name="Google Shape;714;p31"/>
          <p:cNvCxnSpPr/>
          <p:nvPr/>
        </p:nvCxnSpPr>
        <p:spPr>
          <a:xfrm>
            <a:off x="1061630" y="1097280"/>
            <a:ext cx="1113037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715" name="Google Shape;715;p31"/>
          <p:cNvGrpSpPr/>
          <p:nvPr/>
        </p:nvGrpSpPr>
        <p:grpSpPr>
          <a:xfrm>
            <a:off x="3280788" y="1669714"/>
            <a:ext cx="7985389" cy="2262199"/>
            <a:chOff x="3110667" y="1838000"/>
            <a:chExt cx="7985389" cy="2262199"/>
          </a:xfrm>
        </p:grpSpPr>
        <p:sp>
          <p:nvSpPr>
            <p:cNvPr id="716" name="Google Shape;716;p31"/>
            <p:cNvSpPr/>
            <p:nvPr/>
          </p:nvSpPr>
          <p:spPr>
            <a:xfrm rot="5400000">
              <a:off x="3315783" y="1838001"/>
              <a:ext cx="1499267" cy="1499266"/>
            </a:xfrm>
            <a:prstGeom prst="arc">
              <a:avLst>
                <a:gd name="adj1" fmla="val 16029660"/>
                <a:gd name="adj2" fmla="val 21546426"/>
              </a:avLst>
            </a:prstGeom>
            <a:noFill/>
            <a:ln w="254000" cap="flat" cmpd="sng">
              <a:solidFill>
                <a:srgbClr val="F2F2F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31"/>
            <p:cNvSpPr/>
            <p:nvPr/>
          </p:nvSpPr>
          <p:spPr>
            <a:xfrm>
              <a:off x="3315783" y="1838001"/>
              <a:ext cx="1499266" cy="1499267"/>
            </a:xfrm>
            <a:prstGeom prst="arc">
              <a:avLst>
                <a:gd name="adj1" fmla="val 5320067"/>
                <a:gd name="adj2" fmla="val 0"/>
              </a:avLst>
            </a:prstGeom>
            <a:noFill/>
            <a:ln w="3810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31"/>
            <p:cNvSpPr txBox="1"/>
            <p:nvPr/>
          </p:nvSpPr>
          <p:spPr>
            <a:xfrm>
              <a:off x="3626033" y="2364596"/>
              <a:ext cx="878767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ko-KR" sz="2400" b="1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75%</a:t>
              </a:r>
              <a:endParaRPr kumimoji="0" sz="2400" b="1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31"/>
            <p:cNvSpPr txBox="1"/>
            <p:nvPr/>
          </p:nvSpPr>
          <p:spPr>
            <a:xfrm>
              <a:off x="3110667" y="3761645"/>
              <a:ext cx="1909497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소제목을 입력하세요</a:t>
              </a: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31"/>
            <p:cNvSpPr/>
            <p:nvPr/>
          </p:nvSpPr>
          <p:spPr>
            <a:xfrm rot="5400000">
              <a:off x="6353730" y="1838001"/>
              <a:ext cx="1499267" cy="1499266"/>
            </a:xfrm>
            <a:prstGeom prst="arc">
              <a:avLst>
                <a:gd name="adj1" fmla="val 14005023"/>
                <a:gd name="adj2" fmla="val 21546426"/>
              </a:avLst>
            </a:prstGeom>
            <a:noFill/>
            <a:ln w="254000" cap="flat" cmpd="sng">
              <a:solidFill>
                <a:srgbClr val="F2F2F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31"/>
            <p:cNvSpPr/>
            <p:nvPr/>
          </p:nvSpPr>
          <p:spPr>
            <a:xfrm>
              <a:off x="6353730" y="1838001"/>
              <a:ext cx="1499266" cy="1499267"/>
            </a:xfrm>
            <a:prstGeom prst="arc">
              <a:avLst>
                <a:gd name="adj1" fmla="val 5320067"/>
                <a:gd name="adj2" fmla="val 19460305"/>
              </a:avLst>
            </a:prstGeom>
            <a:noFill/>
            <a:ln w="3810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31"/>
            <p:cNvSpPr txBox="1"/>
            <p:nvPr/>
          </p:nvSpPr>
          <p:spPr>
            <a:xfrm>
              <a:off x="6663979" y="2364596"/>
              <a:ext cx="878767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ko-KR" sz="2400" b="1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67%</a:t>
              </a:r>
              <a:endParaRPr kumimoji="0" sz="2400" b="1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31"/>
            <p:cNvSpPr txBox="1"/>
            <p:nvPr/>
          </p:nvSpPr>
          <p:spPr>
            <a:xfrm>
              <a:off x="6148613" y="3761645"/>
              <a:ext cx="1909497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소제목을 입력하세요</a:t>
              </a: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31"/>
            <p:cNvSpPr/>
            <p:nvPr/>
          </p:nvSpPr>
          <p:spPr>
            <a:xfrm rot="5400000">
              <a:off x="9391676" y="1838001"/>
              <a:ext cx="1499267" cy="1499266"/>
            </a:xfrm>
            <a:prstGeom prst="arc">
              <a:avLst>
                <a:gd name="adj1" fmla="val 10523546"/>
                <a:gd name="adj2" fmla="val 21546426"/>
              </a:avLst>
            </a:prstGeom>
            <a:noFill/>
            <a:ln w="254000" cap="flat" cmpd="sng">
              <a:solidFill>
                <a:srgbClr val="F2F2F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31"/>
            <p:cNvSpPr/>
            <p:nvPr/>
          </p:nvSpPr>
          <p:spPr>
            <a:xfrm>
              <a:off x="9391676" y="1838001"/>
              <a:ext cx="1499266" cy="1499267"/>
            </a:xfrm>
            <a:prstGeom prst="arc">
              <a:avLst>
                <a:gd name="adj1" fmla="val 5320067"/>
                <a:gd name="adj2" fmla="val 16420915"/>
              </a:avLst>
            </a:prstGeom>
            <a:noFill/>
            <a:ln w="3810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31"/>
            <p:cNvSpPr txBox="1"/>
            <p:nvPr/>
          </p:nvSpPr>
          <p:spPr>
            <a:xfrm>
              <a:off x="9725169" y="2364596"/>
              <a:ext cx="832280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ko-KR" sz="2400" b="1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51%</a:t>
              </a:r>
              <a:endParaRPr kumimoji="0" sz="2400" b="1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31"/>
            <p:cNvSpPr txBox="1"/>
            <p:nvPr/>
          </p:nvSpPr>
          <p:spPr>
            <a:xfrm>
              <a:off x="9186559" y="3761645"/>
              <a:ext cx="1909497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소제목을 입력하세요</a:t>
              </a: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8" name="Google Shape;728;p31"/>
          <p:cNvSpPr/>
          <p:nvPr/>
        </p:nvSpPr>
        <p:spPr>
          <a:xfrm>
            <a:off x="3115340" y="4244317"/>
            <a:ext cx="8282761" cy="222685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9" name="Google Shape;729;p31"/>
          <p:cNvGrpSpPr/>
          <p:nvPr/>
        </p:nvGrpSpPr>
        <p:grpSpPr>
          <a:xfrm>
            <a:off x="280667" y="1364904"/>
            <a:ext cx="2611390" cy="711992"/>
            <a:chOff x="389355" y="547877"/>
            <a:chExt cx="2611390" cy="823724"/>
          </a:xfrm>
        </p:grpSpPr>
        <p:sp>
          <p:nvSpPr>
            <p:cNvPr id="730" name="Google Shape;730;p31"/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31"/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ko-KR" altLang="en-US" sz="23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내용을 입력하세요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732" name="Google Shape;732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09482" y="4377556"/>
            <a:ext cx="8056695" cy="222685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3" name="Google Shape;733;p31" descr="남자"/>
          <p:cNvGrpSpPr/>
          <p:nvPr/>
        </p:nvGrpSpPr>
        <p:grpSpPr>
          <a:xfrm>
            <a:off x="-236115" y="2344519"/>
            <a:ext cx="2209397" cy="4519221"/>
            <a:chOff x="777360" y="2440477"/>
            <a:chExt cx="419100" cy="857250"/>
          </a:xfrm>
        </p:grpSpPr>
        <p:sp>
          <p:nvSpPr>
            <p:cNvPr id="734" name="Google Shape;734;p31"/>
            <p:cNvSpPr/>
            <p:nvPr/>
          </p:nvSpPr>
          <p:spPr>
            <a:xfrm>
              <a:off x="910710" y="244047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 extrusionOk="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31"/>
            <p:cNvSpPr/>
            <p:nvPr/>
          </p:nvSpPr>
          <p:spPr>
            <a:xfrm>
              <a:off x="777360" y="2611927"/>
              <a:ext cx="419100" cy="685800"/>
            </a:xfrm>
            <a:custGeom>
              <a:avLst/>
              <a:gdLst/>
              <a:ahLst/>
              <a:cxnLst/>
              <a:rect l="l" t="t" r="r" b="b"/>
              <a:pathLst>
                <a:path w="419100" h="685800" extrusionOk="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32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32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32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32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32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32"/>
          <p:cNvSpPr txBox="1"/>
          <p:nvPr/>
        </p:nvSpPr>
        <p:spPr>
          <a:xfrm>
            <a:off x="160421" y="304800"/>
            <a:ext cx="93968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595347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Part 3,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595347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32"/>
          <p:cNvSpPr txBox="1"/>
          <p:nvPr/>
        </p:nvSpPr>
        <p:spPr>
          <a:xfrm>
            <a:off x="1061630" y="320188"/>
            <a:ext cx="367440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3600" b="0" i="0" u="none" strike="noStrike" kern="0" cap="none" spc="0" normalizeH="0" baseline="0" noProof="0">
                <a:ln>
                  <a:noFill/>
                </a:ln>
                <a:solidFill>
                  <a:srgbClr val="595347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제목을 입력하세요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747" name="Google Shape;747;p32"/>
          <p:cNvCxnSpPr/>
          <p:nvPr/>
        </p:nvCxnSpPr>
        <p:spPr>
          <a:xfrm>
            <a:off x="1061630" y="1097280"/>
            <a:ext cx="1113037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48" name="Google Shape;748;p32"/>
          <p:cNvCxnSpPr/>
          <p:nvPr/>
        </p:nvCxnSpPr>
        <p:spPr>
          <a:xfrm>
            <a:off x="0" y="3405188"/>
            <a:ext cx="12192000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49" name="Google Shape;749;p32"/>
          <p:cNvCxnSpPr/>
          <p:nvPr/>
        </p:nvCxnSpPr>
        <p:spPr>
          <a:xfrm rot="10800000">
            <a:off x="1860351" y="3388538"/>
            <a:ext cx="0" cy="71995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50" name="Google Shape;750;p32"/>
          <p:cNvCxnSpPr/>
          <p:nvPr/>
        </p:nvCxnSpPr>
        <p:spPr>
          <a:xfrm rot="10800000">
            <a:off x="3069175" y="1913275"/>
            <a:ext cx="0" cy="1440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51" name="Google Shape;751;p32"/>
          <p:cNvCxnSpPr/>
          <p:nvPr/>
        </p:nvCxnSpPr>
        <p:spPr>
          <a:xfrm rot="10800000">
            <a:off x="4657835" y="3396439"/>
            <a:ext cx="0" cy="758821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52" name="Google Shape;752;p32"/>
          <p:cNvCxnSpPr/>
          <p:nvPr/>
        </p:nvCxnSpPr>
        <p:spPr>
          <a:xfrm rot="10800000">
            <a:off x="5122331" y="1913275"/>
            <a:ext cx="0" cy="1440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53" name="Google Shape;753;p32"/>
          <p:cNvSpPr txBox="1"/>
          <p:nvPr/>
        </p:nvSpPr>
        <p:spPr>
          <a:xfrm>
            <a:off x="5211231" y="1892711"/>
            <a:ext cx="81304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2016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32"/>
          <p:cNvSpPr txBox="1"/>
          <p:nvPr/>
        </p:nvSpPr>
        <p:spPr>
          <a:xfrm>
            <a:off x="4683235" y="3799039"/>
            <a:ext cx="81304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2015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32"/>
          <p:cNvSpPr txBox="1"/>
          <p:nvPr/>
        </p:nvSpPr>
        <p:spPr>
          <a:xfrm>
            <a:off x="3158076" y="1892711"/>
            <a:ext cx="81304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2014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32"/>
          <p:cNvSpPr txBox="1"/>
          <p:nvPr/>
        </p:nvSpPr>
        <p:spPr>
          <a:xfrm>
            <a:off x="1885751" y="3785928"/>
            <a:ext cx="81304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2013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32"/>
          <p:cNvSpPr txBox="1"/>
          <p:nvPr/>
        </p:nvSpPr>
        <p:spPr>
          <a:xfrm>
            <a:off x="724269" y="1892711"/>
            <a:ext cx="81304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2012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32"/>
          <p:cNvSpPr txBox="1"/>
          <p:nvPr/>
        </p:nvSpPr>
        <p:spPr>
          <a:xfrm>
            <a:off x="1906357" y="4924640"/>
            <a:ext cx="171713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소제목을 입력하세요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759" name="Google Shape;759;p32"/>
          <p:cNvCxnSpPr/>
          <p:nvPr/>
        </p:nvCxnSpPr>
        <p:spPr>
          <a:xfrm rot="10800000">
            <a:off x="7381758" y="3396438"/>
            <a:ext cx="0" cy="71995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60" name="Google Shape;760;p32"/>
          <p:cNvCxnSpPr/>
          <p:nvPr/>
        </p:nvCxnSpPr>
        <p:spPr>
          <a:xfrm rot="10800000">
            <a:off x="7748803" y="1913275"/>
            <a:ext cx="0" cy="1440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1" name="Google Shape;761;p32"/>
          <p:cNvSpPr txBox="1"/>
          <p:nvPr/>
        </p:nvSpPr>
        <p:spPr>
          <a:xfrm>
            <a:off x="7812303" y="1892711"/>
            <a:ext cx="81304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2018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32"/>
          <p:cNvSpPr txBox="1"/>
          <p:nvPr/>
        </p:nvSpPr>
        <p:spPr>
          <a:xfrm>
            <a:off x="7407158" y="3773568"/>
            <a:ext cx="81304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2017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3" name="Google Shape;763;p32"/>
          <p:cNvCxnSpPr/>
          <p:nvPr/>
        </p:nvCxnSpPr>
        <p:spPr>
          <a:xfrm>
            <a:off x="609969" y="1913275"/>
            <a:ext cx="0" cy="1440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64" name="Google Shape;764;p32"/>
          <p:cNvCxnSpPr/>
          <p:nvPr/>
        </p:nvCxnSpPr>
        <p:spPr>
          <a:xfrm rot="10800000">
            <a:off x="9408693" y="3390008"/>
            <a:ext cx="0" cy="71995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65" name="Google Shape;765;p32"/>
          <p:cNvCxnSpPr/>
          <p:nvPr/>
        </p:nvCxnSpPr>
        <p:spPr>
          <a:xfrm rot="10800000">
            <a:off x="9775738" y="1913275"/>
            <a:ext cx="0" cy="1440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6" name="Google Shape;766;p32"/>
          <p:cNvSpPr txBox="1"/>
          <p:nvPr/>
        </p:nvSpPr>
        <p:spPr>
          <a:xfrm>
            <a:off x="9839238" y="1892711"/>
            <a:ext cx="81304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2020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32"/>
          <p:cNvSpPr txBox="1"/>
          <p:nvPr/>
        </p:nvSpPr>
        <p:spPr>
          <a:xfrm>
            <a:off x="9434093" y="3767138"/>
            <a:ext cx="81304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2019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32"/>
          <p:cNvSpPr txBox="1"/>
          <p:nvPr/>
        </p:nvSpPr>
        <p:spPr>
          <a:xfrm>
            <a:off x="1889162" y="5246620"/>
            <a:ext cx="259398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어머니 한 헤는 내일 계절이 까닭입니다</a:t>
            </a: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새겨지는 마디씩 위에 아침이 가을 별 하나에 라이너 이런 봅니다</a:t>
            </a: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별 것은 어머니</a:t>
            </a: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그리워 까닭입니다</a:t>
            </a: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어머니 사랑과 한 이네들은 불러 별빛이 둘 않은 어머님</a:t>
            </a: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거외다</a:t>
            </a: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말 묻힌 노루</a:t>
            </a: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봅니다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69" name="Google Shape;769;p32"/>
          <p:cNvSpPr txBox="1"/>
          <p:nvPr/>
        </p:nvSpPr>
        <p:spPr>
          <a:xfrm>
            <a:off x="7398953" y="5260448"/>
            <a:ext cx="171713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소제목을 입력하세요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70" name="Google Shape;770;p32"/>
          <p:cNvSpPr txBox="1"/>
          <p:nvPr/>
        </p:nvSpPr>
        <p:spPr>
          <a:xfrm>
            <a:off x="7381758" y="5601846"/>
            <a:ext cx="205233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하나에 풀이 무성할 언덕 벌레는 둘 버리었습니다</a:t>
            </a: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이웃 이네들은 벌써 우는 자랑처럼 불러 듯합니다</a:t>
            </a: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32"/>
          <p:cNvSpPr txBox="1"/>
          <p:nvPr/>
        </p:nvSpPr>
        <p:spPr>
          <a:xfrm>
            <a:off x="4787778" y="5272045"/>
            <a:ext cx="171713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소제목을 입력하세요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72" name="Google Shape;772;p32"/>
          <p:cNvSpPr txBox="1"/>
          <p:nvPr/>
        </p:nvSpPr>
        <p:spPr>
          <a:xfrm>
            <a:off x="4770583" y="5613443"/>
            <a:ext cx="259398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하나에 풀이 무성할 언덕 벌레는 둘 버리었습니다</a:t>
            </a: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이웃 이네들은 벌써 우는 자랑처럼 불러 듯합니다</a:t>
            </a: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이름과</a:t>
            </a: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하나에 내 하나에 있습니다</a:t>
            </a: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p32"/>
          <p:cNvSpPr txBox="1"/>
          <p:nvPr/>
        </p:nvSpPr>
        <p:spPr>
          <a:xfrm>
            <a:off x="9468483" y="5233945"/>
            <a:ext cx="171713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소제목을 입력하세요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74" name="Google Shape;774;p32"/>
          <p:cNvSpPr txBox="1"/>
          <p:nvPr/>
        </p:nvSpPr>
        <p:spPr>
          <a:xfrm>
            <a:off x="9451288" y="5575343"/>
            <a:ext cx="205233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하나에 풀이 무성할 언덕 벌레는 둘 버리었습니다</a:t>
            </a: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이웃 이네들은 벌써 우는 자랑처럼 불러 듯합니다</a:t>
            </a: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32"/>
          <p:cNvSpPr txBox="1"/>
          <p:nvPr/>
        </p:nvSpPr>
        <p:spPr>
          <a:xfrm>
            <a:off x="726372" y="2333409"/>
            <a:ext cx="171713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소제목을 입력하세요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76" name="Google Shape;776;p32"/>
          <p:cNvSpPr txBox="1"/>
          <p:nvPr/>
        </p:nvSpPr>
        <p:spPr>
          <a:xfrm>
            <a:off x="709177" y="2674807"/>
            <a:ext cx="195394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프랑시스 가득 버리었습니다</a:t>
            </a: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이 이름을 릴케 그러나 까닭이요</a:t>
            </a: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까닭입니다</a:t>
            </a: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p32"/>
          <p:cNvSpPr txBox="1"/>
          <p:nvPr/>
        </p:nvSpPr>
        <p:spPr>
          <a:xfrm>
            <a:off x="5217491" y="2955826"/>
            <a:ext cx="193995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소제목을 입력하세요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78" name="Google Shape;778;p32"/>
          <p:cNvSpPr txBox="1"/>
          <p:nvPr/>
        </p:nvSpPr>
        <p:spPr>
          <a:xfrm>
            <a:off x="7828779" y="2333409"/>
            <a:ext cx="171713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소제목을 입력하세요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79" name="Google Shape;779;p32"/>
          <p:cNvSpPr txBox="1"/>
          <p:nvPr/>
        </p:nvSpPr>
        <p:spPr>
          <a:xfrm>
            <a:off x="7812303" y="2674807"/>
            <a:ext cx="187228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프랑시스 가득 버리었습니다</a:t>
            </a: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이 이름을 릴케 그러나 까닭이요</a:t>
            </a: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까닭입니다</a:t>
            </a: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p32"/>
          <p:cNvSpPr txBox="1"/>
          <p:nvPr/>
        </p:nvSpPr>
        <p:spPr>
          <a:xfrm>
            <a:off x="9887114" y="2333409"/>
            <a:ext cx="171713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소제목을 입력하세요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81" name="Google Shape;781;p32"/>
          <p:cNvSpPr txBox="1"/>
          <p:nvPr/>
        </p:nvSpPr>
        <p:spPr>
          <a:xfrm>
            <a:off x="9870639" y="2674807"/>
            <a:ext cx="160580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프랑시스 가득 버리었습니다</a:t>
            </a: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이 이름을 릴케 그러나 까닭이요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82" name="Google Shape;782;p32"/>
          <p:cNvSpPr/>
          <p:nvPr/>
        </p:nvSpPr>
        <p:spPr>
          <a:xfrm>
            <a:off x="1963784" y="4233145"/>
            <a:ext cx="1172848" cy="64156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p32"/>
          <p:cNvSpPr/>
          <p:nvPr/>
        </p:nvSpPr>
        <p:spPr>
          <a:xfrm>
            <a:off x="4840345" y="4267635"/>
            <a:ext cx="1172848" cy="80214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p32"/>
          <p:cNvSpPr/>
          <p:nvPr/>
        </p:nvSpPr>
        <p:spPr>
          <a:xfrm>
            <a:off x="6104513" y="4267635"/>
            <a:ext cx="1172848" cy="80214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p32"/>
          <p:cNvSpPr/>
          <p:nvPr/>
        </p:nvSpPr>
        <p:spPr>
          <a:xfrm>
            <a:off x="7490696" y="4257474"/>
            <a:ext cx="1172848" cy="8021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32"/>
          <p:cNvSpPr/>
          <p:nvPr/>
        </p:nvSpPr>
        <p:spPr>
          <a:xfrm>
            <a:off x="9557158" y="4257474"/>
            <a:ext cx="1172848" cy="8021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p32"/>
          <p:cNvSpPr/>
          <p:nvPr/>
        </p:nvSpPr>
        <p:spPr>
          <a:xfrm>
            <a:off x="5285152" y="2313142"/>
            <a:ext cx="1025391" cy="63756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p32"/>
          <p:cNvSpPr txBox="1"/>
          <p:nvPr/>
        </p:nvSpPr>
        <p:spPr>
          <a:xfrm>
            <a:off x="3160292" y="2285542"/>
            <a:ext cx="171713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소제목을 입력하세요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89" name="Google Shape;789;p32"/>
          <p:cNvSpPr txBox="1"/>
          <p:nvPr/>
        </p:nvSpPr>
        <p:spPr>
          <a:xfrm>
            <a:off x="3143097" y="2626940"/>
            <a:ext cx="195394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프랑시스 가득 버리었습니다</a:t>
            </a: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이 이름을 릴케 그러나 까닭이요</a:t>
            </a: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까닭입니다</a:t>
            </a: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33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p33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p33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p33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33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33"/>
          <p:cNvSpPr txBox="1"/>
          <p:nvPr/>
        </p:nvSpPr>
        <p:spPr>
          <a:xfrm>
            <a:off x="160421" y="304800"/>
            <a:ext cx="93968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595347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Part 3,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595347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p33"/>
          <p:cNvSpPr txBox="1"/>
          <p:nvPr/>
        </p:nvSpPr>
        <p:spPr>
          <a:xfrm>
            <a:off x="1061630" y="320188"/>
            <a:ext cx="367440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3600" b="0" i="0" u="none" strike="noStrike" kern="0" cap="none" spc="0" normalizeH="0" baseline="0" noProof="0">
                <a:ln>
                  <a:noFill/>
                </a:ln>
                <a:solidFill>
                  <a:srgbClr val="595347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제목을 입력하세요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801" name="Google Shape;801;p33"/>
          <p:cNvCxnSpPr/>
          <p:nvPr/>
        </p:nvCxnSpPr>
        <p:spPr>
          <a:xfrm>
            <a:off x="1061630" y="1097280"/>
            <a:ext cx="1113037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02" name="Google Shape;802;p33"/>
          <p:cNvSpPr/>
          <p:nvPr/>
        </p:nvSpPr>
        <p:spPr>
          <a:xfrm>
            <a:off x="8159321" y="2923771"/>
            <a:ext cx="382226" cy="308923"/>
          </a:xfrm>
          <a:custGeom>
            <a:avLst/>
            <a:gdLst/>
            <a:ahLst/>
            <a:cxnLst/>
            <a:rect l="l" t="t" r="r" b="b"/>
            <a:pathLst>
              <a:path w="445008" h="359664" extrusionOk="0">
                <a:moveTo>
                  <a:pt x="434523" y="44988"/>
                </a:moveTo>
                <a:lnTo>
                  <a:pt x="401605" y="44988"/>
                </a:lnTo>
                <a:lnTo>
                  <a:pt x="378440" y="41940"/>
                </a:lnTo>
                <a:lnTo>
                  <a:pt x="363200" y="59619"/>
                </a:lnTo>
                <a:lnTo>
                  <a:pt x="350398" y="63886"/>
                </a:lnTo>
                <a:lnTo>
                  <a:pt x="341254" y="71811"/>
                </a:lnTo>
                <a:lnTo>
                  <a:pt x="325405" y="59009"/>
                </a:lnTo>
                <a:lnTo>
                  <a:pt x="319309" y="26091"/>
                </a:lnTo>
                <a:lnTo>
                  <a:pt x="309555" y="24262"/>
                </a:lnTo>
                <a:lnTo>
                  <a:pt x="309555" y="12070"/>
                </a:lnTo>
                <a:lnTo>
                  <a:pt x="290048" y="2926"/>
                </a:lnTo>
                <a:lnTo>
                  <a:pt x="279685" y="16947"/>
                </a:lnTo>
                <a:lnTo>
                  <a:pt x="280904" y="32796"/>
                </a:lnTo>
                <a:lnTo>
                  <a:pt x="277246" y="38283"/>
                </a:lnTo>
                <a:lnTo>
                  <a:pt x="257739" y="37673"/>
                </a:lnTo>
                <a:lnTo>
                  <a:pt x="252253" y="55961"/>
                </a:lnTo>
                <a:lnTo>
                  <a:pt x="239451" y="48036"/>
                </a:lnTo>
                <a:lnTo>
                  <a:pt x="219334" y="60838"/>
                </a:lnTo>
                <a:lnTo>
                  <a:pt x="208362" y="55961"/>
                </a:lnTo>
                <a:lnTo>
                  <a:pt x="182149" y="47427"/>
                </a:lnTo>
                <a:lnTo>
                  <a:pt x="164470" y="47427"/>
                </a:lnTo>
                <a:lnTo>
                  <a:pt x="154717" y="46208"/>
                </a:lnTo>
                <a:lnTo>
                  <a:pt x="137038" y="35844"/>
                </a:lnTo>
                <a:lnTo>
                  <a:pt x="135210" y="49865"/>
                </a:lnTo>
                <a:lnTo>
                  <a:pt x="110216" y="57180"/>
                </a:lnTo>
                <a:lnTo>
                  <a:pt x="110826" y="88880"/>
                </a:lnTo>
                <a:lnTo>
                  <a:pt x="95586" y="101072"/>
                </a:lnTo>
                <a:lnTo>
                  <a:pt x="71202" y="106558"/>
                </a:lnTo>
                <a:lnTo>
                  <a:pt x="68763" y="124846"/>
                </a:lnTo>
                <a:lnTo>
                  <a:pt x="44989" y="129723"/>
                </a:lnTo>
                <a:lnTo>
                  <a:pt x="9022" y="115092"/>
                </a:lnTo>
                <a:lnTo>
                  <a:pt x="5974" y="163860"/>
                </a:lnTo>
                <a:lnTo>
                  <a:pt x="2926" y="192512"/>
                </a:lnTo>
                <a:lnTo>
                  <a:pt x="18166" y="197998"/>
                </a:lnTo>
                <a:lnTo>
                  <a:pt x="8413" y="219334"/>
                </a:lnTo>
                <a:lnTo>
                  <a:pt x="24872" y="250424"/>
                </a:lnTo>
                <a:lnTo>
                  <a:pt x="31578" y="274808"/>
                </a:lnTo>
                <a:lnTo>
                  <a:pt x="57790" y="281513"/>
                </a:lnTo>
                <a:lnTo>
                  <a:pt x="64496" y="305897"/>
                </a:lnTo>
                <a:lnTo>
                  <a:pt x="40722" y="341254"/>
                </a:lnTo>
                <a:lnTo>
                  <a:pt x="99243" y="360761"/>
                </a:lnTo>
                <a:lnTo>
                  <a:pt x="131552" y="355275"/>
                </a:lnTo>
                <a:lnTo>
                  <a:pt x="151669" y="360152"/>
                </a:lnTo>
                <a:lnTo>
                  <a:pt x="157155" y="351617"/>
                </a:lnTo>
                <a:lnTo>
                  <a:pt x="180320" y="354665"/>
                </a:lnTo>
                <a:lnTo>
                  <a:pt x="220554" y="338816"/>
                </a:lnTo>
                <a:lnTo>
                  <a:pt x="215677" y="305897"/>
                </a:lnTo>
                <a:lnTo>
                  <a:pt x="229698" y="283952"/>
                </a:lnTo>
                <a:lnTo>
                  <a:pt x="254082" y="283952"/>
                </a:lnTo>
                <a:lnTo>
                  <a:pt x="255301" y="273588"/>
                </a:lnTo>
                <a:lnTo>
                  <a:pt x="279685" y="268102"/>
                </a:lnTo>
                <a:lnTo>
                  <a:pt x="292486" y="271760"/>
                </a:lnTo>
                <a:lnTo>
                  <a:pt x="302850" y="260787"/>
                </a:lnTo>
                <a:lnTo>
                  <a:pt x="296144" y="237622"/>
                </a:lnTo>
                <a:lnTo>
                  <a:pt x="305288" y="214457"/>
                </a:lnTo>
                <a:lnTo>
                  <a:pt x="323576" y="204704"/>
                </a:lnTo>
                <a:lnTo>
                  <a:pt x="305288" y="179100"/>
                </a:lnTo>
                <a:lnTo>
                  <a:pt x="336378" y="180320"/>
                </a:lnTo>
                <a:lnTo>
                  <a:pt x="341864" y="166299"/>
                </a:lnTo>
                <a:lnTo>
                  <a:pt x="336987" y="151059"/>
                </a:lnTo>
                <a:lnTo>
                  <a:pt x="349179" y="134600"/>
                </a:lnTo>
                <a:lnTo>
                  <a:pt x="340645" y="115092"/>
                </a:lnTo>
                <a:lnTo>
                  <a:pt x="329062" y="98024"/>
                </a:lnTo>
                <a:lnTo>
                  <a:pt x="343693" y="80955"/>
                </a:lnTo>
                <a:lnTo>
                  <a:pt x="376002" y="73030"/>
                </a:lnTo>
                <a:lnTo>
                  <a:pt x="411358" y="68153"/>
                </a:lnTo>
                <a:lnTo>
                  <a:pt x="425989" y="60838"/>
                </a:lnTo>
                <a:lnTo>
                  <a:pt x="443058" y="56571"/>
                </a:lnTo>
                <a:lnTo>
                  <a:pt x="434523" y="44988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33"/>
          <p:cNvSpPr/>
          <p:nvPr/>
        </p:nvSpPr>
        <p:spPr>
          <a:xfrm>
            <a:off x="6809487" y="4355811"/>
            <a:ext cx="366518" cy="450294"/>
          </a:xfrm>
          <a:custGeom>
            <a:avLst/>
            <a:gdLst/>
            <a:ahLst/>
            <a:cxnLst/>
            <a:rect l="l" t="t" r="r" b="b"/>
            <a:pathLst>
              <a:path w="426720" h="524256" extrusionOk="0">
                <a:moveTo>
                  <a:pt x="167518" y="59009"/>
                </a:moveTo>
                <a:lnTo>
                  <a:pt x="66324" y="58400"/>
                </a:lnTo>
                <a:lnTo>
                  <a:pt x="54742" y="62667"/>
                </a:lnTo>
                <a:lnTo>
                  <a:pt x="44378" y="62057"/>
                </a:lnTo>
                <a:lnTo>
                  <a:pt x="30358" y="67544"/>
                </a:lnTo>
                <a:lnTo>
                  <a:pt x="27310" y="74859"/>
                </a:lnTo>
                <a:lnTo>
                  <a:pt x="44378" y="99243"/>
                </a:lnTo>
                <a:lnTo>
                  <a:pt x="51084" y="125456"/>
                </a:lnTo>
                <a:lnTo>
                  <a:pt x="60838" y="162641"/>
                </a:lnTo>
                <a:lnTo>
                  <a:pt x="50474" y="178491"/>
                </a:lnTo>
                <a:lnTo>
                  <a:pt x="48646" y="186416"/>
                </a:lnTo>
                <a:lnTo>
                  <a:pt x="56570" y="209580"/>
                </a:lnTo>
                <a:lnTo>
                  <a:pt x="65714" y="233355"/>
                </a:lnTo>
                <a:lnTo>
                  <a:pt x="75468" y="246766"/>
                </a:lnTo>
                <a:lnTo>
                  <a:pt x="77297" y="268712"/>
                </a:lnTo>
                <a:lnTo>
                  <a:pt x="73030" y="297972"/>
                </a:lnTo>
                <a:lnTo>
                  <a:pt x="62057" y="315041"/>
                </a:lnTo>
                <a:lnTo>
                  <a:pt x="41940" y="340644"/>
                </a:lnTo>
                <a:lnTo>
                  <a:pt x="34016" y="356494"/>
                </a:lnTo>
                <a:lnTo>
                  <a:pt x="22433" y="391241"/>
                </a:lnTo>
                <a:lnTo>
                  <a:pt x="20604" y="407700"/>
                </a:lnTo>
                <a:lnTo>
                  <a:pt x="8412" y="443667"/>
                </a:lnTo>
                <a:lnTo>
                  <a:pt x="2926" y="477195"/>
                </a:lnTo>
                <a:lnTo>
                  <a:pt x="5974" y="501579"/>
                </a:lnTo>
                <a:lnTo>
                  <a:pt x="22433" y="494264"/>
                </a:lnTo>
                <a:lnTo>
                  <a:pt x="42550" y="488168"/>
                </a:lnTo>
                <a:lnTo>
                  <a:pt x="64496" y="488777"/>
                </a:lnTo>
                <a:lnTo>
                  <a:pt x="84002" y="506456"/>
                </a:lnTo>
                <a:lnTo>
                  <a:pt x="89489" y="504017"/>
                </a:lnTo>
                <a:lnTo>
                  <a:pt x="226649" y="502188"/>
                </a:lnTo>
                <a:lnTo>
                  <a:pt x="249204" y="520476"/>
                </a:lnTo>
                <a:lnTo>
                  <a:pt x="330890" y="525963"/>
                </a:lnTo>
                <a:lnTo>
                  <a:pt x="393680" y="510723"/>
                </a:lnTo>
                <a:lnTo>
                  <a:pt x="372344" y="486339"/>
                </a:lnTo>
                <a:lnTo>
                  <a:pt x="350398" y="454640"/>
                </a:lnTo>
                <a:lnTo>
                  <a:pt x="355274" y="330891"/>
                </a:lnTo>
                <a:lnTo>
                  <a:pt x="425988" y="331500"/>
                </a:lnTo>
                <a:lnTo>
                  <a:pt x="422940" y="318089"/>
                </a:lnTo>
                <a:lnTo>
                  <a:pt x="428426" y="303459"/>
                </a:lnTo>
                <a:lnTo>
                  <a:pt x="422940" y="285171"/>
                </a:lnTo>
                <a:lnTo>
                  <a:pt x="427208" y="266883"/>
                </a:lnTo>
                <a:lnTo>
                  <a:pt x="424160" y="254691"/>
                </a:lnTo>
                <a:lnTo>
                  <a:pt x="408310" y="252252"/>
                </a:lnTo>
                <a:lnTo>
                  <a:pt x="386974" y="258348"/>
                </a:lnTo>
                <a:lnTo>
                  <a:pt x="372344" y="257129"/>
                </a:lnTo>
                <a:lnTo>
                  <a:pt x="363809" y="260787"/>
                </a:lnTo>
                <a:lnTo>
                  <a:pt x="366857" y="214457"/>
                </a:lnTo>
                <a:lnTo>
                  <a:pt x="355274" y="200436"/>
                </a:lnTo>
                <a:lnTo>
                  <a:pt x="353446" y="176052"/>
                </a:lnTo>
                <a:lnTo>
                  <a:pt x="358932" y="152888"/>
                </a:lnTo>
                <a:lnTo>
                  <a:pt x="351617" y="138257"/>
                </a:lnTo>
                <a:lnTo>
                  <a:pt x="351617" y="113873"/>
                </a:lnTo>
                <a:lnTo>
                  <a:pt x="310164" y="113873"/>
                </a:lnTo>
                <a:lnTo>
                  <a:pt x="313212" y="99852"/>
                </a:lnTo>
                <a:lnTo>
                  <a:pt x="295534" y="99852"/>
                </a:lnTo>
                <a:lnTo>
                  <a:pt x="293705" y="106558"/>
                </a:lnTo>
                <a:lnTo>
                  <a:pt x="272978" y="108387"/>
                </a:lnTo>
                <a:lnTo>
                  <a:pt x="263834" y="130942"/>
                </a:lnTo>
                <a:lnTo>
                  <a:pt x="258348" y="140696"/>
                </a:lnTo>
                <a:lnTo>
                  <a:pt x="240060" y="135209"/>
                </a:lnTo>
                <a:lnTo>
                  <a:pt x="228478" y="140696"/>
                </a:lnTo>
                <a:lnTo>
                  <a:pt x="205922" y="143744"/>
                </a:lnTo>
                <a:lnTo>
                  <a:pt x="193121" y="123627"/>
                </a:lnTo>
                <a:lnTo>
                  <a:pt x="185196" y="110825"/>
                </a:lnTo>
                <a:lnTo>
                  <a:pt x="175442" y="87660"/>
                </a:lnTo>
                <a:lnTo>
                  <a:pt x="167518" y="59009"/>
                </a:lnTo>
                <a:close/>
                <a:moveTo>
                  <a:pt x="34625" y="51084"/>
                </a:moveTo>
                <a:lnTo>
                  <a:pt x="35844" y="34625"/>
                </a:lnTo>
                <a:lnTo>
                  <a:pt x="41330" y="24262"/>
                </a:lnTo>
                <a:lnTo>
                  <a:pt x="53522" y="16337"/>
                </a:lnTo>
                <a:lnTo>
                  <a:pt x="41330" y="2926"/>
                </a:lnTo>
                <a:lnTo>
                  <a:pt x="30358" y="9632"/>
                </a:lnTo>
                <a:lnTo>
                  <a:pt x="16946" y="26091"/>
                </a:lnTo>
                <a:lnTo>
                  <a:pt x="25481" y="55352"/>
                </a:lnTo>
                <a:lnTo>
                  <a:pt x="34625" y="51084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33"/>
          <p:cNvSpPr/>
          <p:nvPr/>
        </p:nvSpPr>
        <p:spPr>
          <a:xfrm>
            <a:off x="6988556" y="2785542"/>
            <a:ext cx="52359" cy="104720"/>
          </a:xfrm>
          <a:custGeom>
            <a:avLst/>
            <a:gdLst/>
            <a:ahLst/>
            <a:cxnLst/>
            <a:rect l="l" t="t" r="r" b="b"/>
            <a:pathLst>
              <a:path w="60960" h="121920" extrusionOk="0">
                <a:moveTo>
                  <a:pt x="15118" y="2926"/>
                </a:moveTo>
                <a:lnTo>
                  <a:pt x="2926" y="21824"/>
                </a:lnTo>
                <a:lnTo>
                  <a:pt x="5974" y="33406"/>
                </a:lnTo>
                <a:lnTo>
                  <a:pt x="5974" y="33406"/>
                </a:lnTo>
                <a:lnTo>
                  <a:pt x="12070" y="39502"/>
                </a:lnTo>
                <a:lnTo>
                  <a:pt x="9022" y="51084"/>
                </a:lnTo>
                <a:lnTo>
                  <a:pt x="8413" y="77297"/>
                </a:lnTo>
                <a:lnTo>
                  <a:pt x="12680" y="95585"/>
                </a:lnTo>
                <a:lnTo>
                  <a:pt x="30968" y="108387"/>
                </a:lnTo>
                <a:lnTo>
                  <a:pt x="32187" y="116921"/>
                </a:lnTo>
                <a:lnTo>
                  <a:pt x="38283" y="119360"/>
                </a:lnTo>
                <a:lnTo>
                  <a:pt x="51085" y="101072"/>
                </a:lnTo>
                <a:lnTo>
                  <a:pt x="51694" y="88270"/>
                </a:lnTo>
                <a:lnTo>
                  <a:pt x="61448" y="82784"/>
                </a:lnTo>
                <a:lnTo>
                  <a:pt x="61448" y="73030"/>
                </a:lnTo>
                <a:lnTo>
                  <a:pt x="47427" y="63276"/>
                </a:lnTo>
                <a:lnTo>
                  <a:pt x="41941" y="47427"/>
                </a:lnTo>
                <a:lnTo>
                  <a:pt x="44379" y="34625"/>
                </a:lnTo>
                <a:lnTo>
                  <a:pt x="44379" y="34625"/>
                </a:lnTo>
                <a:lnTo>
                  <a:pt x="41331" y="20604"/>
                </a:lnTo>
                <a:lnTo>
                  <a:pt x="33406" y="16947"/>
                </a:lnTo>
                <a:lnTo>
                  <a:pt x="25481" y="7193"/>
                </a:lnTo>
                <a:lnTo>
                  <a:pt x="17557" y="10241"/>
                </a:lnTo>
                <a:lnTo>
                  <a:pt x="15118" y="2926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33"/>
          <p:cNvSpPr/>
          <p:nvPr/>
        </p:nvSpPr>
        <p:spPr>
          <a:xfrm>
            <a:off x="7950405" y="3340032"/>
            <a:ext cx="136136" cy="120428"/>
          </a:xfrm>
          <a:custGeom>
            <a:avLst/>
            <a:gdLst/>
            <a:ahLst/>
            <a:cxnLst/>
            <a:rect l="l" t="t" r="r" b="b"/>
            <a:pathLst>
              <a:path w="158496" h="140208" extrusionOk="0">
                <a:moveTo>
                  <a:pt x="153498" y="16337"/>
                </a:moveTo>
                <a:lnTo>
                  <a:pt x="145573" y="2926"/>
                </a:lnTo>
                <a:lnTo>
                  <a:pt x="127285" y="26700"/>
                </a:lnTo>
                <a:lnTo>
                  <a:pt x="104730" y="51694"/>
                </a:lnTo>
                <a:lnTo>
                  <a:pt x="84613" y="77907"/>
                </a:lnTo>
                <a:lnTo>
                  <a:pt x="64496" y="76688"/>
                </a:lnTo>
                <a:lnTo>
                  <a:pt x="36454" y="75468"/>
                </a:lnTo>
                <a:lnTo>
                  <a:pt x="10851" y="81564"/>
                </a:lnTo>
                <a:lnTo>
                  <a:pt x="9022" y="71201"/>
                </a:lnTo>
                <a:lnTo>
                  <a:pt x="2926" y="73030"/>
                </a:lnTo>
                <a:lnTo>
                  <a:pt x="5365" y="82174"/>
                </a:lnTo>
                <a:lnTo>
                  <a:pt x="21214" y="121188"/>
                </a:lnTo>
                <a:lnTo>
                  <a:pt x="123627" y="140696"/>
                </a:lnTo>
                <a:lnTo>
                  <a:pt x="129723" y="132771"/>
                </a:lnTo>
                <a:lnTo>
                  <a:pt x="129114" y="116921"/>
                </a:lnTo>
                <a:lnTo>
                  <a:pt x="137648" y="101072"/>
                </a:lnTo>
                <a:lnTo>
                  <a:pt x="135819" y="85222"/>
                </a:lnTo>
                <a:lnTo>
                  <a:pt x="150450" y="77297"/>
                </a:lnTo>
                <a:lnTo>
                  <a:pt x="143744" y="72420"/>
                </a:lnTo>
                <a:lnTo>
                  <a:pt x="144354" y="46817"/>
                </a:lnTo>
                <a:lnTo>
                  <a:pt x="161422" y="46817"/>
                </a:lnTo>
                <a:lnTo>
                  <a:pt x="153498" y="16337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33"/>
          <p:cNvSpPr/>
          <p:nvPr/>
        </p:nvSpPr>
        <p:spPr>
          <a:xfrm>
            <a:off x="4487330" y="4935434"/>
            <a:ext cx="455530" cy="1099555"/>
          </a:xfrm>
          <a:custGeom>
            <a:avLst/>
            <a:gdLst/>
            <a:ahLst/>
            <a:cxnLst/>
            <a:rect l="l" t="t" r="r" b="b"/>
            <a:pathLst>
              <a:path w="530352" h="1280160" extrusionOk="0">
                <a:moveTo>
                  <a:pt x="441838" y="1280648"/>
                </a:moveTo>
                <a:lnTo>
                  <a:pt x="447325" y="1262360"/>
                </a:lnTo>
                <a:lnTo>
                  <a:pt x="402824" y="1253216"/>
                </a:lnTo>
                <a:lnTo>
                  <a:pt x="355885" y="1231270"/>
                </a:lnTo>
                <a:lnTo>
                  <a:pt x="329672" y="1203229"/>
                </a:lnTo>
                <a:lnTo>
                  <a:pt x="311384" y="1186160"/>
                </a:lnTo>
                <a:lnTo>
                  <a:pt x="347350" y="1268456"/>
                </a:lnTo>
                <a:lnTo>
                  <a:pt x="377830" y="1268456"/>
                </a:lnTo>
                <a:lnTo>
                  <a:pt x="395509" y="1269675"/>
                </a:lnTo>
                <a:lnTo>
                  <a:pt x="415625" y="1282477"/>
                </a:lnTo>
                <a:lnTo>
                  <a:pt x="441838" y="1280648"/>
                </a:lnTo>
                <a:close/>
                <a:moveTo>
                  <a:pt x="134600" y="12070"/>
                </a:moveTo>
                <a:lnTo>
                  <a:pt x="89489" y="2926"/>
                </a:lnTo>
                <a:lnTo>
                  <a:pt x="65105" y="37673"/>
                </a:lnTo>
                <a:lnTo>
                  <a:pt x="70592" y="47427"/>
                </a:lnTo>
                <a:lnTo>
                  <a:pt x="63886" y="87661"/>
                </a:lnTo>
                <a:lnTo>
                  <a:pt x="29749" y="107168"/>
                </a:lnTo>
                <a:lnTo>
                  <a:pt x="39502" y="171785"/>
                </a:lnTo>
                <a:lnTo>
                  <a:pt x="34016" y="183977"/>
                </a:lnTo>
                <a:lnTo>
                  <a:pt x="46208" y="199217"/>
                </a:lnTo>
                <a:lnTo>
                  <a:pt x="26701" y="223601"/>
                </a:lnTo>
                <a:lnTo>
                  <a:pt x="10851" y="259568"/>
                </a:lnTo>
                <a:lnTo>
                  <a:pt x="5365" y="294925"/>
                </a:lnTo>
                <a:lnTo>
                  <a:pt x="15728" y="332720"/>
                </a:lnTo>
                <a:lnTo>
                  <a:pt x="2926" y="372344"/>
                </a:lnTo>
                <a:lnTo>
                  <a:pt x="32797" y="438790"/>
                </a:lnTo>
                <a:lnTo>
                  <a:pt x="42550" y="446105"/>
                </a:lnTo>
                <a:lnTo>
                  <a:pt x="50475" y="482072"/>
                </a:lnTo>
                <a:lnTo>
                  <a:pt x="40721" y="519867"/>
                </a:lnTo>
                <a:lnTo>
                  <a:pt x="49256" y="552785"/>
                </a:lnTo>
                <a:lnTo>
                  <a:pt x="31577" y="578998"/>
                </a:lnTo>
                <a:lnTo>
                  <a:pt x="40721" y="614965"/>
                </a:lnTo>
                <a:lnTo>
                  <a:pt x="60838" y="653369"/>
                </a:lnTo>
                <a:lnTo>
                  <a:pt x="45598" y="668000"/>
                </a:lnTo>
                <a:lnTo>
                  <a:pt x="47427" y="702747"/>
                </a:lnTo>
                <a:lnTo>
                  <a:pt x="51694" y="741761"/>
                </a:lnTo>
                <a:lnTo>
                  <a:pt x="71811" y="788091"/>
                </a:lnTo>
                <a:lnTo>
                  <a:pt x="62057" y="795406"/>
                </a:lnTo>
                <a:lnTo>
                  <a:pt x="84003" y="838688"/>
                </a:lnTo>
                <a:lnTo>
                  <a:pt x="102901" y="852709"/>
                </a:lnTo>
                <a:lnTo>
                  <a:pt x="98024" y="868558"/>
                </a:lnTo>
                <a:lnTo>
                  <a:pt x="115093" y="876483"/>
                </a:lnTo>
                <a:lnTo>
                  <a:pt x="123017" y="890504"/>
                </a:lnTo>
                <a:lnTo>
                  <a:pt x="112045" y="897209"/>
                </a:lnTo>
                <a:lnTo>
                  <a:pt x="123017" y="919765"/>
                </a:lnTo>
                <a:lnTo>
                  <a:pt x="129723" y="969752"/>
                </a:lnTo>
                <a:lnTo>
                  <a:pt x="125456" y="1002061"/>
                </a:lnTo>
                <a:lnTo>
                  <a:pt x="136429" y="1021568"/>
                </a:lnTo>
                <a:lnTo>
                  <a:pt x="135819" y="1045342"/>
                </a:lnTo>
                <a:lnTo>
                  <a:pt x="119360" y="1061801"/>
                </a:lnTo>
                <a:lnTo>
                  <a:pt x="138257" y="1102035"/>
                </a:lnTo>
                <a:lnTo>
                  <a:pt x="154107" y="1115446"/>
                </a:lnTo>
                <a:lnTo>
                  <a:pt x="173005" y="1113008"/>
                </a:lnTo>
                <a:lnTo>
                  <a:pt x="183977" y="1141049"/>
                </a:lnTo>
                <a:lnTo>
                  <a:pt x="205313" y="1162995"/>
                </a:lnTo>
                <a:lnTo>
                  <a:pt x="278465" y="1167872"/>
                </a:lnTo>
                <a:lnTo>
                  <a:pt x="307726" y="1173358"/>
                </a:lnTo>
                <a:lnTo>
                  <a:pt x="321137" y="1175797"/>
                </a:lnTo>
                <a:lnTo>
                  <a:pt x="292486" y="1153851"/>
                </a:lnTo>
                <a:lnTo>
                  <a:pt x="267493" y="1115446"/>
                </a:lnTo>
                <a:lnTo>
                  <a:pt x="272979" y="1097768"/>
                </a:lnTo>
                <a:lnTo>
                  <a:pt x="294315" y="1082528"/>
                </a:lnTo>
                <a:lnTo>
                  <a:pt x="297363" y="1038637"/>
                </a:lnTo>
                <a:lnTo>
                  <a:pt x="326014" y="1017301"/>
                </a:lnTo>
                <a:lnTo>
                  <a:pt x="324795" y="983163"/>
                </a:lnTo>
                <a:lnTo>
                  <a:pt x="293096" y="975238"/>
                </a:lnTo>
                <a:lnTo>
                  <a:pt x="254081" y="947806"/>
                </a:lnTo>
                <a:lnTo>
                  <a:pt x="253472" y="919155"/>
                </a:lnTo>
                <a:lnTo>
                  <a:pt x="271150" y="900257"/>
                </a:lnTo>
                <a:lnTo>
                  <a:pt x="299801" y="899648"/>
                </a:lnTo>
                <a:lnTo>
                  <a:pt x="301021" y="879531"/>
                </a:lnTo>
                <a:lnTo>
                  <a:pt x="293705" y="842345"/>
                </a:lnTo>
                <a:lnTo>
                  <a:pt x="311384" y="818571"/>
                </a:lnTo>
                <a:lnTo>
                  <a:pt x="336377" y="806989"/>
                </a:lnTo>
                <a:lnTo>
                  <a:pt x="321137" y="787481"/>
                </a:lnTo>
                <a:lnTo>
                  <a:pt x="307726" y="799673"/>
                </a:lnTo>
                <a:lnTo>
                  <a:pt x="283342" y="788091"/>
                </a:lnTo>
                <a:lnTo>
                  <a:pt x="268102" y="750296"/>
                </a:lnTo>
                <a:lnTo>
                  <a:pt x="277246" y="740542"/>
                </a:lnTo>
                <a:lnTo>
                  <a:pt x="311384" y="754563"/>
                </a:lnTo>
                <a:lnTo>
                  <a:pt x="341864" y="749077"/>
                </a:lnTo>
                <a:lnTo>
                  <a:pt x="357104" y="735665"/>
                </a:lnTo>
                <a:lnTo>
                  <a:pt x="346131" y="716768"/>
                </a:lnTo>
                <a:lnTo>
                  <a:pt x="345521" y="687507"/>
                </a:lnTo>
                <a:lnTo>
                  <a:pt x="333329" y="664342"/>
                </a:lnTo>
                <a:lnTo>
                  <a:pt x="368686" y="668000"/>
                </a:lnTo>
                <a:lnTo>
                  <a:pt x="430865" y="660075"/>
                </a:lnTo>
                <a:lnTo>
                  <a:pt x="472928" y="639349"/>
                </a:lnTo>
                <a:lnTo>
                  <a:pt x="493045" y="588752"/>
                </a:lnTo>
                <a:lnTo>
                  <a:pt x="491216" y="569245"/>
                </a:lnTo>
                <a:lnTo>
                  <a:pt x="467441" y="552176"/>
                </a:lnTo>
                <a:lnTo>
                  <a:pt x="466832" y="524744"/>
                </a:lnTo>
                <a:lnTo>
                  <a:pt x="419283" y="491216"/>
                </a:lnTo>
                <a:lnTo>
                  <a:pt x="417454" y="471099"/>
                </a:lnTo>
                <a:lnTo>
                  <a:pt x="415016" y="445496"/>
                </a:lnTo>
                <a:lnTo>
                  <a:pt x="420502" y="436961"/>
                </a:lnTo>
                <a:lnTo>
                  <a:pt x="413797" y="398557"/>
                </a:lnTo>
                <a:lnTo>
                  <a:pt x="415625" y="358933"/>
                </a:lnTo>
                <a:lnTo>
                  <a:pt x="418673" y="327843"/>
                </a:lnTo>
                <a:lnTo>
                  <a:pt x="454640" y="275417"/>
                </a:lnTo>
                <a:lnTo>
                  <a:pt x="486949" y="237622"/>
                </a:lnTo>
                <a:lnTo>
                  <a:pt x="507065" y="221773"/>
                </a:lnTo>
                <a:lnTo>
                  <a:pt x="532669" y="200437"/>
                </a:lnTo>
                <a:lnTo>
                  <a:pt x="529621" y="169347"/>
                </a:lnTo>
                <a:lnTo>
                  <a:pt x="510723" y="146792"/>
                </a:lnTo>
                <a:lnTo>
                  <a:pt x="494873" y="154107"/>
                </a:lnTo>
                <a:lnTo>
                  <a:pt x="493045" y="188854"/>
                </a:lnTo>
                <a:lnTo>
                  <a:pt x="466832" y="218115"/>
                </a:lnTo>
                <a:lnTo>
                  <a:pt x="441229" y="224821"/>
                </a:lnTo>
                <a:lnTo>
                  <a:pt x="403433" y="218725"/>
                </a:lnTo>
                <a:lnTo>
                  <a:pt x="368686" y="207752"/>
                </a:lnTo>
                <a:lnTo>
                  <a:pt x="394289" y="149230"/>
                </a:lnTo>
                <a:lnTo>
                  <a:pt x="387584" y="132161"/>
                </a:lnTo>
                <a:lnTo>
                  <a:pt x="351617" y="116921"/>
                </a:lnTo>
                <a:lnTo>
                  <a:pt x="307726" y="88270"/>
                </a:lnTo>
                <a:lnTo>
                  <a:pt x="279685" y="82174"/>
                </a:lnTo>
                <a:lnTo>
                  <a:pt x="211409" y="18776"/>
                </a:lnTo>
                <a:lnTo>
                  <a:pt x="205313" y="10851"/>
                </a:lnTo>
                <a:lnTo>
                  <a:pt x="166909" y="9022"/>
                </a:lnTo>
                <a:lnTo>
                  <a:pt x="157155" y="40112"/>
                </a:lnTo>
                <a:lnTo>
                  <a:pt x="134600" y="12070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p33"/>
          <p:cNvSpPr/>
          <p:nvPr/>
        </p:nvSpPr>
        <p:spPr>
          <a:xfrm>
            <a:off x="7646719" y="2832142"/>
            <a:ext cx="94248" cy="83775"/>
          </a:xfrm>
          <a:custGeom>
            <a:avLst/>
            <a:gdLst/>
            <a:ahLst/>
            <a:cxnLst/>
            <a:rect l="l" t="t" r="r" b="b"/>
            <a:pathLst>
              <a:path w="109728" h="97536" extrusionOk="0">
                <a:moveTo>
                  <a:pt x="111435" y="98633"/>
                </a:moveTo>
                <a:lnTo>
                  <a:pt x="105949" y="71811"/>
                </a:lnTo>
                <a:lnTo>
                  <a:pt x="90709" y="65105"/>
                </a:lnTo>
                <a:lnTo>
                  <a:pt x="75469" y="54742"/>
                </a:lnTo>
                <a:lnTo>
                  <a:pt x="81565" y="42550"/>
                </a:lnTo>
                <a:lnTo>
                  <a:pt x="62667" y="29139"/>
                </a:lnTo>
                <a:lnTo>
                  <a:pt x="66934" y="19995"/>
                </a:lnTo>
                <a:lnTo>
                  <a:pt x="53523" y="13289"/>
                </a:lnTo>
                <a:lnTo>
                  <a:pt x="44989" y="2926"/>
                </a:lnTo>
                <a:lnTo>
                  <a:pt x="2926" y="9022"/>
                </a:lnTo>
                <a:lnTo>
                  <a:pt x="10851" y="22433"/>
                </a:lnTo>
                <a:lnTo>
                  <a:pt x="10851" y="41331"/>
                </a:lnTo>
                <a:lnTo>
                  <a:pt x="36454" y="50475"/>
                </a:lnTo>
                <a:lnTo>
                  <a:pt x="51085" y="62057"/>
                </a:lnTo>
                <a:lnTo>
                  <a:pt x="57181" y="60838"/>
                </a:lnTo>
                <a:lnTo>
                  <a:pt x="68154" y="71201"/>
                </a:lnTo>
                <a:lnTo>
                  <a:pt x="82174" y="71201"/>
                </a:lnTo>
                <a:lnTo>
                  <a:pt x="83394" y="77297"/>
                </a:lnTo>
                <a:lnTo>
                  <a:pt x="100462" y="99852"/>
                </a:lnTo>
                <a:lnTo>
                  <a:pt x="111435" y="98633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Google Shape;808;p33"/>
          <p:cNvSpPr/>
          <p:nvPr/>
        </p:nvSpPr>
        <p:spPr>
          <a:xfrm>
            <a:off x="9672519" y="4563157"/>
            <a:ext cx="1172859" cy="1099555"/>
          </a:xfrm>
          <a:custGeom>
            <a:avLst/>
            <a:gdLst/>
            <a:ahLst/>
            <a:cxnLst/>
            <a:rect l="l" t="t" r="r" b="b"/>
            <a:pathLst>
              <a:path w="1365504" h="1280160" extrusionOk="0">
                <a:moveTo>
                  <a:pt x="847832" y="1173358"/>
                </a:moveTo>
                <a:lnTo>
                  <a:pt x="829544" y="1170310"/>
                </a:lnTo>
                <a:lnTo>
                  <a:pt x="817962" y="1187989"/>
                </a:lnTo>
                <a:lnTo>
                  <a:pt x="814304" y="1220907"/>
                </a:lnTo>
                <a:lnTo>
                  <a:pt x="801502" y="1245291"/>
                </a:lnTo>
                <a:lnTo>
                  <a:pt x="798454" y="1277600"/>
                </a:lnTo>
                <a:lnTo>
                  <a:pt x="816742" y="1278819"/>
                </a:lnTo>
                <a:lnTo>
                  <a:pt x="821619" y="1280648"/>
                </a:lnTo>
                <a:lnTo>
                  <a:pt x="861853" y="1254435"/>
                </a:lnTo>
                <a:lnTo>
                  <a:pt x="865510" y="1264798"/>
                </a:lnTo>
                <a:lnTo>
                  <a:pt x="889894" y="1234928"/>
                </a:lnTo>
                <a:lnTo>
                  <a:pt x="909402" y="1221517"/>
                </a:lnTo>
                <a:lnTo>
                  <a:pt x="936834" y="1177016"/>
                </a:lnTo>
                <a:lnTo>
                  <a:pt x="919765" y="1173968"/>
                </a:lnTo>
                <a:lnTo>
                  <a:pt x="890504" y="1181283"/>
                </a:lnTo>
                <a:lnTo>
                  <a:pt x="869778" y="1186769"/>
                </a:lnTo>
                <a:lnTo>
                  <a:pt x="847832" y="1173358"/>
                </a:lnTo>
                <a:close/>
                <a:moveTo>
                  <a:pt x="1153242" y="123017"/>
                </a:moveTo>
                <a:lnTo>
                  <a:pt x="1156290" y="108997"/>
                </a:lnTo>
                <a:lnTo>
                  <a:pt x="1156899" y="87051"/>
                </a:lnTo>
                <a:lnTo>
                  <a:pt x="1147146" y="67544"/>
                </a:lnTo>
                <a:lnTo>
                  <a:pt x="1147755" y="51085"/>
                </a:lnTo>
                <a:lnTo>
                  <a:pt x="1139830" y="46208"/>
                </a:lnTo>
                <a:lnTo>
                  <a:pt x="1140440" y="22433"/>
                </a:lnTo>
                <a:lnTo>
                  <a:pt x="1133125" y="2926"/>
                </a:lnTo>
                <a:lnTo>
                  <a:pt x="1119104" y="17557"/>
                </a:lnTo>
                <a:lnTo>
                  <a:pt x="1116666" y="28529"/>
                </a:lnTo>
                <a:lnTo>
                  <a:pt x="1107522" y="49865"/>
                </a:lnTo>
                <a:lnTo>
                  <a:pt x="1096549" y="70592"/>
                </a:lnTo>
                <a:lnTo>
                  <a:pt x="1100206" y="83393"/>
                </a:lnTo>
                <a:lnTo>
                  <a:pt x="1092891" y="91318"/>
                </a:lnTo>
                <a:lnTo>
                  <a:pt x="1083747" y="120579"/>
                </a:lnTo>
                <a:lnTo>
                  <a:pt x="1084357" y="143134"/>
                </a:lnTo>
                <a:lnTo>
                  <a:pt x="1080090" y="154107"/>
                </a:lnTo>
                <a:lnTo>
                  <a:pt x="1081918" y="173005"/>
                </a:lnTo>
                <a:lnTo>
                  <a:pt x="1066069" y="203485"/>
                </a:lnTo>
                <a:lnTo>
                  <a:pt x="1058144" y="224821"/>
                </a:lnTo>
                <a:lnTo>
                  <a:pt x="1047781" y="242499"/>
                </a:lnTo>
                <a:lnTo>
                  <a:pt x="1037418" y="263225"/>
                </a:lnTo>
                <a:lnTo>
                  <a:pt x="1012424" y="276027"/>
                </a:lnTo>
                <a:lnTo>
                  <a:pt x="982554" y="263225"/>
                </a:lnTo>
                <a:lnTo>
                  <a:pt x="979506" y="251033"/>
                </a:lnTo>
                <a:lnTo>
                  <a:pt x="964266" y="241280"/>
                </a:lnTo>
                <a:lnTo>
                  <a:pt x="954512" y="241280"/>
                </a:lnTo>
                <a:lnTo>
                  <a:pt x="934395" y="218115"/>
                </a:lnTo>
                <a:lnTo>
                  <a:pt x="919155" y="204704"/>
                </a:lnTo>
                <a:lnTo>
                  <a:pt x="895381" y="192512"/>
                </a:lnTo>
                <a:lnTo>
                  <a:pt x="871606" y="171176"/>
                </a:lnTo>
                <a:lnTo>
                  <a:pt x="870997" y="160203"/>
                </a:lnTo>
                <a:lnTo>
                  <a:pt x="886237" y="141305"/>
                </a:lnTo>
                <a:lnTo>
                  <a:pt x="899038" y="121798"/>
                </a:lnTo>
                <a:lnTo>
                  <a:pt x="897210" y="105949"/>
                </a:lnTo>
                <a:lnTo>
                  <a:pt x="908792" y="104729"/>
                </a:lnTo>
                <a:lnTo>
                  <a:pt x="924032" y="89489"/>
                </a:lnTo>
                <a:lnTo>
                  <a:pt x="936224" y="68763"/>
                </a:lnTo>
                <a:lnTo>
                  <a:pt x="922813" y="49256"/>
                </a:lnTo>
                <a:lnTo>
                  <a:pt x="913669" y="56571"/>
                </a:lnTo>
                <a:lnTo>
                  <a:pt x="901477" y="53523"/>
                </a:lnTo>
                <a:lnTo>
                  <a:pt x="880141" y="64496"/>
                </a:lnTo>
                <a:lnTo>
                  <a:pt x="860634" y="52304"/>
                </a:lnTo>
                <a:lnTo>
                  <a:pt x="850270" y="56571"/>
                </a:lnTo>
                <a:lnTo>
                  <a:pt x="822838" y="46817"/>
                </a:lnTo>
                <a:lnTo>
                  <a:pt x="806379" y="30358"/>
                </a:lnTo>
                <a:lnTo>
                  <a:pt x="785043" y="21214"/>
                </a:lnTo>
                <a:lnTo>
                  <a:pt x="766146" y="26701"/>
                </a:lnTo>
                <a:lnTo>
                  <a:pt x="789920" y="39502"/>
                </a:lnTo>
                <a:lnTo>
                  <a:pt x="788091" y="59009"/>
                </a:lnTo>
                <a:lnTo>
                  <a:pt x="758830" y="66325"/>
                </a:lnTo>
                <a:lnTo>
                  <a:pt x="741762" y="62057"/>
                </a:lnTo>
                <a:lnTo>
                  <a:pt x="719816" y="75469"/>
                </a:lnTo>
                <a:lnTo>
                  <a:pt x="702138" y="98024"/>
                </a:lnTo>
                <a:lnTo>
                  <a:pt x="705795" y="107168"/>
                </a:lnTo>
                <a:lnTo>
                  <a:pt x="689336" y="117531"/>
                </a:lnTo>
                <a:lnTo>
                  <a:pt x="668610" y="148621"/>
                </a:lnTo>
                <a:lnTo>
                  <a:pt x="672267" y="169957"/>
                </a:lnTo>
                <a:lnTo>
                  <a:pt x="651541" y="166299"/>
                </a:lnTo>
                <a:lnTo>
                  <a:pt x="630205" y="166299"/>
                </a:lnTo>
                <a:lnTo>
                  <a:pt x="614965" y="143134"/>
                </a:lnTo>
                <a:lnTo>
                  <a:pt x="592410" y="125456"/>
                </a:lnTo>
                <a:lnTo>
                  <a:pt x="575341" y="130333"/>
                </a:lnTo>
                <a:lnTo>
                  <a:pt x="559491" y="135819"/>
                </a:lnTo>
                <a:lnTo>
                  <a:pt x="557662" y="145573"/>
                </a:lnTo>
                <a:lnTo>
                  <a:pt x="543032" y="141305"/>
                </a:lnTo>
                <a:lnTo>
                  <a:pt x="541203" y="152278"/>
                </a:lnTo>
                <a:lnTo>
                  <a:pt x="522915" y="158984"/>
                </a:lnTo>
                <a:lnTo>
                  <a:pt x="512552" y="174224"/>
                </a:lnTo>
                <a:lnTo>
                  <a:pt x="491216" y="193121"/>
                </a:lnTo>
                <a:lnTo>
                  <a:pt x="482682" y="222382"/>
                </a:lnTo>
                <a:lnTo>
                  <a:pt x="468661" y="214457"/>
                </a:lnTo>
                <a:lnTo>
                  <a:pt x="455250" y="233355"/>
                </a:lnTo>
                <a:lnTo>
                  <a:pt x="464394" y="251643"/>
                </a:lnTo>
                <a:lnTo>
                  <a:pt x="448544" y="258958"/>
                </a:lnTo>
                <a:lnTo>
                  <a:pt x="440010" y="225430"/>
                </a:lnTo>
                <a:lnTo>
                  <a:pt x="410749" y="258349"/>
                </a:lnTo>
                <a:lnTo>
                  <a:pt x="405872" y="279685"/>
                </a:lnTo>
                <a:lnTo>
                  <a:pt x="401605" y="294925"/>
                </a:lnTo>
                <a:lnTo>
                  <a:pt x="378440" y="315041"/>
                </a:lnTo>
                <a:lnTo>
                  <a:pt x="366248" y="335768"/>
                </a:lnTo>
                <a:lnTo>
                  <a:pt x="344912" y="352837"/>
                </a:lnTo>
                <a:lnTo>
                  <a:pt x="307726" y="364419"/>
                </a:lnTo>
                <a:lnTo>
                  <a:pt x="288829" y="363200"/>
                </a:lnTo>
                <a:lnTo>
                  <a:pt x="279685" y="366857"/>
                </a:lnTo>
                <a:lnTo>
                  <a:pt x="272979" y="375392"/>
                </a:lnTo>
                <a:lnTo>
                  <a:pt x="251643" y="379659"/>
                </a:lnTo>
                <a:lnTo>
                  <a:pt x="222992" y="394289"/>
                </a:lnTo>
                <a:lnTo>
                  <a:pt x="214458" y="389413"/>
                </a:lnTo>
                <a:lnTo>
                  <a:pt x="198608" y="392461"/>
                </a:lnTo>
                <a:lnTo>
                  <a:pt x="170566" y="406481"/>
                </a:lnTo>
                <a:lnTo>
                  <a:pt x="151059" y="422941"/>
                </a:lnTo>
                <a:lnTo>
                  <a:pt x="121798" y="435742"/>
                </a:lnTo>
                <a:lnTo>
                  <a:pt x="102901" y="462565"/>
                </a:lnTo>
                <a:lnTo>
                  <a:pt x="105339" y="433304"/>
                </a:lnTo>
                <a:lnTo>
                  <a:pt x="86442" y="461345"/>
                </a:lnTo>
                <a:lnTo>
                  <a:pt x="85832" y="483901"/>
                </a:lnTo>
                <a:lnTo>
                  <a:pt x="77907" y="503408"/>
                </a:lnTo>
                <a:lnTo>
                  <a:pt x="68763" y="512552"/>
                </a:lnTo>
                <a:lnTo>
                  <a:pt x="60838" y="535107"/>
                </a:lnTo>
                <a:lnTo>
                  <a:pt x="66325" y="546689"/>
                </a:lnTo>
                <a:lnTo>
                  <a:pt x="66934" y="558881"/>
                </a:lnTo>
                <a:lnTo>
                  <a:pt x="76688" y="589361"/>
                </a:lnTo>
                <a:lnTo>
                  <a:pt x="72421" y="609478"/>
                </a:lnTo>
                <a:lnTo>
                  <a:pt x="66325" y="594238"/>
                </a:lnTo>
                <a:lnTo>
                  <a:pt x="52304" y="583265"/>
                </a:lnTo>
                <a:lnTo>
                  <a:pt x="54742" y="619232"/>
                </a:lnTo>
                <a:lnTo>
                  <a:pt x="44379" y="602163"/>
                </a:lnTo>
                <a:lnTo>
                  <a:pt x="44989" y="619232"/>
                </a:lnTo>
                <a:lnTo>
                  <a:pt x="55962" y="649712"/>
                </a:lnTo>
                <a:lnTo>
                  <a:pt x="52304" y="680192"/>
                </a:lnTo>
                <a:lnTo>
                  <a:pt x="62667" y="695432"/>
                </a:lnTo>
                <a:lnTo>
                  <a:pt x="60229" y="707014"/>
                </a:lnTo>
                <a:lnTo>
                  <a:pt x="65715" y="732008"/>
                </a:lnTo>
                <a:lnTo>
                  <a:pt x="57790" y="753953"/>
                </a:lnTo>
                <a:lnTo>
                  <a:pt x="55962" y="775899"/>
                </a:lnTo>
                <a:lnTo>
                  <a:pt x="60229" y="815523"/>
                </a:lnTo>
                <a:lnTo>
                  <a:pt x="55962" y="838078"/>
                </a:lnTo>
                <a:lnTo>
                  <a:pt x="42550" y="864901"/>
                </a:lnTo>
                <a:lnTo>
                  <a:pt x="38893" y="878921"/>
                </a:lnTo>
                <a:lnTo>
                  <a:pt x="29749" y="888065"/>
                </a:lnTo>
                <a:lnTo>
                  <a:pt x="12070" y="892942"/>
                </a:lnTo>
                <a:lnTo>
                  <a:pt x="2926" y="915497"/>
                </a:lnTo>
                <a:lnTo>
                  <a:pt x="17557" y="922813"/>
                </a:lnTo>
                <a:lnTo>
                  <a:pt x="41941" y="947806"/>
                </a:lnTo>
                <a:lnTo>
                  <a:pt x="63886" y="947806"/>
                </a:lnTo>
                <a:lnTo>
                  <a:pt x="87051" y="949635"/>
                </a:lnTo>
                <a:lnTo>
                  <a:pt x="107168" y="936833"/>
                </a:lnTo>
                <a:lnTo>
                  <a:pt x="127894" y="925861"/>
                </a:lnTo>
                <a:lnTo>
                  <a:pt x="136429" y="927689"/>
                </a:lnTo>
                <a:lnTo>
                  <a:pt x="163861" y="906963"/>
                </a:lnTo>
                <a:lnTo>
                  <a:pt x="187026" y="905134"/>
                </a:lnTo>
                <a:lnTo>
                  <a:pt x="212019" y="900867"/>
                </a:lnTo>
                <a:lnTo>
                  <a:pt x="237622" y="908182"/>
                </a:lnTo>
                <a:lnTo>
                  <a:pt x="259568" y="904525"/>
                </a:lnTo>
                <a:lnTo>
                  <a:pt x="287610" y="903305"/>
                </a:lnTo>
                <a:lnTo>
                  <a:pt x="305898" y="887456"/>
                </a:lnTo>
                <a:lnTo>
                  <a:pt x="319918" y="867339"/>
                </a:lnTo>
                <a:lnTo>
                  <a:pt x="351618" y="858195"/>
                </a:lnTo>
                <a:lnTo>
                  <a:pt x="393680" y="838688"/>
                </a:lnTo>
                <a:lnTo>
                  <a:pt x="424160" y="841126"/>
                </a:lnTo>
                <a:lnTo>
                  <a:pt x="466222" y="828325"/>
                </a:lnTo>
                <a:lnTo>
                  <a:pt x="513771" y="814304"/>
                </a:lnTo>
                <a:lnTo>
                  <a:pt x="573512" y="810646"/>
                </a:lnTo>
                <a:lnTo>
                  <a:pt x="597896" y="829544"/>
                </a:lnTo>
                <a:lnTo>
                  <a:pt x="620451" y="830763"/>
                </a:lnTo>
                <a:lnTo>
                  <a:pt x="652760" y="853928"/>
                </a:lnTo>
                <a:lnTo>
                  <a:pt x="643006" y="863072"/>
                </a:lnTo>
                <a:lnTo>
                  <a:pt x="653979" y="877702"/>
                </a:lnTo>
                <a:lnTo>
                  <a:pt x="661904" y="905744"/>
                </a:lnTo>
                <a:lnTo>
                  <a:pt x="652150" y="926470"/>
                </a:lnTo>
                <a:lnTo>
                  <a:pt x="669829" y="942320"/>
                </a:lnTo>
                <a:lnTo>
                  <a:pt x="696042" y="911230"/>
                </a:lnTo>
                <a:lnTo>
                  <a:pt x="722254" y="898429"/>
                </a:lnTo>
                <a:lnTo>
                  <a:pt x="763098" y="864901"/>
                </a:lnTo>
                <a:lnTo>
                  <a:pt x="753344" y="893552"/>
                </a:lnTo>
                <a:lnTo>
                  <a:pt x="732618" y="913059"/>
                </a:lnTo>
                <a:lnTo>
                  <a:pt x="717378" y="935614"/>
                </a:lnTo>
                <a:lnTo>
                  <a:pt x="690555" y="956950"/>
                </a:lnTo>
                <a:lnTo>
                  <a:pt x="722254" y="949635"/>
                </a:lnTo>
                <a:lnTo>
                  <a:pt x="750906" y="922813"/>
                </a:lnTo>
                <a:lnTo>
                  <a:pt x="745419" y="952073"/>
                </a:lnTo>
                <a:lnTo>
                  <a:pt x="725912" y="970971"/>
                </a:lnTo>
                <a:lnTo>
                  <a:pt x="754563" y="975848"/>
                </a:lnTo>
                <a:lnTo>
                  <a:pt x="762488" y="991697"/>
                </a:lnTo>
                <a:lnTo>
                  <a:pt x="760050" y="1011814"/>
                </a:lnTo>
                <a:lnTo>
                  <a:pt x="750906" y="1041685"/>
                </a:lnTo>
                <a:lnTo>
                  <a:pt x="759440" y="1066069"/>
                </a:lnTo>
                <a:lnTo>
                  <a:pt x="783824" y="1077651"/>
                </a:lnTo>
                <a:lnTo>
                  <a:pt x="800893" y="1080089"/>
                </a:lnTo>
                <a:lnTo>
                  <a:pt x="815523" y="1086185"/>
                </a:lnTo>
                <a:lnTo>
                  <a:pt x="836859" y="1097158"/>
                </a:lnTo>
                <a:lnTo>
                  <a:pt x="880750" y="1068507"/>
                </a:lnTo>
                <a:lnTo>
                  <a:pt x="902086" y="1061192"/>
                </a:lnTo>
                <a:lnTo>
                  <a:pt x="885627" y="1081918"/>
                </a:lnTo>
                <a:lnTo>
                  <a:pt x="901477" y="1088624"/>
                </a:lnTo>
                <a:lnTo>
                  <a:pt x="917936" y="1105693"/>
                </a:lnTo>
                <a:lnTo>
                  <a:pt x="946587" y="1089233"/>
                </a:lnTo>
                <a:lnTo>
                  <a:pt x="969752" y="1073993"/>
                </a:lnTo>
                <a:lnTo>
                  <a:pt x="1008157" y="1057534"/>
                </a:lnTo>
                <a:lnTo>
                  <a:pt x="1044733" y="1056315"/>
                </a:lnTo>
                <a:lnTo>
                  <a:pt x="1070336" y="1042294"/>
                </a:lnTo>
                <a:lnTo>
                  <a:pt x="1075822" y="1030102"/>
                </a:lnTo>
                <a:lnTo>
                  <a:pt x="1094110" y="1002670"/>
                </a:lnTo>
                <a:lnTo>
                  <a:pt x="1117885" y="973409"/>
                </a:lnTo>
                <a:lnTo>
                  <a:pt x="1139830" y="953902"/>
                </a:lnTo>
                <a:lnTo>
                  <a:pt x="1166653" y="919765"/>
                </a:lnTo>
                <a:lnTo>
                  <a:pt x="1186770" y="900867"/>
                </a:lnTo>
                <a:lnTo>
                  <a:pt x="1213592" y="870387"/>
                </a:lnTo>
                <a:lnTo>
                  <a:pt x="1246510" y="851489"/>
                </a:lnTo>
                <a:lnTo>
                  <a:pt x="1276990" y="816133"/>
                </a:lnTo>
                <a:lnTo>
                  <a:pt x="1295888" y="788701"/>
                </a:lnTo>
                <a:lnTo>
                  <a:pt x="1304422" y="766755"/>
                </a:lnTo>
                <a:lnTo>
                  <a:pt x="1327587" y="732008"/>
                </a:lnTo>
                <a:lnTo>
                  <a:pt x="1340389" y="714329"/>
                </a:lnTo>
                <a:lnTo>
                  <a:pt x="1355629" y="679582"/>
                </a:lnTo>
                <a:lnTo>
                  <a:pt x="1351362" y="646664"/>
                </a:lnTo>
                <a:lnTo>
                  <a:pt x="1361725" y="622889"/>
                </a:lnTo>
                <a:lnTo>
                  <a:pt x="1368430" y="600334"/>
                </a:lnTo>
                <a:lnTo>
                  <a:pt x="1368430" y="569245"/>
                </a:lnTo>
                <a:lnTo>
                  <a:pt x="1351362" y="538155"/>
                </a:lnTo>
                <a:lnTo>
                  <a:pt x="1339779" y="522915"/>
                </a:lnTo>
                <a:lnTo>
                  <a:pt x="1322101" y="499141"/>
                </a:lnTo>
                <a:lnTo>
                  <a:pt x="1326368" y="458297"/>
                </a:lnTo>
                <a:lnTo>
                  <a:pt x="1317224" y="464393"/>
                </a:lnTo>
                <a:lnTo>
                  <a:pt x="1307470" y="447325"/>
                </a:lnTo>
                <a:lnTo>
                  <a:pt x="1292230" y="455859"/>
                </a:lnTo>
                <a:lnTo>
                  <a:pt x="1288573" y="413797"/>
                </a:lnTo>
                <a:lnTo>
                  <a:pt x="1275162" y="389413"/>
                </a:lnTo>
                <a:lnTo>
                  <a:pt x="1281258" y="380269"/>
                </a:lnTo>
                <a:lnTo>
                  <a:pt x="1262360" y="363200"/>
                </a:lnTo>
                <a:lnTo>
                  <a:pt x="1242853" y="344912"/>
                </a:lnTo>
                <a:lnTo>
                  <a:pt x="1210544" y="324795"/>
                </a:lnTo>
                <a:lnTo>
                  <a:pt x="1205058" y="298582"/>
                </a:lnTo>
                <a:lnTo>
                  <a:pt x="1212982" y="278465"/>
                </a:lnTo>
                <a:lnTo>
                  <a:pt x="1210544" y="244937"/>
                </a:lnTo>
                <a:lnTo>
                  <a:pt x="1202619" y="240670"/>
                </a:lnTo>
                <a:lnTo>
                  <a:pt x="1201400" y="221163"/>
                </a:lnTo>
                <a:lnTo>
                  <a:pt x="1200181" y="187635"/>
                </a:lnTo>
                <a:lnTo>
                  <a:pt x="1206886" y="170566"/>
                </a:lnTo>
                <a:lnTo>
                  <a:pt x="1192866" y="155326"/>
                </a:lnTo>
                <a:lnTo>
                  <a:pt x="1184331" y="138867"/>
                </a:lnTo>
                <a:lnTo>
                  <a:pt x="1160557" y="153497"/>
                </a:lnTo>
                <a:lnTo>
                  <a:pt x="1153242" y="123017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p33"/>
          <p:cNvSpPr/>
          <p:nvPr/>
        </p:nvSpPr>
        <p:spPr>
          <a:xfrm>
            <a:off x="6717857" y="2579768"/>
            <a:ext cx="193731" cy="89012"/>
          </a:xfrm>
          <a:custGeom>
            <a:avLst/>
            <a:gdLst/>
            <a:ahLst/>
            <a:cxnLst/>
            <a:rect l="l" t="t" r="r" b="b"/>
            <a:pathLst>
              <a:path w="225552" h="103632" extrusionOk="0">
                <a:moveTo>
                  <a:pt x="224820" y="19995"/>
                </a:moveTo>
                <a:lnTo>
                  <a:pt x="210800" y="12680"/>
                </a:lnTo>
                <a:lnTo>
                  <a:pt x="196779" y="14508"/>
                </a:lnTo>
                <a:lnTo>
                  <a:pt x="172395" y="2926"/>
                </a:lnTo>
                <a:lnTo>
                  <a:pt x="162032" y="5974"/>
                </a:lnTo>
                <a:lnTo>
                  <a:pt x="146182" y="21214"/>
                </a:lnTo>
                <a:lnTo>
                  <a:pt x="123017" y="9022"/>
                </a:lnTo>
                <a:lnTo>
                  <a:pt x="113873" y="26700"/>
                </a:lnTo>
                <a:lnTo>
                  <a:pt x="103510" y="31577"/>
                </a:lnTo>
                <a:lnTo>
                  <a:pt x="109606" y="55961"/>
                </a:lnTo>
                <a:lnTo>
                  <a:pt x="107168" y="62667"/>
                </a:lnTo>
                <a:lnTo>
                  <a:pt x="96804" y="54742"/>
                </a:lnTo>
                <a:lnTo>
                  <a:pt x="82174" y="53523"/>
                </a:lnTo>
                <a:lnTo>
                  <a:pt x="61448" y="60838"/>
                </a:lnTo>
                <a:lnTo>
                  <a:pt x="34625" y="59009"/>
                </a:lnTo>
                <a:lnTo>
                  <a:pt x="30968" y="68763"/>
                </a:lnTo>
                <a:lnTo>
                  <a:pt x="15118" y="58400"/>
                </a:lnTo>
                <a:lnTo>
                  <a:pt x="5974" y="60228"/>
                </a:lnTo>
                <a:lnTo>
                  <a:pt x="7193" y="66934"/>
                </a:lnTo>
                <a:lnTo>
                  <a:pt x="2926" y="76688"/>
                </a:lnTo>
                <a:lnTo>
                  <a:pt x="16947" y="83393"/>
                </a:lnTo>
                <a:lnTo>
                  <a:pt x="32796" y="84612"/>
                </a:lnTo>
                <a:lnTo>
                  <a:pt x="51694" y="90099"/>
                </a:lnTo>
                <a:lnTo>
                  <a:pt x="54742" y="82784"/>
                </a:lnTo>
                <a:lnTo>
                  <a:pt x="84003" y="76078"/>
                </a:lnTo>
                <a:lnTo>
                  <a:pt x="91928" y="89489"/>
                </a:lnTo>
                <a:lnTo>
                  <a:pt x="135819" y="99243"/>
                </a:lnTo>
                <a:lnTo>
                  <a:pt x="161422" y="101681"/>
                </a:lnTo>
                <a:lnTo>
                  <a:pt x="176052" y="93147"/>
                </a:lnTo>
                <a:lnTo>
                  <a:pt x="202265" y="92537"/>
                </a:lnTo>
                <a:lnTo>
                  <a:pt x="207752" y="85832"/>
                </a:lnTo>
                <a:lnTo>
                  <a:pt x="215676" y="61448"/>
                </a:lnTo>
                <a:lnTo>
                  <a:pt x="208971" y="53523"/>
                </a:lnTo>
                <a:lnTo>
                  <a:pt x="226040" y="53523"/>
                </a:lnTo>
                <a:lnTo>
                  <a:pt x="227259" y="37673"/>
                </a:lnTo>
                <a:lnTo>
                  <a:pt x="222992" y="24872"/>
                </a:lnTo>
                <a:lnTo>
                  <a:pt x="224820" y="19995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33"/>
          <p:cNvSpPr/>
          <p:nvPr/>
        </p:nvSpPr>
        <p:spPr>
          <a:xfrm>
            <a:off x="7682847" y="2812245"/>
            <a:ext cx="157079" cy="120428"/>
          </a:xfrm>
          <a:custGeom>
            <a:avLst/>
            <a:gdLst/>
            <a:ahLst/>
            <a:cxnLst/>
            <a:rect l="l" t="t" r="r" b="b"/>
            <a:pathLst>
              <a:path w="182880" h="140208" extrusionOk="0">
                <a:moveTo>
                  <a:pt x="15118" y="84003"/>
                </a:moveTo>
                <a:lnTo>
                  <a:pt x="9022" y="85222"/>
                </a:lnTo>
                <a:lnTo>
                  <a:pt x="16338" y="99852"/>
                </a:lnTo>
                <a:lnTo>
                  <a:pt x="35845" y="117531"/>
                </a:lnTo>
                <a:lnTo>
                  <a:pt x="58400" y="123017"/>
                </a:lnTo>
                <a:lnTo>
                  <a:pt x="41331" y="100462"/>
                </a:lnTo>
                <a:lnTo>
                  <a:pt x="40112" y="94366"/>
                </a:lnTo>
                <a:lnTo>
                  <a:pt x="26091" y="94366"/>
                </a:lnTo>
                <a:lnTo>
                  <a:pt x="15118" y="84003"/>
                </a:lnTo>
                <a:close/>
                <a:moveTo>
                  <a:pt x="78517" y="27310"/>
                </a:moveTo>
                <a:lnTo>
                  <a:pt x="52304" y="4145"/>
                </a:lnTo>
                <a:lnTo>
                  <a:pt x="43160" y="2926"/>
                </a:lnTo>
                <a:lnTo>
                  <a:pt x="36454" y="8412"/>
                </a:lnTo>
                <a:lnTo>
                  <a:pt x="55962" y="29139"/>
                </a:lnTo>
                <a:lnTo>
                  <a:pt x="52304" y="33406"/>
                </a:lnTo>
                <a:lnTo>
                  <a:pt x="35235" y="30968"/>
                </a:lnTo>
                <a:lnTo>
                  <a:pt x="9632" y="19995"/>
                </a:lnTo>
                <a:lnTo>
                  <a:pt x="2926" y="26091"/>
                </a:lnTo>
                <a:lnTo>
                  <a:pt x="11461" y="36454"/>
                </a:lnTo>
                <a:lnTo>
                  <a:pt x="24872" y="43160"/>
                </a:lnTo>
                <a:lnTo>
                  <a:pt x="20605" y="52304"/>
                </a:lnTo>
                <a:lnTo>
                  <a:pt x="39502" y="65715"/>
                </a:lnTo>
                <a:lnTo>
                  <a:pt x="33406" y="77907"/>
                </a:lnTo>
                <a:lnTo>
                  <a:pt x="48646" y="88270"/>
                </a:lnTo>
                <a:lnTo>
                  <a:pt x="63886" y="94976"/>
                </a:lnTo>
                <a:lnTo>
                  <a:pt x="69373" y="121798"/>
                </a:lnTo>
                <a:lnTo>
                  <a:pt x="101682" y="93147"/>
                </a:lnTo>
                <a:lnTo>
                  <a:pt x="113264" y="90099"/>
                </a:lnTo>
                <a:lnTo>
                  <a:pt x="124846" y="101681"/>
                </a:lnTo>
                <a:lnTo>
                  <a:pt x="117531" y="120579"/>
                </a:lnTo>
                <a:lnTo>
                  <a:pt x="140696" y="141305"/>
                </a:lnTo>
                <a:lnTo>
                  <a:pt x="148621" y="139476"/>
                </a:lnTo>
                <a:lnTo>
                  <a:pt x="143744" y="119969"/>
                </a:lnTo>
                <a:lnTo>
                  <a:pt x="154107" y="110825"/>
                </a:lnTo>
                <a:lnTo>
                  <a:pt x="156546" y="97414"/>
                </a:lnTo>
                <a:lnTo>
                  <a:pt x="155936" y="66934"/>
                </a:lnTo>
                <a:lnTo>
                  <a:pt x="181539" y="63886"/>
                </a:lnTo>
                <a:lnTo>
                  <a:pt x="169347" y="53523"/>
                </a:lnTo>
                <a:lnTo>
                  <a:pt x="154107" y="52304"/>
                </a:lnTo>
                <a:lnTo>
                  <a:pt x="132771" y="24872"/>
                </a:lnTo>
                <a:lnTo>
                  <a:pt x="112045" y="5364"/>
                </a:lnTo>
                <a:lnTo>
                  <a:pt x="112045" y="5364"/>
                </a:lnTo>
                <a:lnTo>
                  <a:pt x="96195" y="20604"/>
                </a:lnTo>
                <a:lnTo>
                  <a:pt x="93147" y="29748"/>
                </a:lnTo>
                <a:lnTo>
                  <a:pt x="78517" y="27310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33"/>
          <p:cNvSpPr/>
          <p:nvPr/>
        </p:nvSpPr>
        <p:spPr>
          <a:xfrm>
            <a:off x="7324707" y="4286173"/>
            <a:ext cx="52359" cy="73304"/>
          </a:xfrm>
          <a:custGeom>
            <a:avLst/>
            <a:gdLst/>
            <a:ahLst/>
            <a:cxnLst/>
            <a:rect l="l" t="t" r="r" b="b"/>
            <a:pathLst>
              <a:path w="60960" h="85344" extrusionOk="0">
                <a:moveTo>
                  <a:pt x="54742" y="20605"/>
                </a:moveTo>
                <a:lnTo>
                  <a:pt x="52914" y="5365"/>
                </a:lnTo>
                <a:lnTo>
                  <a:pt x="52914" y="5365"/>
                </a:lnTo>
                <a:lnTo>
                  <a:pt x="34626" y="2926"/>
                </a:lnTo>
                <a:lnTo>
                  <a:pt x="24262" y="24872"/>
                </a:lnTo>
                <a:lnTo>
                  <a:pt x="2926" y="21824"/>
                </a:lnTo>
                <a:lnTo>
                  <a:pt x="11461" y="39502"/>
                </a:lnTo>
                <a:lnTo>
                  <a:pt x="12070" y="46208"/>
                </a:lnTo>
                <a:lnTo>
                  <a:pt x="24262" y="83393"/>
                </a:lnTo>
                <a:lnTo>
                  <a:pt x="23653" y="85222"/>
                </a:lnTo>
                <a:lnTo>
                  <a:pt x="27310" y="84613"/>
                </a:lnTo>
                <a:lnTo>
                  <a:pt x="40112" y="70592"/>
                </a:lnTo>
                <a:lnTo>
                  <a:pt x="53523" y="50475"/>
                </a:lnTo>
                <a:lnTo>
                  <a:pt x="62058" y="41941"/>
                </a:lnTo>
                <a:lnTo>
                  <a:pt x="62058" y="29749"/>
                </a:lnTo>
                <a:lnTo>
                  <a:pt x="54742" y="20605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p33"/>
          <p:cNvSpPr/>
          <p:nvPr/>
        </p:nvSpPr>
        <p:spPr>
          <a:xfrm>
            <a:off x="6535120" y="2501229"/>
            <a:ext cx="94248" cy="62832"/>
          </a:xfrm>
          <a:custGeom>
            <a:avLst/>
            <a:gdLst/>
            <a:ahLst/>
            <a:cxnLst/>
            <a:rect l="l" t="t" r="r" b="b"/>
            <a:pathLst>
              <a:path w="109728" h="73152" extrusionOk="0">
                <a:moveTo>
                  <a:pt x="74859" y="2926"/>
                </a:moveTo>
                <a:lnTo>
                  <a:pt x="48036" y="10851"/>
                </a:lnTo>
                <a:lnTo>
                  <a:pt x="26091" y="7803"/>
                </a:lnTo>
                <a:lnTo>
                  <a:pt x="26091" y="7803"/>
                </a:lnTo>
                <a:lnTo>
                  <a:pt x="2926" y="15118"/>
                </a:lnTo>
                <a:lnTo>
                  <a:pt x="7193" y="28529"/>
                </a:lnTo>
                <a:lnTo>
                  <a:pt x="20604" y="29139"/>
                </a:lnTo>
                <a:lnTo>
                  <a:pt x="35235" y="43769"/>
                </a:lnTo>
                <a:lnTo>
                  <a:pt x="55961" y="61448"/>
                </a:lnTo>
                <a:lnTo>
                  <a:pt x="71201" y="59009"/>
                </a:lnTo>
                <a:lnTo>
                  <a:pt x="98024" y="76078"/>
                </a:lnTo>
                <a:lnTo>
                  <a:pt x="100462" y="54742"/>
                </a:lnTo>
                <a:lnTo>
                  <a:pt x="108387" y="53523"/>
                </a:lnTo>
                <a:lnTo>
                  <a:pt x="110825" y="27920"/>
                </a:lnTo>
                <a:lnTo>
                  <a:pt x="93756" y="19385"/>
                </a:lnTo>
                <a:lnTo>
                  <a:pt x="74859" y="2926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33"/>
          <p:cNvSpPr/>
          <p:nvPr/>
        </p:nvSpPr>
        <p:spPr>
          <a:xfrm>
            <a:off x="6493757" y="3800274"/>
            <a:ext cx="89012" cy="204203"/>
          </a:xfrm>
          <a:custGeom>
            <a:avLst/>
            <a:gdLst/>
            <a:ahLst/>
            <a:cxnLst/>
            <a:rect l="l" t="t" r="r" b="b"/>
            <a:pathLst>
              <a:path w="103632" h="237744" extrusionOk="0">
                <a:moveTo>
                  <a:pt x="99853" y="25481"/>
                </a:moveTo>
                <a:lnTo>
                  <a:pt x="73640" y="2926"/>
                </a:lnTo>
                <a:lnTo>
                  <a:pt x="61448" y="2926"/>
                </a:lnTo>
                <a:lnTo>
                  <a:pt x="49865" y="14509"/>
                </a:lnTo>
                <a:lnTo>
                  <a:pt x="42550" y="26091"/>
                </a:lnTo>
                <a:lnTo>
                  <a:pt x="26091" y="29749"/>
                </a:lnTo>
                <a:lnTo>
                  <a:pt x="18776" y="46817"/>
                </a:lnTo>
                <a:lnTo>
                  <a:pt x="7193" y="51085"/>
                </a:lnTo>
                <a:lnTo>
                  <a:pt x="2926" y="71201"/>
                </a:lnTo>
                <a:lnTo>
                  <a:pt x="13289" y="82784"/>
                </a:lnTo>
                <a:lnTo>
                  <a:pt x="25481" y="96805"/>
                </a:lnTo>
                <a:lnTo>
                  <a:pt x="26701" y="115702"/>
                </a:lnTo>
                <a:lnTo>
                  <a:pt x="33406" y="123627"/>
                </a:lnTo>
                <a:lnTo>
                  <a:pt x="32187" y="212629"/>
                </a:lnTo>
                <a:lnTo>
                  <a:pt x="40721" y="239451"/>
                </a:lnTo>
                <a:lnTo>
                  <a:pt x="68763" y="234574"/>
                </a:lnTo>
                <a:lnTo>
                  <a:pt x="70592" y="172395"/>
                </a:lnTo>
                <a:lnTo>
                  <a:pt x="69982" y="147401"/>
                </a:lnTo>
                <a:lnTo>
                  <a:pt x="76078" y="123017"/>
                </a:lnTo>
                <a:lnTo>
                  <a:pt x="86441" y="111435"/>
                </a:lnTo>
                <a:lnTo>
                  <a:pt x="102901" y="87051"/>
                </a:lnTo>
                <a:lnTo>
                  <a:pt x="99243" y="76688"/>
                </a:lnTo>
                <a:lnTo>
                  <a:pt x="105949" y="61448"/>
                </a:lnTo>
                <a:lnTo>
                  <a:pt x="98633" y="38283"/>
                </a:lnTo>
                <a:lnTo>
                  <a:pt x="99853" y="25481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p33"/>
          <p:cNvSpPr/>
          <p:nvPr/>
        </p:nvSpPr>
        <p:spPr>
          <a:xfrm>
            <a:off x="6311020" y="3704456"/>
            <a:ext cx="225147" cy="183260"/>
          </a:xfrm>
          <a:custGeom>
            <a:avLst/>
            <a:gdLst/>
            <a:ahLst/>
            <a:cxnLst/>
            <a:rect l="l" t="t" r="r" b="b"/>
            <a:pathLst>
              <a:path w="262128" h="213360" extrusionOk="0">
                <a:moveTo>
                  <a:pt x="202265" y="10241"/>
                </a:moveTo>
                <a:lnTo>
                  <a:pt x="180320" y="10241"/>
                </a:lnTo>
                <a:lnTo>
                  <a:pt x="171785" y="2926"/>
                </a:lnTo>
                <a:lnTo>
                  <a:pt x="153497" y="8412"/>
                </a:lnTo>
                <a:lnTo>
                  <a:pt x="121798" y="24262"/>
                </a:lnTo>
                <a:lnTo>
                  <a:pt x="115093" y="36454"/>
                </a:lnTo>
                <a:lnTo>
                  <a:pt x="88880" y="54132"/>
                </a:lnTo>
                <a:lnTo>
                  <a:pt x="84003" y="63886"/>
                </a:lnTo>
                <a:lnTo>
                  <a:pt x="69982" y="71811"/>
                </a:lnTo>
                <a:lnTo>
                  <a:pt x="53523" y="66324"/>
                </a:lnTo>
                <a:lnTo>
                  <a:pt x="43769" y="76078"/>
                </a:lnTo>
                <a:lnTo>
                  <a:pt x="38893" y="102900"/>
                </a:lnTo>
                <a:lnTo>
                  <a:pt x="11461" y="134600"/>
                </a:lnTo>
                <a:lnTo>
                  <a:pt x="12680" y="148011"/>
                </a:lnTo>
                <a:lnTo>
                  <a:pt x="2926" y="164470"/>
                </a:lnTo>
                <a:lnTo>
                  <a:pt x="5365" y="187025"/>
                </a:lnTo>
                <a:lnTo>
                  <a:pt x="20605" y="195560"/>
                </a:lnTo>
                <a:lnTo>
                  <a:pt x="26701" y="208361"/>
                </a:lnTo>
                <a:lnTo>
                  <a:pt x="41941" y="216286"/>
                </a:lnTo>
                <a:lnTo>
                  <a:pt x="53523" y="206532"/>
                </a:lnTo>
                <a:lnTo>
                  <a:pt x="69982" y="205313"/>
                </a:lnTo>
                <a:lnTo>
                  <a:pt x="93147" y="215067"/>
                </a:lnTo>
                <a:lnTo>
                  <a:pt x="88270" y="185806"/>
                </a:lnTo>
                <a:lnTo>
                  <a:pt x="89489" y="163860"/>
                </a:lnTo>
                <a:lnTo>
                  <a:pt x="148621" y="162032"/>
                </a:lnTo>
                <a:lnTo>
                  <a:pt x="163251" y="165080"/>
                </a:lnTo>
                <a:lnTo>
                  <a:pt x="174224" y="158984"/>
                </a:lnTo>
                <a:lnTo>
                  <a:pt x="190073" y="162032"/>
                </a:lnTo>
                <a:lnTo>
                  <a:pt x="219944" y="162641"/>
                </a:lnTo>
                <a:lnTo>
                  <a:pt x="231526" y="158374"/>
                </a:lnTo>
                <a:lnTo>
                  <a:pt x="238841" y="141305"/>
                </a:lnTo>
                <a:lnTo>
                  <a:pt x="255301" y="137648"/>
                </a:lnTo>
                <a:lnTo>
                  <a:pt x="262616" y="126065"/>
                </a:lnTo>
                <a:lnTo>
                  <a:pt x="263225" y="99243"/>
                </a:lnTo>
                <a:lnTo>
                  <a:pt x="224211" y="90708"/>
                </a:lnTo>
                <a:lnTo>
                  <a:pt x="222992" y="71811"/>
                </a:lnTo>
                <a:lnTo>
                  <a:pt x="204094" y="46817"/>
                </a:lnTo>
                <a:lnTo>
                  <a:pt x="199217" y="29139"/>
                </a:lnTo>
                <a:lnTo>
                  <a:pt x="202265" y="10241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p33"/>
          <p:cNvSpPr/>
          <p:nvPr/>
        </p:nvSpPr>
        <p:spPr>
          <a:xfrm>
            <a:off x="8992365" y="3326942"/>
            <a:ext cx="151844" cy="193731"/>
          </a:xfrm>
          <a:custGeom>
            <a:avLst/>
            <a:gdLst/>
            <a:ahLst/>
            <a:cxnLst/>
            <a:rect l="l" t="t" r="r" b="b"/>
            <a:pathLst>
              <a:path w="176784" h="225552" extrusionOk="0">
                <a:moveTo>
                  <a:pt x="175443" y="173614"/>
                </a:moveTo>
                <a:lnTo>
                  <a:pt x="148011" y="112044"/>
                </a:lnTo>
                <a:lnTo>
                  <a:pt x="138867" y="112654"/>
                </a:lnTo>
                <a:lnTo>
                  <a:pt x="137648" y="137038"/>
                </a:lnTo>
                <a:lnTo>
                  <a:pt x="116312" y="116921"/>
                </a:lnTo>
                <a:lnTo>
                  <a:pt x="123018" y="94976"/>
                </a:lnTo>
                <a:lnTo>
                  <a:pt x="137648" y="92537"/>
                </a:lnTo>
                <a:lnTo>
                  <a:pt x="147402" y="60228"/>
                </a:lnTo>
                <a:lnTo>
                  <a:pt x="126675" y="53523"/>
                </a:lnTo>
                <a:lnTo>
                  <a:pt x="96195" y="54132"/>
                </a:lnTo>
                <a:lnTo>
                  <a:pt x="63277" y="48646"/>
                </a:lnTo>
                <a:lnTo>
                  <a:pt x="55962" y="21824"/>
                </a:lnTo>
                <a:lnTo>
                  <a:pt x="39502" y="19385"/>
                </a:lnTo>
                <a:lnTo>
                  <a:pt x="10242" y="2926"/>
                </a:lnTo>
                <a:lnTo>
                  <a:pt x="2926" y="29139"/>
                </a:lnTo>
                <a:lnTo>
                  <a:pt x="30968" y="49865"/>
                </a:lnTo>
                <a:lnTo>
                  <a:pt x="12070" y="64496"/>
                </a:lnTo>
                <a:lnTo>
                  <a:pt x="7194" y="78516"/>
                </a:lnTo>
                <a:lnTo>
                  <a:pt x="29749" y="88880"/>
                </a:lnTo>
                <a:lnTo>
                  <a:pt x="27310" y="112044"/>
                </a:lnTo>
                <a:lnTo>
                  <a:pt x="43160" y="141305"/>
                </a:lnTo>
                <a:lnTo>
                  <a:pt x="52914" y="173004"/>
                </a:lnTo>
                <a:lnTo>
                  <a:pt x="66325" y="176662"/>
                </a:lnTo>
                <a:lnTo>
                  <a:pt x="76688" y="180929"/>
                </a:lnTo>
                <a:lnTo>
                  <a:pt x="80346" y="173614"/>
                </a:lnTo>
                <a:lnTo>
                  <a:pt x="95586" y="181539"/>
                </a:lnTo>
                <a:lnTo>
                  <a:pt x="103510" y="160203"/>
                </a:lnTo>
                <a:lnTo>
                  <a:pt x="98024" y="144353"/>
                </a:lnTo>
                <a:lnTo>
                  <a:pt x="129114" y="145572"/>
                </a:lnTo>
                <a:lnTo>
                  <a:pt x="146182" y="168128"/>
                </a:lnTo>
                <a:lnTo>
                  <a:pt x="155326" y="187025"/>
                </a:lnTo>
                <a:lnTo>
                  <a:pt x="160203" y="206532"/>
                </a:lnTo>
                <a:lnTo>
                  <a:pt x="172395" y="226649"/>
                </a:lnTo>
                <a:lnTo>
                  <a:pt x="165690" y="195560"/>
                </a:lnTo>
                <a:lnTo>
                  <a:pt x="178491" y="201656"/>
                </a:lnTo>
                <a:lnTo>
                  <a:pt x="175443" y="173614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33"/>
          <p:cNvSpPr/>
          <p:nvPr/>
        </p:nvSpPr>
        <p:spPr>
          <a:xfrm>
            <a:off x="7065525" y="2735800"/>
            <a:ext cx="167552" cy="99483"/>
          </a:xfrm>
          <a:custGeom>
            <a:avLst/>
            <a:gdLst/>
            <a:ahLst/>
            <a:cxnLst/>
            <a:rect l="l" t="t" r="r" b="b"/>
            <a:pathLst>
              <a:path w="195072" h="115824" extrusionOk="0">
                <a:moveTo>
                  <a:pt x="194341" y="23043"/>
                </a:moveTo>
                <a:lnTo>
                  <a:pt x="176053" y="18776"/>
                </a:lnTo>
                <a:lnTo>
                  <a:pt x="151669" y="5364"/>
                </a:lnTo>
                <a:lnTo>
                  <a:pt x="116312" y="13899"/>
                </a:lnTo>
                <a:lnTo>
                  <a:pt x="102291" y="23652"/>
                </a:lnTo>
                <a:lnTo>
                  <a:pt x="56571" y="21824"/>
                </a:lnTo>
                <a:lnTo>
                  <a:pt x="32187" y="15728"/>
                </a:lnTo>
                <a:lnTo>
                  <a:pt x="20605" y="18776"/>
                </a:lnTo>
                <a:lnTo>
                  <a:pt x="9632" y="2926"/>
                </a:lnTo>
                <a:lnTo>
                  <a:pt x="2926" y="11460"/>
                </a:lnTo>
                <a:lnTo>
                  <a:pt x="7194" y="25481"/>
                </a:lnTo>
                <a:lnTo>
                  <a:pt x="24262" y="41331"/>
                </a:lnTo>
                <a:lnTo>
                  <a:pt x="13899" y="52913"/>
                </a:lnTo>
                <a:lnTo>
                  <a:pt x="9632" y="65105"/>
                </a:lnTo>
                <a:lnTo>
                  <a:pt x="13290" y="69372"/>
                </a:lnTo>
                <a:lnTo>
                  <a:pt x="9022" y="74859"/>
                </a:lnTo>
                <a:lnTo>
                  <a:pt x="26091" y="87051"/>
                </a:lnTo>
                <a:lnTo>
                  <a:pt x="30968" y="112044"/>
                </a:lnTo>
                <a:lnTo>
                  <a:pt x="54133" y="113264"/>
                </a:lnTo>
                <a:lnTo>
                  <a:pt x="77907" y="102900"/>
                </a:lnTo>
                <a:lnTo>
                  <a:pt x="101682" y="115702"/>
                </a:lnTo>
                <a:lnTo>
                  <a:pt x="129723" y="112044"/>
                </a:lnTo>
                <a:lnTo>
                  <a:pt x="127894" y="93756"/>
                </a:lnTo>
                <a:lnTo>
                  <a:pt x="158374" y="81564"/>
                </a:lnTo>
                <a:lnTo>
                  <a:pt x="185806" y="86441"/>
                </a:lnTo>
                <a:lnTo>
                  <a:pt x="173005" y="65105"/>
                </a:lnTo>
                <a:lnTo>
                  <a:pt x="180930" y="38283"/>
                </a:lnTo>
                <a:lnTo>
                  <a:pt x="194341" y="23043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Google Shape;817;p33"/>
          <p:cNvSpPr/>
          <p:nvPr/>
        </p:nvSpPr>
        <p:spPr>
          <a:xfrm>
            <a:off x="6886978" y="2703860"/>
            <a:ext cx="104720" cy="83775"/>
          </a:xfrm>
          <a:custGeom>
            <a:avLst/>
            <a:gdLst/>
            <a:ahLst/>
            <a:cxnLst/>
            <a:rect l="l" t="t" r="r" b="b"/>
            <a:pathLst>
              <a:path w="121920" h="97536" extrusionOk="0">
                <a:moveTo>
                  <a:pt x="40112" y="2926"/>
                </a:moveTo>
                <a:lnTo>
                  <a:pt x="26091" y="3536"/>
                </a:lnTo>
                <a:lnTo>
                  <a:pt x="19995" y="11460"/>
                </a:lnTo>
                <a:lnTo>
                  <a:pt x="8413" y="2926"/>
                </a:lnTo>
                <a:lnTo>
                  <a:pt x="2926" y="18166"/>
                </a:lnTo>
                <a:lnTo>
                  <a:pt x="19386" y="35844"/>
                </a:lnTo>
                <a:lnTo>
                  <a:pt x="27310" y="47427"/>
                </a:lnTo>
                <a:lnTo>
                  <a:pt x="42550" y="61448"/>
                </a:lnTo>
                <a:lnTo>
                  <a:pt x="54742" y="69982"/>
                </a:lnTo>
                <a:lnTo>
                  <a:pt x="68154" y="85222"/>
                </a:lnTo>
                <a:lnTo>
                  <a:pt x="96805" y="99852"/>
                </a:lnTo>
                <a:lnTo>
                  <a:pt x="99243" y="79126"/>
                </a:lnTo>
                <a:lnTo>
                  <a:pt x="108387" y="70592"/>
                </a:lnTo>
                <a:lnTo>
                  <a:pt x="113874" y="66934"/>
                </a:lnTo>
                <a:lnTo>
                  <a:pt x="121189" y="65105"/>
                </a:lnTo>
                <a:lnTo>
                  <a:pt x="124237" y="47427"/>
                </a:lnTo>
                <a:lnTo>
                  <a:pt x="107778" y="33406"/>
                </a:lnTo>
                <a:lnTo>
                  <a:pt x="113874" y="16947"/>
                </a:lnTo>
                <a:lnTo>
                  <a:pt x="102901" y="16947"/>
                </a:lnTo>
                <a:lnTo>
                  <a:pt x="102901" y="16947"/>
                </a:lnTo>
                <a:lnTo>
                  <a:pt x="88270" y="8412"/>
                </a:lnTo>
                <a:lnTo>
                  <a:pt x="66934" y="9022"/>
                </a:lnTo>
                <a:lnTo>
                  <a:pt x="40112" y="2926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p33"/>
          <p:cNvSpPr/>
          <p:nvPr/>
        </p:nvSpPr>
        <p:spPr>
          <a:xfrm>
            <a:off x="7052959" y="2353050"/>
            <a:ext cx="235619" cy="157079"/>
          </a:xfrm>
          <a:custGeom>
            <a:avLst/>
            <a:gdLst/>
            <a:ahLst/>
            <a:cxnLst/>
            <a:rect l="l" t="t" r="r" b="b"/>
            <a:pathLst>
              <a:path w="274320" h="182880" extrusionOk="0">
                <a:moveTo>
                  <a:pt x="155326" y="12070"/>
                </a:moveTo>
                <a:lnTo>
                  <a:pt x="123626" y="2926"/>
                </a:lnTo>
                <a:lnTo>
                  <a:pt x="95585" y="16947"/>
                </a:lnTo>
                <a:lnTo>
                  <a:pt x="79736" y="23043"/>
                </a:lnTo>
                <a:lnTo>
                  <a:pt x="85222" y="38893"/>
                </a:lnTo>
                <a:lnTo>
                  <a:pt x="63886" y="51085"/>
                </a:lnTo>
                <a:lnTo>
                  <a:pt x="60838" y="71811"/>
                </a:lnTo>
                <a:lnTo>
                  <a:pt x="31577" y="85222"/>
                </a:lnTo>
                <a:lnTo>
                  <a:pt x="3536" y="85222"/>
                </a:lnTo>
                <a:lnTo>
                  <a:pt x="7193" y="101681"/>
                </a:lnTo>
                <a:lnTo>
                  <a:pt x="17556" y="115702"/>
                </a:lnTo>
                <a:lnTo>
                  <a:pt x="19385" y="130333"/>
                </a:lnTo>
                <a:lnTo>
                  <a:pt x="2926" y="137648"/>
                </a:lnTo>
                <a:lnTo>
                  <a:pt x="14508" y="155326"/>
                </a:lnTo>
                <a:lnTo>
                  <a:pt x="17556" y="171785"/>
                </a:lnTo>
                <a:lnTo>
                  <a:pt x="30968" y="169957"/>
                </a:lnTo>
                <a:lnTo>
                  <a:pt x="45598" y="160203"/>
                </a:lnTo>
                <a:lnTo>
                  <a:pt x="68153" y="158984"/>
                </a:lnTo>
                <a:lnTo>
                  <a:pt x="98633" y="162032"/>
                </a:lnTo>
                <a:lnTo>
                  <a:pt x="132770" y="171176"/>
                </a:lnTo>
                <a:lnTo>
                  <a:pt x="155936" y="171785"/>
                </a:lnTo>
                <a:lnTo>
                  <a:pt x="168128" y="177272"/>
                </a:lnTo>
                <a:lnTo>
                  <a:pt x="177881" y="170566"/>
                </a:lnTo>
                <a:lnTo>
                  <a:pt x="187025" y="179710"/>
                </a:lnTo>
                <a:lnTo>
                  <a:pt x="213238" y="177881"/>
                </a:lnTo>
                <a:lnTo>
                  <a:pt x="225430" y="181539"/>
                </a:lnTo>
                <a:lnTo>
                  <a:pt x="224210" y="162641"/>
                </a:lnTo>
                <a:lnTo>
                  <a:pt x="231526" y="154107"/>
                </a:lnTo>
                <a:lnTo>
                  <a:pt x="256520" y="152278"/>
                </a:lnTo>
                <a:lnTo>
                  <a:pt x="256520" y="152278"/>
                </a:lnTo>
                <a:lnTo>
                  <a:pt x="244328" y="128504"/>
                </a:lnTo>
                <a:lnTo>
                  <a:pt x="235184" y="116312"/>
                </a:lnTo>
                <a:lnTo>
                  <a:pt x="240060" y="112654"/>
                </a:lnTo>
                <a:lnTo>
                  <a:pt x="263834" y="113873"/>
                </a:lnTo>
                <a:lnTo>
                  <a:pt x="273588" y="105949"/>
                </a:lnTo>
                <a:lnTo>
                  <a:pt x="263225" y="96195"/>
                </a:lnTo>
                <a:lnTo>
                  <a:pt x="242498" y="89489"/>
                </a:lnTo>
                <a:lnTo>
                  <a:pt x="243108" y="82784"/>
                </a:lnTo>
                <a:lnTo>
                  <a:pt x="229697" y="76078"/>
                </a:lnTo>
                <a:lnTo>
                  <a:pt x="207142" y="52304"/>
                </a:lnTo>
                <a:lnTo>
                  <a:pt x="210800" y="42550"/>
                </a:lnTo>
                <a:lnTo>
                  <a:pt x="204704" y="24872"/>
                </a:lnTo>
                <a:lnTo>
                  <a:pt x="175442" y="16337"/>
                </a:lnTo>
                <a:lnTo>
                  <a:pt x="161422" y="20605"/>
                </a:lnTo>
                <a:lnTo>
                  <a:pt x="155326" y="12070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p33"/>
          <p:cNvSpPr/>
          <p:nvPr/>
        </p:nvSpPr>
        <p:spPr>
          <a:xfrm>
            <a:off x="3875243" y="3591883"/>
            <a:ext cx="47124" cy="89012"/>
          </a:xfrm>
          <a:custGeom>
            <a:avLst/>
            <a:gdLst/>
            <a:ahLst/>
            <a:cxnLst/>
            <a:rect l="l" t="t" r="r" b="b"/>
            <a:pathLst>
              <a:path w="54864" h="103632" extrusionOk="0">
                <a:moveTo>
                  <a:pt x="12680" y="104120"/>
                </a:moveTo>
                <a:lnTo>
                  <a:pt x="21214" y="90708"/>
                </a:lnTo>
                <a:lnTo>
                  <a:pt x="27310" y="89489"/>
                </a:lnTo>
                <a:lnTo>
                  <a:pt x="35235" y="79126"/>
                </a:lnTo>
                <a:lnTo>
                  <a:pt x="41331" y="59619"/>
                </a:lnTo>
                <a:lnTo>
                  <a:pt x="39502" y="55961"/>
                </a:lnTo>
                <a:lnTo>
                  <a:pt x="44988" y="41940"/>
                </a:lnTo>
                <a:lnTo>
                  <a:pt x="42550" y="35844"/>
                </a:lnTo>
                <a:lnTo>
                  <a:pt x="50475" y="19385"/>
                </a:lnTo>
                <a:lnTo>
                  <a:pt x="52304" y="8412"/>
                </a:lnTo>
                <a:lnTo>
                  <a:pt x="45598" y="8412"/>
                </a:lnTo>
                <a:lnTo>
                  <a:pt x="46208" y="2926"/>
                </a:lnTo>
                <a:lnTo>
                  <a:pt x="40112" y="2926"/>
                </a:lnTo>
                <a:lnTo>
                  <a:pt x="24872" y="26700"/>
                </a:lnTo>
                <a:lnTo>
                  <a:pt x="19385" y="21824"/>
                </a:lnTo>
                <a:lnTo>
                  <a:pt x="15118" y="23652"/>
                </a:lnTo>
                <a:lnTo>
                  <a:pt x="14508" y="29748"/>
                </a:lnTo>
                <a:lnTo>
                  <a:pt x="10241" y="60228"/>
                </a:lnTo>
                <a:lnTo>
                  <a:pt x="2926" y="104120"/>
                </a:lnTo>
                <a:lnTo>
                  <a:pt x="12680" y="104120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p33"/>
          <p:cNvSpPr/>
          <p:nvPr/>
        </p:nvSpPr>
        <p:spPr>
          <a:xfrm>
            <a:off x="4436017" y="4533312"/>
            <a:ext cx="371755" cy="439822"/>
          </a:xfrm>
          <a:custGeom>
            <a:avLst/>
            <a:gdLst/>
            <a:ahLst/>
            <a:cxnLst/>
            <a:rect l="l" t="t" r="r" b="b"/>
            <a:pathLst>
              <a:path w="432816" h="512064" extrusionOk="0">
                <a:moveTo>
                  <a:pt x="415625" y="406481"/>
                </a:moveTo>
                <a:lnTo>
                  <a:pt x="425379" y="398557"/>
                </a:lnTo>
                <a:lnTo>
                  <a:pt x="420502" y="376611"/>
                </a:lnTo>
                <a:lnTo>
                  <a:pt x="428427" y="359542"/>
                </a:lnTo>
                <a:lnTo>
                  <a:pt x="431475" y="329062"/>
                </a:lnTo>
                <a:lnTo>
                  <a:pt x="421721" y="304678"/>
                </a:lnTo>
                <a:lnTo>
                  <a:pt x="402214" y="294315"/>
                </a:lnTo>
                <a:lnTo>
                  <a:pt x="397337" y="278465"/>
                </a:lnTo>
                <a:lnTo>
                  <a:pt x="400995" y="256520"/>
                </a:lnTo>
                <a:lnTo>
                  <a:pt x="335768" y="254691"/>
                </a:lnTo>
                <a:lnTo>
                  <a:pt x="319309" y="209581"/>
                </a:lnTo>
                <a:lnTo>
                  <a:pt x="329062" y="208971"/>
                </a:lnTo>
                <a:lnTo>
                  <a:pt x="327233" y="191902"/>
                </a:lnTo>
                <a:lnTo>
                  <a:pt x="319918" y="180929"/>
                </a:lnTo>
                <a:lnTo>
                  <a:pt x="316870" y="158374"/>
                </a:lnTo>
                <a:lnTo>
                  <a:pt x="296753" y="146792"/>
                </a:lnTo>
                <a:lnTo>
                  <a:pt x="275417" y="147401"/>
                </a:lnTo>
                <a:lnTo>
                  <a:pt x="260177" y="135819"/>
                </a:lnTo>
                <a:lnTo>
                  <a:pt x="237013" y="128504"/>
                </a:lnTo>
                <a:lnTo>
                  <a:pt x="222382" y="113873"/>
                </a:lnTo>
                <a:lnTo>
                  <a:pt x="183977" y="107777"/>
                </a:lnTo>
                <a:lnTo>
                  <a:pt x="144963" y="73030"/>
                </a:lnTo>
                <a:lnTo>
                  <a:pt x="146792" y="46817"/>
                </a:lnTo>
                <a:lnTo>
                  <a:pt x="141305" y="31577"/>
                </a:lnTo>
                <a:lnTo>
                  <a:pt x="143744" y="2926"/>
                </a:lnTo>
                <a:lnTo>
                  <a:pt x="99243" y="9632"/>
                </a:lnTo>
                <a:lnTo>
                  <a:pt x="82174" y="23653"/>
                </a:lnTo>
                <a:lnTo>
                  <a:pt x="52913" y="39502"/>
                </a:lnTo>
                <a:lnTo>
                  <a:pt x="46208" y="51085"/>
                </a:lnTo>
                <a:lnTo>
                  <a:pt x="28529" y="52304"/>
                </a:lnTo>
                <a:lnTo>
                  <a:pt x="2926" y="48646"/>
                </a:lnTo>
                <a:lnTo>
                  <a:pt x="36454" y="111435"/>
                </a:lnTo>
                <a:lnTo>
                  <a:pt x="29749" y="124237"/>
                </a:lnTo>
                <a:lnTo>
                  <a:pt x="30358" y="151669"/>
                </a:lnTo>
                <a:lnTo>
                  <a:pt x="32187" y="184587"/>
                </a:lnTo>
                <a:lnTo>
                  <a:pt x="20605" y="204094"/>
                </a:lnTo>
                <a:lnTo>
                  <a:pt x="27920" y="218725"/>
                </a:lnTo>
                <a:lnTo>
                  <a:pt x="21214" y="231526"/>
                </a:lnTo>
                <a:lnTo>
                  <a:pt x="38283" y="263835"/>
                </a:lnTo>
                <a:lnTo>
                  <a:pt x="21214" y="305897"/>
                </a:lnTo>
                <a:lnTo>
                  <a:pt x="40112" y="332110"/>
                </a:lnTo>
                <a:lnTo>
                  <a:pt x="47427" y="360152"/>
                </a:lnTo>
                <a:lnTo>
                  <a:pt x="66934" y="376611"/>
                </a:lnTo>
                <a:lnTo>
                  <a:pt x="60229" y="414406"/>
                </a:lnTo>
                <a:lnTo>
                  <a:pt x="82784" y="457688"/>
                </a:lnTo>
                <a:lnTo>
                  <a:pt x="101681" y="511333"/>
                </a:lnTo>
                <a:lnTo>
                  <a:pt x="124846" y="505846"/>
                </a:lnTo>
                <a:lnTo>
                  <a:pt x="149230" y="471099"/>
                </a:lnTo>
                <a:lnTo>
                  <a:pt x="194341" y="480243"/>
                </a:lnTo>
                <a:lnTo>
                  <a:pt x="216896" y="508285"/>
                </a:lnTo>
                <a:lnTo>
                  <a:pt x="226649" y="477195"/>
                </a:lnTo>
                <a:lnTo>
                  <a:pt x="265054" y="479024"/>
                </a:lnTo>
                <a:lnTo>
                  <a:pt x="271150" y="486949"/>
                </a:lnTo>
                <a:lnTo>
                  <a:pt x="280294" y="440619"/>
                </a:lnTo>
                <a:lnTo>
                  <a:pt x="279075" y="419893"/>
                </a:lnTo>
                <a:lnTo>
                  <a:pt x="291877" y="385755"/>
                </a:lnTo>
                <a:lnTo>
                  <a:pt x="349789" y="374173"/>
                </a:lnTo>
                <a:lnTo>
                  <a:pt x="380878" y="374782"/>
                </a:lnTo>
                <a:lnTo>
                  <a:pt x="413797" y="394899"/>
                </a:lnTo>
                <a:lnTo>
                  <a:pt x="415625" y="406481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p33"/>
          <p:cNvSpPr/>
          <p:nvPr/>
        </p:nvSpPr>
        <p:spPr>
          <a:xfrm>
            <a:off x="4299882" y="4033276"/>
            <a:ext cx="1151915" cy="1303759"/>
          </a:xfrm>
          <a:custGeom>
            <a:avLst/>
            <a:gdLst/>
            <a:ahLst/>
            <a:cxnLst/>
            <a:rect l="l" t="t" r="r" b="b"/>
            <a:pathLst>
              <a:path w="1341120" h="1517904" extrusionOk="0">
                <a:moveTo>
                  <a:pt x="594238" y="132771"/>
                </a:moveTo>
                <a:lnTo>
                  <a:pt x="585704" y="133990"/>
                </a:lnTo>
                <a:lnTo>
                  <a:pt x="566806" y="130942"/>
                </a:lnTo>
                <a:lnTo>
                  <a:pt x="555833" y="141305"/>
                </a:lnTo>
                <a:lnTo>
                  <a:pt x="539984" y="148011"/>
                </a:lnTo>
                <a:lnTo>
                  <a:pt x="529621" y="149230"/>
                </a:lnTo>
                <a:lnTo>
                  <a:pt x="525353" y="157155"/>
                </a:lnTo>
                <a:lnTo>
                  <a:pt x="508894" y="155326"/>
                </a:lnTo>
                <a:lnTo>
                  <a:pt x="487558" y="137038"/>
                </a:lnTo>
                <a:lnTo>
                  <a:pt x="485729" y="119360"/>
                </a:lnTo>
                <a:lnTo>
                  <a:pt x="477195" y="99243"/>
                </a:lnTo>
                <a:lnTo>
                  <a:pt x="483291" y="66325"/>
                </a:lnTo>
                <a:lnTo>
                  <a:pt x="493045" y="52913"/>
                </a:lnTo>
                <a:lnTo>
                  <a:pt x="485729" y="34625"/>
                </a:lnTo>
                <a:lnTo>
                  <a:pt x="474147" y="29139"/>
                </a:lnTo>
                <a:lnTo>
                  <a:pt x="479024" y="12070"/>
                </a:lnTo>
                <a:lnTo>
                  <a:pt x="471099" y="2926"/>
                </a:lnTo>
                <a:lnTo>
                  <a:pt x="453421" y="4755"/>
                </a:lnTo>
                <a:lnTo>
                  <a:pt x="457688" y="15728"/>
                </a:lnTo>
                <a:lnTo>
                  <a:pt x="444886" y="30358"/>
                </a:lnTo>
                <a:lnTo>
                  <a:pt x="405872" y="44989"/>
                </a:lnTo>
                <a:lnTo>
                  <a:pt x="381488" y="51085"/>
                </a:lnTo>
                <a:lnTo>
                  <a:pt x="371125" y="60229"/>
                </a:lnTo>
                <a:lnTo>
                  <a:pt x="344302" y="50475"/>
                </a:lnTo>
                <a:lnTo>
                  <a:pt x="318699" y="45598"/>
                </a:lnTo>
                <a:lnTo>
                  <a:pt x="312603" y="49256"/>
                </a:lnTo>
                <a:lnTo>
                  <a:pt x="327233" y="59009"/>
                </a:lnTo>
                <a:lnTo>
                  <a:pt x="325405" y="85222"/>
                </a:lnTo>
                <a:lnTo>
                  <a:pt x="329672" y="109606"/>
                </a:lnTo>
                <a:lnTo>
                  <a:pt x="358933" y="112654"/>
                </a:lnTo>
                <a:lnTo>
                  <a:pt x="360761" y="121189"/>
                </a:lnTo>
                <a:lnTo>
                  <a:pt x="335768" y="132161"/>
                </a:lnTo>
                <a:lnTo>
                  <a:pt x="331501" y="148621"/>
                </a:lnTo>
                <a:lnTo>
                  <a:pt x="317480" y="154717"/>
                </a:lnTo>
                <a:lnTo>
                  <a:pt x="291877" y="163861"/>
                </a:lnTo>
                <a:lnTo>
                  <a:pt x="285171" y="175443"/>
                </a:lnTo>
                <a:lnTo>
                  <a:pt x="258349" y="178491"/>
                </a:lnTo>
                <a:lnTo>
                  <a:pt x="240061" y="157765"/>
                </a:lnTo>
                <a:lnTo>
                  <a:pt x="233355" y="162641"/>
                </a:lnTo>
                <a:lnTo>
                  <a:pt x="227259" y="139477"/>
                </a:lnTo>
                <a:lnTo>
                  <a:pt x="217505" y="127285"/>
                </a:lnTo>
                <a:lnTo>
                  <a:pt x="205923" y="140696"/>
                </a:lnTo>
                <a:lnTo>
                  <a:pt x="139477" y="140086"/>
                </a:lnTo>
                <a:lnTo>
                  <a:pt x="139477" y="163861"/>
                </a:lnTo>
                <a:lnTo>
                  <a:pt x="159593" y="168128"/>
                </a:lnTo>
                <a:lnTo>
                  <a:pt x="158374" y="182758"/>
                </a:lnTo>
                <a:lnTo>
                  <a:pt x="151669" y="179101"/>
                </a:lnTo>
                <a:lnTo>
                  <a:pt x="132161" y="185197"/>
                </a:lnTo>
                <a:lnTo>
                  <a:pt x="132161" y="213238"/>
                </a:lnTo>
                <a:lnTo>
                  <a:pt x="147401" y="227869"/>
                </a:lnTo>
                <a:lnTo>
                  <a:pt x="152888" y="249814"/>
                </a:lnTo>
                <a:lnTo>
                  <a:pt x="152278" y="266883"/>
                </a:lnTo>
                <a:lnTo>
                  <a:pt x="138867" y="372953"/>
                </a:lnTo>
                <a:lnTo>
                  <a:pt x="107777" y="371125"/>
                </a:lnTo>
                <a:lnTo>
                  <a:pt x="103510" y="377221"/>
                </a:lnTo>
                <a:lnTo>
                  <a:pt x="75469" y="384536"/>
                </a:lnTo>
                <a:lnTo>
                  <a:pt x="37673" y="410749"/>
                </a:lnTo>
                <a:lnTo>
                  <a:pt x="35235" y="429037"/>
                </a:lnTo>
                <a:lnTo>
                  <a:pt x="27310" y="442448"/>
                </a:lnTo>
                <a:lnTo>
                  <a:pt x="31577" y="463174"/>
                </a:lnTo>
                <a:lnTo>
                  <a:pt x="11461" y="474757"/>
                </a:lnTo>
                <a:lnTo>
                  <a:pt x="12070" y="491216"/>
                </a:lnTo>
                <a:lnTo>
                  <a:pt x="2926" y="497921"/>
                </a:lnTo>
                <a:lnTo>
                  <a:pt x="18776" y="533278"/>
                </a:lnTo>
                <a:lnTo>
                  <a:pt x="38893" y="556443"/>
                </a:lnTo>
                <a:lnTo>
                  <a:pt x="32797" y="573512"/>
                </a:lnTo>
                <a:lnTo>
                  <a:pt x="55352" y="575341"/>
                </a:lnTo>
                <a:lnTo>
                  <a:pt x="69373" y="596067"/>
                </a:lnTo>
                <a:lnTo>
                  <a:pt x="99243" y="597286"/>
                </a:lnTo>
                <a:lnTo>
                  <a:pt x="126065" y="574121"/>
                </a:lnTo>
                <a:lnTo>
                  <a:pt x="127285" y="633253"/>
                </a:lnTo>
                <a:lnTo>
                  <a:pt x="143134" y="637520"/>
                </a:lnTo>
                <a:lnTo>
                  <a:pt x="161422" y="630814"/>
                </a:lnTo>
                <a:lnTo>
                  <a:pt x="187025" y="634472"/>
                </a:lnTo>
                <a:lnTo>
                  <a:pt x="204704" y="633253"/>
                </a:lnTo>
                <a:lnTo>
                  <a:pt x="211409" y="621670"/>
                </a:lnTo>
                <a:lnTo>
                  <a:pt x="240670" y="605821"/>
                </a:lnTo>
                <a:lnTo>
                  <a:pt x="257739" y="591800"/>
                </a:lnTo>
                <a:lnTo>
                  <a:pt x="302240" y="585094"/>
                </a:lnTo>
                <a:lnTo>
                  <a:pt x="299801" y="613745"/>
                </a:lnTo>
                <a:lnTo>
                  <a:pt x="305288" y="628985"/>
                </a:lnTo>
                <a:lnTo>
                  <a:pt x="303459" y="655198"/>
                </a:lnTo>
                <a:lnTo>
                  <a:pt x="342473" y="689945"/>
                </a:lnTo>
                <a:lnTo>
                  <a:pt x="380878" y="696041"/>
                </a:lnTo>
                <a:lnTo>
                  <a:pt x="395509" y="710672"/>
                </a:lnTo>
                <a:lnTo>
                  <a:pt x="418673" y="717987"/>
                </a:lnTo>
                <a:lnTo>
                  <a:pt x="433913" y="729569"/>
                </a:lnTo>
                <a:lnTo>
                  <a:pt x="455249" y="728960"/>
                </a:lnTo>
                <a:lnTo>
                  <a:pt x="475366" y="740542"/>
                </a:lnTo>
                <a:lnTo>
                  <a:pt x="478414" y="763097"/>
                </a:lnTo>
                <a:lnTo>
                  <a:pt x="485729" y="774070"/>
                </a:lnTo>
                <a:lnTo>
                  <a:pt x="487558" y="791139"/>
                </a:lnTo>
                <a:lnTo>
                  <a:pt x="477805" y="791749"/>
                </a:lnTo>
                <a:lnTo>
                  <a:pt x="494264" y="836859"/>
                </a:lnTo>
                <a:lnTo>
                  <a:pt x="559491" y="838688"/>
                </a:lnTo>
                <a:lnTo>
                  <a:pt x="555833" y="860633"/>
                </a:lnTo>
                <a:lnTo>
                  <a:pt x="560710" y="876483"/>
                </a:lnTo>
                <a:lnTo>
                  <a:pt x="580217" y="886846"/>
                </a:lnTo>
                <a:lnTo>
                  <a:pt x="589971" y="911230"/>
                </a:lnTo>
                <a:lnTo>
                  <a:pt x="586923" y="941710"/>
                </a:lnTo>
                <a:lnTo>
                  <a:pt x="578998" y="958779"/>
                </a:lnTo>
                <a:lnTo>
                  <a:pt x="583875" y="980725"/>
                </a:lnTo>
                <a:lnTo>
                  <a:pt x="574121" y="988649"/>
                </a:lnTo>
                <a:lnTo>
                  <a:pt x="585704" y="1010595"/>
                </a:lnTo>
                <a:lnTo>
                  <a:pt x="588142" y="1063021"/>
                </a:lnTo>
                <a:lnTo>
                  <a:pt x="624718" y="1070336"/>
                </a:lnTo>
                <a:lnTo>
                  <a:pt x="637520" y="1063021"/>
                </a:lnTo>
                <a:lnTo>
                  <a:pt x="661294" y="1073384"/>
                </a:lnTo>
                <a:lnTo>
                  <a:pt x="668609" y="1084966"/>
                </a:lnTo>
                <a:lnTo>
                  <a:pt x="674705" y="1120323"/>
                </a:lnTo>
                <a:lnTo>
                  <a:pt x="680192" y="1135563"/>
                </a:lnTo>
                <a:lnTo>
                  <a:pt x="692384" y="1137392"/>
                </a:lnTo>
                <a:lnTo>
                  <a:pt x="704576" y="1130686"/>
                </a:lnTo>
                <a:lnTo>
                  <a:pt x="717377" y="1138001"/>
                </a:lnTo>
                <a:lnTo>
                  <a:pt x="719206" y="1159337"/>
                </a:lnTo>
                <a:lnTo>
                  <a:pt x="717377" y="1182502"/>
                </a:lnTo>
                <a:lnTo>
                  <a:pt x="713110" y="1204448"/>
                </a:lnTo>
                <a:lnTo>
                  <a:pt x="728960" y="1197133"/>
                </a:lnTo>
                <a:lnTo>
                  <a:pt x="747857" y="1219688"/>
                </a:lnTo>
                <a:lnTo>
                  <a:pt x="750905" y="1250777"/>
                </a:lnTo>
                <a:lnTo>
                  <a:pt x="725302" y="1272113"/>
                </a:lnTo>
                <a:lnTo>
                  <a:pt x="705185" y="1287963"/>
                </a:lnTo>
                <a:lnTo>
                  <a:pt x="672877" y="1325758"/>
                </a:lnTo>
                <a:lnTo>
                  <a:pt x="636910" y="1378184"/>
                </a:lnTo>
                <a:lnTo>
                  <a:pt x="657637" y="1373917"/>
                </a:lnTo>
                <a:lnTo>
                  <a:pt x="695432" y="1403787"/>
                </a:lnTo>
                <a:lnTo>
                  <a:pt x="707014" y="1402568"/>
                </a:lnTo>
                <a:lnTo>
                  <a:pt x="744809" y="1427561"/>
                </a:lnTo>
                <a:lnTo>
                  <a:pt x="774070" y="1448897"/>
                </a:lnTo>
                <a:lnTo>
                  <a:pt x="797235" y="1475110"/>
                </a:lnTo>
                <a:lnTo>
                  <a:pt x="785653" y="1493398"/>
                </a:lnTo>
                <a:lnTo>
                  <a:pt x="798454" y="1515953"/>
                </a:lnTo>
                <a:lnTo>
                  <a:pt x="816133" y="1493398"/>
                </a:lnTo>
                <a:lnTo>
                  <a:pt x="825277" y="1456822"/>
                </a:lnTo>
                <a:lnTo>
                  <a:pt x="844784" y="1438534"/>
                </a:lnTo>
                <a:lnTo>
                  <a:pt x="868558" y="1408054"/>
                </a:lnTo>
                <a:lnTo>
                  <a:pt x="895990" y="1339779"/>
                </a:lnTo>
                <a:lnTo>
                  <a:pt x="916717" y="1318443"/>
                </a:lnTo>
                <a:lnTo>
                  <a:pt x="921593" y="1299545"/>
                </a:lnTo>
                <a:lnTo>
                  <a:pt x="923422" y="1260531"/>
                </a:lnTo>
                <a:lnTo>
                  <a:pt x="915497" y="1239195"/>
                </a:lnTo>
                <a:lnTo>
                  <a:pt x="917326" y="1209934"/>
                </a:lnTo>
                <a:lnTo>
                  <a:pt x="942320" y="1171529"/>
                </a:lnTo>
                <a:lnTo>
                  <a:pt x="978896" y="1140440"/>
                </a:lnTo>
                <a:lnTo>
                  <a:pt x="1015472" y="1129467"/>
                </a:lnTo>
                <a:lnTo>
                  <a:pt x="1037417" y="1111789"/>
                </a:lnTo>
                <a:lnTo>
                  <a:pt x="1089233" y="1097158"/>
                </a:lnTo>
                <a:lnTo>
                  <a:pt x="1125200" y="1097158"/>
                </a:lnTo>
                <a:lnTo>
                  <a:pt x="1131905" y="1073993"/>
                </a:lnTo>
                <a:lnTo>
                  <a:pt x="1157509" y="1056925"/>
                </a:lnTo>
                <a:lnTo>
                  <a:pt x="1161166" y="1017301"/>
                </a:lnTo>
                <a:lnTo>
                  <a:pt x="1192256" y="966704"/>
                </a:lnTo>
                <a:lnTo>
                  <a:pt x="1195304" y="914888"/>
                </a:lnTo>
                <a:lnTo>
                  <a:pt x="1205057" y="899038"/>
                </a:lnTo>
                <a:lnTo>
                  <a:pt x="1206886" y="874045"/>
                </a:lnTo>
                <a:lnTo>
                  <a:pt x="1213592" y="813694"/>
                </a:lnTo>
                <a:lnTo>
                  <a:pt x="1207496" y="741152"/>
                </a:lnTo>
                <a:lnTo>
                  <a:pt x="1216030" y="712501"/>
                </a:lnTo>
                <a:lnTo>
                  <a:pt x="1224565" y="711891"/>
                </a:lnTo>
                <a:lnTo>
                  <a:pt x="1248339" y="678363"/>
                </a:lnTo>
                <a:lnTo>
                  <a:pt x="1268456" y="634472"/>
                </a:lnTo>
                <a:lnTo>
                  <a:pt x="1315395" y="580827"/>
                </a:lnTo>
                <a:lnTo>
                  <a:pt x="1331854" y="555224"/>
                </a:lnTo>
                <a:lnTo>
                  <a:pt x="1344046" y="491216"/>
                </a:lnTo>
                <a:lnTo>
                  <a:pt x="1337950" y="467441"/>
                </a:lnTo>
                <a:lnTo>
                  <a:pt x="1325758" y="418064"/>
                </a:lnTo>
                <a:lnTo>
                  <a:pt x="1312957" y="405872"/>
                </a:lnTo>
                <a:lnTo>
                  <a:pt x="1283696" y="404653"/>
                </a:lnTo>
                <a:lnTo>
                  <a:pt x="1257483" y="393070"/>
                </a:lnTo>
                <a:lnTo>
                  <a:pt x="1212982" y="349789"/>
                </a:lnTo>
                <a:lnTo>
                  <a:pt x="1161776" y="317480"/>
                </a:lnTo>
                <a:lnTo>
                  <a:pt x="1110569" y="319309"/>
                </a:lnTo>
                <a:lnTo>
                  <a:pt x="1044123" y="298582"/>
                </a:lnTo>
                <a:lnTo>
                  <a:pt x="1004499" y="310774"/>
                </a:lnTo>
                <a:lnTo>
                  <a:pt x="1009376" y="289438"/>
                </a:lnTo>
                <a:lnTo>
                  <a:pt x="992917" y="266273"/>
                </a:lnTo>
                <a:lnTo>
                  <a:pt x="935614" y="243109"/>
                </a:lnTo>
                <a:lnTo>
                  <a:pt x="892333" y="229088"/>
                </a:lnTo>
                <a:lnTo>
                  <a:pt x="866729" y="254081"/>
                </a:lnTo>
                <a:lnTo>
                  <a:pt x="864901" y="215677"/>
                </a:lnTo>
                <a:lnTo>
                  <a:pt x="804550" y="209581"/>
                </a:lnTo>
                <a:lnTo>
                  <a:pt x="794187" y="197389"/>
                </a:lnTo>
                <a:lnTo>
                  <a:pt x="819790" y="165689"/>
                </a:lnTo>
                <a:lnTo>
                  <a:pt x="819181" y="138867"/>
                </a:lnTo>
                <a:lnTo>
                  <a:pt x="800893" y="132771"/>
                </a:lnTo>
                <a:lnTo>
                  <a:pt x="782605" y="64496"/>
                </a:lnTo>
                <a:lnTo>
                  <a:pt x="774680" y="43160"/>
                </a:lnTo>
                <a:lnTo>
                  <a:pt x="763097" y="44989"/>
                </a:lnTo>
                <a:lnTo>
                  <a:pt x="741761" y="80345"/>
                </a:lnTo>
                <a:lnTo>
                  <a:pt x="730789" y="108997"/>
                </a:lnTo>
                <a:lnTo>
                  <a:pt x="717987" y="123627"/>
                </a:lnTo>
                <a:lnTo>
                  <a:pt x="701528" y="126675"/>
                </a:lnTo>
                <a:lnTo>
                  <a:pt x="696651" y="115702"/>
                </a:lnTo>
                <a:lnTo>
                  <a:pt x="689336" y="113873"/>
                </a:lnTo>
                <a:lnTo>
                  <a:pt x="678363" y="124846"/>
                </a:lnTo>
                <a:lnTo>
                  <a:pt x="663733" y="116921"/>
                </a:lnTo>
                <a:lnTo>
                  <a:pt x="644225" y="108387"/>
                </a:lnTo>
                <a:lnTo>
                  <a:pt x="627766" y="112654"/>
                </a:lnTo>
                <a:lnTo>
                  <a:pt x="613745" y="108997"/>
                </a:lnTo>
                <a:lnTo>
                  <a:pt x="610697" y="119969"/>
                </a:lnTo>
                <a:lnTo>
                  <a:pt x="616184" y="127894"/>
                </a:lnTo>
                <a:lnTo>
                  <a:pt x="613136" y="135819"/>
                </a:lnTo>
                <a:lnTo>
                  <a:pt x="594238" y="132771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33"/>
          <p:cNvSpPr/>
          <p:nvPr/>
        </p:nvSpPr>
        <p:spPr>
          <a:xfrm>
            <a:off x="9828028" y="4026468"/>
            <a:ext cx="36652" cy="52359"/>
          </a:xfrm>
          <a:custGeom>
            <a:avLst/>
            <a:gdLst/>
            <a:ahLst/>
            <a:cxnLst/>
            <a:rect l="l" t="t" r="r" b="b"/>
            <a:pathLst>
              <a:path w="42672" h="60960" extrusionOk="0">
                <a:moveTo>
                  <a:pt x="2926" y="38893"/>
                </a:moveTo>
                <a:lnTo>
                  <a:pt x="19385" y="59009"/>
                </a:lnTo>
                <a:lnTo>
                  <a:pt x="26090" y="45598"/>
                </a:lnTo>
                <a:lnTo>
                  <a:pt x="42550" y="46817"/>
                </a:lnTo>
                <a:lnTo>
                  <a:pt x="43160" y="21824"/>
                </a:lnTo>
                <a:lnTo>
                  <a:pt x="43769" y="2926"/>
                </a:lnTo>
                <a:lnTo>
                  <a:pt x="15728" y="24262"/>
                </a:lnTo>
                <a:lnTo>
                  <a:pt x="2926" y="38893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Google Shape;823;p33"/>
          <p:cNvSpPr/>
          <p:nvPr/>
        </p:nvSpPr>
        <p:spPr>
          <a:xfrm>
            <a:off x="9000219" y="3265158"/>
            <a:ext cx="99483" cy="57596"/>
          </a:xfrm>
          <a:custGeom>
            <a:avLst/>
            <a:gdLst/>
            <a:ahLst/>
            <a:cxnLst/>
            <a:rect l="l" t="t" r="r" b="b"/>
            <a:pathLst>
              <a:path w="115824" h="67056" extrusionOk="0">
                <a:moveTo>
                  <a:pt x="94366" y="23652"/>
                </a:moveTo>
                <a:lnTo>
                  <a:pt x="77907" y="12680"/>
                </a:lnTo>
                <a:lnTo>
                  <a:pt x="60229" y="12070"/>
                </a:lnTo>
                <a:lnTo>
                  <a:pt x="34626" y="2926"/>
                </a:lnTo>
                <a:lnTo>
                  <a:pt x="18776" y="12680"/>
                </a:lnTo>
                <a:lnTo>
                  <a:pt x="2926" y="41940"/>
                </a:lnTo>
                <a:lnTo>
                  <a:pt x="4755" y="49256"/>
                </a:lnTo>
                <a:lnTo>
                  <a:pt x="38283" y="64496"/>
                </a:lnTo>
                <a:lnTo>
                  <a:pt x="57790" y="58400"/>
                </a:lnTo>
                <a:lnTo>
                  <a:pt x="86442" y="60838"/>
                </a:lnTo>
                <a:lnTo>
                  <a:pt x="113264" y="59619"/>
                </a:lnTo>
                <a:lnTo>
                  <a:pt x="110826" y="35844"/>
                </a:lnTo>
                <a:lnTo>
                  <a:pt x="94366" y="23652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p33"/>
          <p:cNvSpPr/>
          <p:nvPr/>
        </p:nvSpPr>
        <p:spPr>
          <a:xfrm>
            <a:off x="7041440" y="4796157"/>
            <a:ext cx="277507" cy="308923"/>
          </a:xfrm>
          <a:custGeom>
            <a:avLst/>
            <a:gdLst/>
            <a:ahLst/>
            <a:cxnLst/>
            <a:rect l="l" t="t" r="r" b="b"/>
            <a:pathLst>
              <a:path w="323088" h="359664" extrusionOk="0">
                <a:moveTo>
                  <a:pt x="192512" y="5974"/>
                </a:moveTo>
                <a:lnTo>
                  <a:pt x="186416" y="2926"/>
                </a:lnTo>
                <a:lnTo>
                  <a:pt x="166909" y="12070"/>
                </a:lnTo>
                <a:lnTo>
                  <a:pt x="157155" y="12070"/>
                </a:lnTo>
                <a:lnTo>
                  <a:pt x="134600" y="27310"/>
                </a:lnTo>
                <a:lnTo>
                  <a:pt x="122408" y="11461"/>
                </a:lnTo>
                <a:lnTo>
                  <a:pt x="69982" y="24872"/>
                </a:lnTo>
                <a:lnTo>
                  <a:pt x="44989" y="26091"/>
                </a:lnTo>
                <a:lnTo>
                  <a:pt x="39502" y="164470"/>
                </a:lnTo>
                <a:lnTo>
                  <a:pt x="6584" y="165689"/>
                </a:lnTo>
                <a:lnTo>
                  <a:pt x="2926" y="278465"/>
                </a:lnTo>
                <a:lnTo>
                  <a:pt x="11461" y="284561"/>
                </a:lnTo>
                <a:lnTo>
                  <a:pt x="29749" y="321747"/>
                </a:lnTo>
                <a:lnTo>
                  <a:pt x="25482" y="344912"/>
                </a:lnTo>
                <a:lnTo>
                  <a:pt x="32187" y="358933"/>
                </a:lnTo>
                <a:lnTo>
                  <a:pt x="56571" y="354665"/>
                </a:lnTo>
                <a:lnTo>
                  <a:pt x="73640" y="337597"/>
                </a:lnTo>
                <a:lnTo>
                  <a:pt x="90099" y="326014"/>
                </a:lnTo>
                <a:lnTo>
                  <a:pt x="99243" y="307117"/>
                </a:lnTo>
                <a:lnTo>
                  <a:pt x="115702" y="297973"/>
                </a:lnTo>
                <a:lnTo>
                  <a:pt x="129723" y="302849"/>
                </a:lnTo>
                <a:lnTo>
                  <a:pt x="144963" y="313822"/>
                </a:lnTo>
                <a:lnTo>
                  <a:pt x="171786" y="315651"/>
                </a:lnTo>
                <a:lnTo>
                  <a:pt x="193731" y="306507"/>
                </a:lnTo>
                <a:lnTo>
                  <a:pt x="197389" y="294315"/>
                </a:lnTo>
                <a:lnTo>
                  <a:pt x="204704" y="276027"/>
                </a:lnTo>
                <a:lnTo>
                  <a:pt x="222992" y="272979"/>
                </a:lnTo>
                <a:lnTo>
                  <a:pt x="233355" y="258349"/>
                </a:lnTo>
                <a:lnTo>
                  <a:pt x="245547" y="232136"/>
                </a:lnTo>
                <a:lnTo>
                  <a:pt x="277246" y="203485"/>
                </a:lnTo>
                <a:lnTo>
                  <a:pt x="326014" y="174833"/>
                </a:lnTo>
                <a:lnTo>
                  <a:pt x="305288" y="157155"/>
                </a:lnTo>
                <a:lnTo>
                  <a:pt x="279685" y="151669"/>
                </a:lnTo>
                <a:lnTo>
                  <a:pt x="270541" y="126675"/>
                </a:lnTo>
                <a:lnTo>
                  <a:pt x="271150" y="113264"/>
                </a:lnTo>
                <a:lnTo>
                  <a:pt x="257130" y="108997"/>
                </a:lnTo>
                <a:lnTo>
                  <a:pt x="220554" y="66325"/>
                </a:lnTo>
                <a:lnTo>
                  <a:pt x="210800" y="43769"/>
                </a:lnTo>
                <a:lnTo>
                  <a:pt x="204094" y="37064"/>
                </a:lnTo>
                <a:lnTo>
                  <a:pt x="192512" y="5974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p33"/>
          <p:cNvSpPr/>
          <p:nvPr/>
        </p:nvSpPr>
        <p:spPr>
          <a:xfrm>
            <a:off x="6895880" y="3836926"/>
            <a:ext cx="382226" cy="298451"/>
          </a:xfrm>
          <a:custGeom>
            <a:avLst/>
            <a:gdLst/>
            <a:ahLst/>
            <a:cxnLst/>
            <a:rect l="l" t="t" r="r" b="b"/>
            <a:pathLst>
              <a:path w="445008" h="347472" extrusionOk="0">
                <a:moveTo>
                  <a:pt x="324185" y="100462"/>
                </a:moveTo>
                <a:lnTo>
                  <a:pt x="321137" y="98633"/>
                </a:lnTo>
                <a:lnTo>
                  <a:pt x="308945" y="87661"/>
                </a:lnTo>
                <a:lnTo>
                  <a:pt x="307116" y="75469"/>
                </a:lnTo>
                <a:lnTo>
                  <a:pt x="311993" y="59619"/>
                </a:lnTo>
                <a:lnTo>
                  <a:pt x="311993" y="43769"/>
                </a:lnTo>
                <a:lnTo>
                  <a:pt x="291876" y="19385"/>
                </a:lnTo>
                <a:lnTo>
                  <a:pt x="287609" y="2926"/>
                </a:lnTo>
                <a:lnTo>
                  <a:pt x="266273" y="9632"/>
                </a:lnTo>
                <a:lnTo>
                  <a:pt x="249204" y="24872"/>
                </a:lnTo>
                <a:lnTo>
                  <a:pt x="224820" y="67544"/>
                </a:lnTo>
                <a:lnTo>
                  <a:pt x="193121" y="85222"/>
                </a:lnTo>
                <a:lnTo>
                  <a:pt x="160202" y="82784"/>
                </a:lnTo>
                <a:lnTo>
                  <a:pt x="150449" y="86441"/>
                </a:lnTo>
                <a:lnTo>
                  <a:pt x="154106" y="100462"/>
                </a:lnTo>
                <a:lnTo>
                  <a:pt x="136428" y="113873"/>
                </a:lnTo>
                <a:lnTo>
                  <a:pt x="122408" y="129113"/>
                </a:lnTo>
                <a:lnTo>
                  <a:pt x="79126" y="143744"/>
                </a:lnTo>
                <a:lnTo>
                  <a:pt x="70592" y="135209"/>
                </a:lnTo>
                <a:lnTo>
                  <a:pt x="65105" y="133990"/>
                </a:lnTo>
                <a:lnTo>
                  <a:pt x="59009" y="144353"/>
                </a:lnTo>
                <a:lnTo>
                  <a:pt x="30358" y="146792"/>
                </a:lnTo>
                <a:lnTo>
                  <a:pt x="13898" y="186416"/>
                </a:lnTo>
                <a:lnTo>
                  <a:pt x="5364" y="193121"/>
                </a:lnTo>
                <a:lnTo>
                  <a:pt x="2926" y="223601"/>
                </a:lnTo>
                <a:lnTo>
                  <a:pt x="6584" y="240061"/>
                </a:lnTo>
                <a:lnTo>
                  <a:pt x="4145" y="251643"/>
                </a:lnTo>
                <a:lnTo>
                  <a:pt x="19994" y="271760"/>
                </a:lnTo>
                <a:lnTo>
                  <a:pt x="23042" y="285781"/>
                </a:lnTo>
                <a:lnTo>
                  <a:pt x="35844" y="305288"/>
                </a:lnTo>
                <a:lnTo>
                  <a:pt x="51694" y="318089"/>
                </a:lnTo>
                <a:lnTo>
                  <a:pt x="53522" y="335768"/>
                </a:lnTo>
                <a:lnTo>
                  <a:pt x="57180" y="346741"/>
                </a:lnTo>
                <a:lnTo>
                  <a:pt x="74858" y="310774"/>
                </a:lnTo>
                <a:lnTo>
                  <a:pt x="94976" y="290048"/>
                </a:lnTo>
                <a:lnTo>
                  <a:pt x="118140" y="296753"/>
                </a:lnTo>
                <a:lnTo>
                  <a:pt x="140086" y="299192"/>
                </a:lnTo>
                <a:lnTo>
                  <a:pt x="143134" y="271760"/>
                </a:lnTo>
                <a:lnTo>
                  <a:pt x="156545" y="252253"/>
                </a:lnTo>
                <a:lnTo>
                  <a:pt x="174833" y="240061"/>
                </a:lnTo>
                <a:lnTo>
                  <a:pt x="202874" y="252862"/>
                </a:lnTo>
                <a:lnTo>
                  <a:pt x="224820" y="267493"/>
                </a:lnTo>
                <a:lnTo>
                  <a:pt x="249814" y="271150"/>
                </a:lnTo>
                <a:lnTo>
                  <a:pt x="275417" y="278465"/>
                </a:lnTo>
                <a:lnTo>
                  <a:pt x="285170" y="255301"/>
                </a:lnTo>
                <a:lnTo>
                  <a:pt x="290048" y="252253"/>
                </a:lnTo>
                <a:lnTo>
                  <a:pt x="305897" y="255910"/>
                </a:lnTo>
                <a:lnTo>
                  <a:pt x="343692" y="237013"/>
                </a:lnTo>
                <a:lnTo>
                  <a:pt x="357104" y="244937"/>
                </a:lnTo>
                <a:lnTo>
                  <a:pt x="368076" y="243718"/>
                </a:lnTo>
                <a:lnTo>
                  <a:pt x="373562" y="234574"/>
                </a:lnTo>
                <a:lnTo>
                  <a:pt x="385754" y="230917"/>
                </a:lnTo>
                <a:lnTo>
                  <a:pt x="411968" y="235184"/>
                </a:lnTo>
                <a:lnTo>
                  <a:pt x="433913" y="235793"/>
                </a:lnTo>
                <a:lnTo>
                  <a:pt x="444886" y="232136"/>
                </a:lnTo>
                <a:lnTo>
                  <a:pt x="439400" y="219334"/>
                </a:lnTo>
                <a:lnTo>
                  <a:pt x="413796" y="204094"/>
                </a:lnTo>
                <a:lnTo>
                  <a:pt x="404652" y="180929"/>
                </a:lnTo>
                <a:lnTo>
                  <a:pt x="390022" y="164470"/>
                </a:lnTo>
                <a:lnTo>
                  <a:pt x="366857" y="143744"/>
                </a:lnTo>
                <a:lnTo>
                  <a:pt x="366248" y="131552"/>
                </a:lnTo>
                <a:lnTo>
                  <a:pt x="347350" y="115702"/>
                </a:lnTo>
                <a:lnTo>
                  <a:pt x="324185" y="100462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Google Shape;826;p33"/>
          <p:cNvSpPr/>
          <p:nvPr/>
        </p:nvSpPr>
        <p:spPr>
          <a:xfrm>
            <a:off x="3158963" y="1616871"/>
            <a:ext cx="2230527" cy="1193803"/>
          </a:xfrm>
          <a:custGeom>
            <a:avLst/>
            <a:gdLst/>
            <a:ahLst/>
            <a:cxnLst/>
            <a:rect l="l" t="t" r="r" b="b"/>
            <a:pathLst>
              <a:path w="2596896" h="1389888" extrusionOk="0">
                <a:moveTo>
                  <a:pt x="1922557" y="1218469"/>
                </a:moveTo>
                <a:lnTo>
                  <a:pt x="1918289" y="1200181"/>
                </a:lnTo>
                <a:lnTo>
                  <a:pt x="1903049" y="1211763"/>
                </a:lnTo>
                <a:lnTo>
                  <a:pt x="1906097" y="1224565"/>
                </a:lnTo>
                <a:lnTo>
                  <a:pt x="1940235" y="1240414"/>
                </a:lnTo>
                <a:lnTo>
                  <a:pt x="1951817" y="1237976"/>
                </a:lnTo>
                <a:lnTo>
                  <a:pt x="1971934" y="1222736"/>
                </a:lnTo>
                <a:lnTo>
                  <a:pt x="1943283" y="1223345"/>
                </a:lnTo>
                <a:lnTo>
                  <a:pt x="1922557" y="1218469"/>
                </a:lnTo>
                <a:close/>
                <a:moveTo>
                  <a:pt x="2010339" y="1121542"/>
                </a:moveTo>
                <a:lnTo>
                  <a:pt x="2011558" y="1114837"/>
                </a:lnTo>
                <a:lnTo>
                  <a:pt x="1986565" y="1098987"/>
                </a:lnTo>
                <a:lnTo>
                  <a:pt x="1950598" y="1089233"/>
                </a:lnTo>
                <a:lnTo>
                  <a:pt x="1939016" y="1092891"/>
                </a:lnTo>
                <a:lnTo>
                  <a:pt x="1960352" y="1110569"/>
                </a:lnTo>
                <a:lnTo>
                  <a:pt x="1995099" y="1122152"/>
                </a:lnTo>
                <a:lnTo>
                  <a:pt x="2010339" y="1121542"/>
                </a:lnTo>
                <a:close/>
                <a:moveTo>
                  <a:pt x="149230" y="1144097"/>
                </a:moveTo>
                <a:lnTo>
                  <a:pt x="150449" y="1123371"/>
                </a:lnTo>
                <a:lnTo>
                  <a:pt x="130942" y="1107521"/>
                </a:lnTo>
                <a:lnTo>
                  <a:pt x="128504" y="1089843"/>
                </a:lnTo>
                <a:lnTo>
                  <a:pt x="127894" y="1077041"/>
                </a:lnTo>
                <a:lnTo>
                  <a:pt x="102900" y="1072774"/>
                </a:lnTo>
                <a:lnTo>
                  <a:pt x="88270" y="1067288"/>
                </a:lnTo>
                <a:lnTo>
                  <a:pt x="63276" y="1058753"/>
                </a:lnTo>
                <a:lnTo>
                  <a:pt x="54742" y="1067897"/>
                </a:lnTo>
                <a:lnTo>
                  <a:pt x="51084" y="1088014"/>
                </a:lnTo>
                <a:lnTo>
                  <a:pt x="77297" y="1094720"/>
                </a:lnTo>
                <a:lnTo>
                  <a:pt x="74859" y="1105693"/>
                </a:lnTo>
                <a:lnTo>
                  <a:pt x="92537" y="1119104"/>
                </a:lnTo>
                <a:lnTo>
                  <a:pt x="92537" y="1132515"/>
                </a:lnTo>
                <a:lnTo>
                  <a:pt x="130942" y="1149584"/>
                </a:lnTo>
                <a:lnTo>
                  <a:pt x="149230" y="1144097"/>
                </a:lnTo>
                <a:close/>
                <a:moveTo>
                  <a:pt x="2198096" y="1061801"/>
                </a:moveTo>
                <a:lnTo>
                  <a:pt x="2221870" y="1038636"/>
                </a:lnTo>
                <a:lnTo>
                  <a:pt x="2230405" y="1028273"/>
                </a:lnTo>
                <a:lnTo>
                  <a:pt x="2217603" y="1026444"/>
                </a:lnTo>
                <a:lnTo>
                  <a:pt x="2187733" y="1039856"/>
                </a:lnTo>
                <a:lnTo>
                  <a:pt x="2162129" y="1061192"/>
                </a:lnTo>
                <a:lnTo>
                  <a:pt x="2112752" y="1120933"/>
                </a:lnTo>
                <a:lnTo>
                  <a:pt x="2080443" y="1143488"/>
                </a:lnTo>
                <a:lnTo>
                  <a:pt x="2090197" y="1153851"/>
                </a:lnTo>
                <a:lnTo>
                  <a:pt x="2067032" y="1167262"/>
                </a:lnTo>
                <a:lnTo>
                  <a:pt x="2068251" y="1178845"/>
                </a:lnTo>
                <a:lnTo>
                  <a:pt x="2126773" y="1179454"/>
                </a:lnTo>
                <a:lnTo>
                  <a:pt x="2159691" y="1177625"/>
                </a:lnTo>
                <a:lnTo>
                  <a:pt x="2186513" y="1186769"/>
                </a:lnTo>
                <a:lnTo>
                  <a:pt x="2159691" y="1204448"/>
                </a:lnTo>
                <a:lnTo>
                  <a:pt x="2177369" y="1205667"/>
                </a:lnTo>
                <a:lnTo>
                  <a:pt x="2221870" y="1172749"/>
                </a:lnTo>
                <a:lnTo>
                  <a:pt x="2229185" y="1177625"/>
                </a:lnTo>
                <a:lnTo>
                  <a:pt x="2213945" y="1208715"/>
                </a:lnTo>
                <a:lnTo>
                  <a:pt x="2232233" y="1216030"/>
                </a:lnTo>
                <a:lnTo>
                  <a:pt x="2246254" y="1214811"/>
                </a:lnTo>
                <a:lnTo>
                  <a:pt x="2267590" y="1181283"/>
                </a:lnTo>
                <a:lnTo>
                  <a:pt x="2264542" y="1157509"/>
                </a:lnTo>
                <a:lnTo>
                  <a:pt x="2266371" y="1137392"/>
                </a:lnTo>
                <a:lnTo>
                  <a:pt x="2243816" y="1144097"/>
                </a:lnTo>
                <a:lnTo>
                  <a:pt x="2260885" y="1116056"/>
                </a:lnTo>
                <a:lnTo>
                  <a:pt x="2234672" y="1104473"/>
                </a:lnTo>
                <a:lnTo>
                  <a:pt x="2218213" y="1113617"/>
                </a:lnTo>
                <a:lnTo>
                  <a:pt x="2194438" y="1103254"/>
                </a:lnTo>
                <a:lnTo>
                  <a:pt x="2209069" y="1090453"/>
                </a:lnTo>
                <a:lnTo>
                  <a:pt x="2191390" y="1082528"/>
                </a:lnTo>
                <a:lnTo>
                  <a:pt x="2168225" y="1094720"/>
                </a:lnTo>
                <a:lnTo>
                  <a:pt x="2198096" y="1061801"/>
                </a:lnTo>
                <a:close/>
                <a:moveTo>
                  <a:pt x="23043" y="932566"/>
                </a:moveTo>
                <a:lnTo>
                  <a:pt x="11460" y="944758"/>
                </a:lnTo>
                <a:lnTo>
                  <a:pt x="2926" y="960608"/>
                </a:lnTo>
                <a:lnTo>
                  <a:pt x="8412" y="972190"/>
                </a:lnTo>
                <a:lnTo>
                  <a:pt x="4755" y="989259"/>
                </a:lnTo>
                <a:lnTo>
                  <a:pt x="9022" y="1006328"/>
                </a:lnTo>
                <a:lnTo>
                  <a:pt x="20604" y="1006328"/>
                </a:lnTo>
                <a:lnTo>
                  <a:pt x="19385" y="976457"/>
                </a:lnTo>
                <a:lnTo>
                  <a:pt x="62667" y="934395"/>
                </a:lnTo>
                <a:lnTo>
                  <a:pt x="32796" y="937443"/>
                </a:lnTo>
                <a:lnTo>
                  <a:pt x="23043" y="932566"/>
                </a:lnTo>
                <a:close/>
                <a:moveTo>
                  <a:pt x="1735409" y="646054"/>
                </a:moveTo>
                <a:lnTo>
                  <a:pt x="1732971" y="638739"/>
                </a:lnTo>
                <a:lnTo>
                  <a:pt x="1722608" y="638129"/>
                </a:lnTo>
                <a:lnTo>
                  <a:pt x="1705539" y="648492"/>
                </a:lnTo>
                <a:lnTo>
                  <a:pt x="1703101" y="650931"/>
                </a:lnTo>
                <a:lnTo>
                  <a:pt x="1703710" y="661294"/>
                </a:lnTo>
                <a:lnTo>
                  <a:pt x="1714073" y="664342"/>
                </a:lnTo>
                <a:lnTo>
                  <a:pt x="1735409" y="646054"/>
                </a:lnTo>
                <a:close/>
                <a:moveTo>
                  <a:pt x="1676888" y="626547"/>
                </a:moveTo>
                <a:lnTo>
                  <a:pt x="1681765" y="619841"/>
                </a:lnTo>
                <a:lnTo>
                  <a:pt x="1645189" y="619232"/>
                </a:lnTo>
                <a:lnTo>
                  <a:pt x="1615318" y="635691"/>
                </a:lnTo>
                <a:lnTo>
                  <a:pt x="1615318" y="644835"/>
                </a:lnTo>
                <a:lnTo>
                  <a:pt x="1633606" y="646054"/>
                </a:lnTo>
                <a:lnTo>
                  <a:pt x="1676888" y="626547"/>
                </a:lnTo>
                <a:close/>
                <a:moveTo>
                  <a:pt x="1657990" y="525353"/>
                </a:moveTo>
                <a:lnTo>
                  <a:pt x="1641531" y="522305"/>
                </a:lnTo>
                <a:lnTo>
                  <a:pt x="1611051" y="554004"/>
                </a:lnTo>
                <a:lnTo>
                  <a:pt x="1589105" y="580827"/>
                </a:lnTo>
                <a:lnTo>
                  <a:pt x="1554358" y="597896"/>
                </a:lnTo>
                <a:lnTo>
                  <a:pt x="1592763" y="594238"/>
                </a:lnTo>
                <a:lnTo>
                  <a:pt x="1587886" y="614964"/>
                </a:lnTo>
                <a:lnTo>
                  <a:pt x="1637873" y="596676"/>
                </a:lnTo>
                <a:lnTo>
                  <a:pt x="1675669" y="578388"/>
                </a:lnTo>
                <a:lnTo>
                  <a:pt x="1680545" y="594238"/>
                </a:lnTo>
                <a:lnTo>
                  <a:pt x="1716512" y="602163"/>
                </a:lnTo>
                <a:lnTo>
                  <a:pt x="1746382" y="591190"/>
                </a:lnTo>
                <a:lnTo>
                  <a:pt x="1734800" y="580217"/>
                </a:lnTo>
                <a:lnTo>
                  <a:pt x="1714073" y="582656"/>
                </a:lnTo>
                <a:lnTo>
                  <a:pt x="1721998" y="566196"/>
                </a:lnTo>
                <a:lnTo>
                  <a:pt x="1699443" y="555833"/>
                </a:lnTo>
                <a:lnTo>
                  <a:pt x="1678717" y="544251"/>
                </a:lnTo>
                <a:lnTo>
                  <a:pt x="1669573" y="535107"/>
                </a:lnTo>
                <a:lnTo>
                  <a:pt x="1652504" y="540593"/>
                </a:lnTo>
                <a:lnTo>
                  <a:pt x="1657990" y="525353"/>
                </a:lnTo>
                <a:close/>
                <a:moveTo>
                  <a:pt x="1929872" y="475366"/>
                </a:moveTo>
                <a:lnTo>
                  <a:pt x="1952427" y="465003"/>
                </a:lnTo>
                <a:lnTo>
                  <a:pt x="1958523" y="460736"/>
                </a:lnTo>
                <a:lnTo>
                  <a:pt x="1967057" y="446715"/>
                </a:lnTo>
                <a:lnTo>
                  <a:pt x="1953037" y="437571"/>
                </a:lnTo>
                <a:lnTo>
                  <a:pt x="1927433" y="441838"/>
                </a:lnTo>
                <a:lnTo>
                  <a:pt x="1904269" y="460736"/>
                </a:lnTo>
                <a:lnTo>
                  <a:pt x="1900001" y="476585"/>
                </a:lnTo>
                <a:lnTo>
                  <a:pt x="1929872" y="475366"/>
                </a:lnTo>
                <a:close/>
                <a:moveTo>
                  <a:pt x="1479987" y="410139"/>
                </a:moveTo>
                <a:lnTo>
                  <a:pt x="1475110" y="397947"/>
                </a:lnTo>
                <a:lnTo>
                  <a:pt x="1473281" y="391851"/>
                </a:lnTo>
                <a:lnTo>
                  <a:pt x="1463528" y="385755"/>
                </a:lnTo>
                <a:lnTo>
                  <a:pt x="1445240" y="376611"/>
                </a:lnTo>
                <a:lnTo>
                  <a:pt x="1415369" y="390632"/>
                </a:lnTo>
                <a:lnTo>
                  <a:pt x="1384889" y="400995"/>
                </a:lnTo>
                <a:lnTo>
                  <a:pt x="1406225" y="415625"/>
                </a:lnTo>
                <a:lnTo>
                  <a:pt x="1429390" y="411968"/>
                </a:lnTo>
                <a:lnTo>
                  <a:pt x="1454384" y="421721"/>
                </a:lnTo>
                <a:lnTo>
                  <a:pt x="1479987" y="410139"/>
                </a:lnTo>
                <a:close/>
                <a:moveTo>
                  <a:pt x="1616537" y="397337"/>
                </a:moveTo>
                <a:lnTo>
                  <a:pt x="1576304" y="391241"/>
                </a:lnTo>
                <a:lnTo>
                  <a:pt x="1611051" y="375392"/>
                </a:lnTo>
                <a:lnTo>
                  <a:pt x="1608613" y="338816"/>
                </a:lnTo>
                <a:lnTo>
                  <a:pt x="1597030" y="324795"/>
                </a:lnTo>
                <a:lnTo>
                  <a:pt x="1569598" y="319918"/>
                </a:lnTo>
                <a:lnTo>
                  <a:pt x="1520221" y="343083"/>
                </a:lnTo>
                <a:lnTo>
                  <a:pt x="1486693" y="378440"/>
                </a:lnTo>
                <a:lnTo>
                  <a:pt x="1504371" y="391241"/>
                </a:lnTo>
                <a:lnTo>
                  <a:pt x="1514125" y="411358"/>
                </a:lnTo>
                <a:lnTo>
                  <a:pt x="1475720" y="444886"/>
                </a:lnTo>
                <a:lnTo>
                  <a:pt x="1456213" y="443667"/>
                </a:lnTo>
                <a:lnTo>
                  <a:pt x="1418417" y="470489"/>
                </a:lnTo>
                <a:lnTo>
                  <a:pt x="1444021" y="438790"/>
                </a:lnTo>
                <a:lnTo>
                  <a:pt x="1414760" y="427817"/>
                </a:lnTo>
                <a:lnTo>
                  <a:pt x="1387328" y="433304"/>
                </a:lnTo>
                <a:lnTo>
                  <a:pt x="1372697" y="454030"/>
                </a:lnTo>
                <a:lnTo>
                  <a:pt x="1336731" y="453420"/>
                </a:lnTo>
                <a:lnTo>
                  <a:pt x="1292840" y="458297"/>
                </a:lnTo>
                <a:lnTo>
                  <a:pt x="1261750" y="443667"/>
                </a:lnTo>
                <a:lnTo>
                  <a:pt x="1231270" y="446105"/>
                </a:lnTo>
                <a:lnTo>
                  <a:pt x="1222126" y="428427"/>
                </a:lnTo>
                <a:lnTo>
                  <a:pt x="1209325" y="420502"/>
                </a:lnTo>
                <a:lnTo>
                  <a:pt x="1186160" y="423550"/>
                </a:lnTo>
                <a:lnTo>
                  <a:pt x="1154461" y="425379"/>
                </a:lnTo>
                <a:lnTo>
                  <a:pt x="1127638" y="436352"/>
                </a:lnTo>
                <a:lnTo>
                  <a:pt x="1139830" y="450372"/>
                </a:lnTo>
                <a:lnTo>
                  <a:pt x="1097158" y="467441"/>
                </a:lnTo>
                <a:lnTo>
                  <a:pt x="1088624" y="447324"/>
                </a:lnTo>
                <a:lnTo>
                  <a:pt x="1061801" y="453420"/>
                </a:lnTo>
                <a:lnTo>
                  <a:pt x="989868" y="457078"/>
                </a:lnTo>
                <a:lnTo>
                  <a:pt x="950854" y="449763"/>
                </a:lnTo>
                <a:lnTo>
                  <a:pt x="1002670" y="433913"/>
                </a:lnTo>
                <a:lnTo>
                  <a:pt x="985601" y="416844"/>
                </a:lnTo>
                <a:lnTo>
                  <a:pt x="958779" y="419283"/>
                </a:lnTo>
                <a:lnTo>
                  <a:pt x="930128" y="413187"/>
                </a:lnTo>
                <a:lnTo>
                  <a:pt x="884408" y="401604"/>
                </a:lnTo>
                <a:lnTo>
                  <a:pt x="861243" y="387584"/>
                </a:lnTo>
                <a:lnTo>
                  <a:pt x="833811" y="385755"/>
                </a:lnTo>
                <a:lnTo>
                  <a:pt x="813694" y="395508"/>
                </a:lnTo>
                <a:lnTo>
                  <a:pt x="777728" y="400995"/>
                </a:lnTo>
                <a:lnTo>
                  <a:pt x="801502" y="376001"/>
                </a:lnTo>
                <a:lnTo>
                  <a:pt x="744200" y="397947"/>
                </a:lnTo>
                <a:lnTo>
                  <a:pt x="735665" y="369296"/>
                </a:lnTo>
                <a:lnTo>
                  <a:pt x="722864" y="365638"/>
                </a:lnTo>
                <a:lnTo>
                  <a:pt x="699699" y="380878"/>
                </a:lnTo>
                <a:lnTo>
                  <a:pt x="672267" y="388193"/>
                </a:lnTo>
                <a:lnTo>
                  <a:pt x="671048" y="374782"/>
                </a:lnTo>
                <a:lnTo>
                  <a:pt x="621060" y="383316"/>
                </a:lnTo>
                <a:lnTo>
                  <a:pt x="567416" y="397337"/>
                </a:lnTo>
                <a:lnTo>
                  <a:pt x="535716" y="393680"/>
                </a:lnTo>
                <a:lnTo>
                  <a:pt x="493044" y="403433"/>
                </a:lnTo>
                <a:lnTo>
                  <a:pt x="455249" y="417454"/>
                </a:lnTo>
                <a:lnTo>
                  <a:pt x="432694" y="414406"/>
                </a:lnTo>
                <a:lnTo>
                  <a:pt x="412577" y="398556"/>
                </a:lnTo>
                <a:lnTo>
                  <a:pt x="376611" y="390632"/>
                </a:lnTo>
                <a:lnTo>
                  <a:pt x="376611" y="390632"/>
                </a:lnTo>
                <a:lnTo>
                  <a:pt x="228478" y="513771"/>
                </a:lnTo>
                <a:lnTo>
                  <a:pt x="12680" y="711281"/>
                </a:lnTo>
                <a:lnTo>
                  <a:pt x="38283" y="711891"/>
                </a:lnTo>
                <a:lnTo>
                  <a:pt x="54742" y="721644"/>
                </a:lnTo>
                <a:lnTo>
                  <a:pt x="58400" y="737494"/>
                </a:lnTo>
                <a:lnTo>
                  <a:pt x="59619" y="761268"/>
                </a:lnTo>
                <a:lnTo>
                  <a:pt x="105948" y="741152"/>
                </a:lnTo>
                <a:lnTo>
                  <a:pt x="144963" y="729569"/>
                </a:lnTo>
                <a:lnTo>
                  <a:pt x="141915" y="747857"/>
                </a:lnTo>
                <a:lnTo>
                  <a:pt x="146182" y="762488"/>
                </a:lnTo>
                <a:lnTo>
                  <a:pt x="156545" y="778947"/>
                </a:lnTo>
                <a:lnTo>
                  <a:pt x="149840" y="804550"/>
                </a:lnTo>
                <a:lnTo>
                  <a:pt x="140696" y="846003"/>
                </a:lnTo>
                <a:lnTo>
                  <a:pt x="168737" y="869168"/>
                </a:lnTo>
                <a:lnTo>
                  <a:pt x="149840" y="891723"/>
                </a:lnTo>
                <a:lnTo>
                  <a:pt x="118750" y="909401"/>
                </a:lnTo>
                <a:lnTo>
                  <a:pt x="118750" y="909401"/>
                </a:lnTo>
                <a:lnTo>
                  <a:pt x="103510" y="928299"/>
                </a:lnTo>
                <a:lnTo>
                  <a:pt x="116312" y="955121"/>
                </a:lnTo>
                <a:lnTo>
                  <a:pt x="97414" y="984992"/>
                </a:lnTo>
                <a:lnTo>
                  <a:pt x="122408" y="1000841"/>
                </a:lnTo>
                <a:lnTo>
                  <a:pt x="100462" y="1023396"/>
                </a:lnTo>
                <a:lnTo>
                  <a:pt x="92537" y="1056925"/>
                </a:lnTo>
                <a:lnTo>
                  <a:pt x="134600" y="1072165"/>
                </a:lnTo>
                <a:lnTo>
                  <a:pt x="144353" y="1088624"/>
                </a:lnTo>
                <a:lnTo>
                  <a:pt x="177272" y="1125809"/>
                </a:lnTo>
                <a:lnTo>
                  <a:pt x="181539" y="1125809"/>
                </a:lnTo>
                <a:lnTo>
                  <a:pt x="266273" y="1125809"/>
                </a:lnTo>
                <a:lnTo>
                  <a:pt x="355275" y="1125809"/>
                </a:lnTo>
                <a:lnTo>
                  <a:pt x="384536" y="1125809"/>
                </a:lnTo>
                <a:lnTo>
                  <a:pt x="475976" y="1125809"/>
                </a:lnTo>
                <a:lnTo>
                  <a:pt x="564368" y="1125809"/>
                </a:lnTo>
                <a:lnTo>
                  <a:pt x="653979" y="1125809"/>
                </a:lnTo>
                <a:lnTo>
                  <a:pt x="744200" y="1125809"/>
                </a:lnTo>
                <a:lnTo>
                  <a:pt x="846003" y="1125809"/>
                </a:lnTo>
                <a:lnTo>
                  <a:pt x="948416" y="1125809"/>
                </a:lnTo>
                <a:lnTo>
                  <a:pt x="1009985" y="1125809"/>
                </a:lnTo>
                <a:lnTo>
                  <a:pt x="1017910" y="1111179"/>
                </a:lnTo>
                <a:lnTo>
                  <a:pt x="1027664" y="1111179"/>
                </a:lnTo>
                <a:lnTo>
                  <a:pt x="1022787" y="1131905"/>
                </a:lnTo>
                <a:lnTo>
                  <a:pt x="1028883" y="1138001"/>
                </a:lnTo>
                <a:lnTo>
                  <a:pt x="1048390" y="1140440"/>
                </a:lnTo>
                <a:lnTo>
                  <a:pt x="1076432" y="1146536"/>
                </a:lnTo>
                <a:lnTo>
                  <a:pt x="1099597" y="1158118"/>
                </a:lnTo>
                <a:lnTo>
                  <a:pt x="1126419" y="1153241"/>
                </a:lnTo>
                <a:lnTo>
                  <a:pt x="1158728" y="1162995"/>
                </a:lnTo>
                <a:lnTo>
                  <a:pt x="1158728" y="1162995"/>
                </a:lnTo>
                <a:lnTo>
                  <a:pt x="1178235" y="1148365"/>
                </a:lnTo>
                <a:lnTo>
                  <a:pt x="1197742" y="1142269"/>
                </a:lnTo>
                <a:lnTo>
                  <a:pt x="1208715" y="1133125"/>
                </a:lnTo>
                <a:lnTo>
                  <a:pt x="1217859" y="1128248"/>
                </a:lnTo>
                <a:lnTo>
                  <a:pt x="1242243" y="1135563"/>
                </a:lnTo>
                <a:lnTo>
                  <a:pt x="1262360" y="1136782"/>
                </a:lnTo>
                <a:lnTo>
                  <a:pt x="1267237" y="1141659"/>
                </a:lnTo>
                <a:lnTo>
                  <a:pt x="1267846" y="1162995"/>
                </a:lnTo>
                <a:lnTo>
                  <a:pt x="1299545" y="1169091"/>
                </a:lnTo>
                <a:lnTo>
                  <a:pt x="1289182" y="1179454"/>
                </a:lnTo>
                <a:lnTo>
                  <a:pt x="1296497" y="1191037"/>
                </a:lnTo>
                <a:lnTo>
                  <a:pt x="1284915" y="1205057"/>
                </a:lnTo>
                <a:lnTo>
                  <a:pt x="1295888" y="1209934"/>
                </a:lnTo>
                <a:lnTo>
                  <a:pt x="1284305" y="1222736"/>
                </a:lnTo>
                <a:lnTo>
                  <a:pt x="1284305" y="1222736"/>
                </a:lnTo>
                <a:lnTo>
                  <a:pt x="1291621" y="1223955"/>
                </a:lnTo>
                <a:lnTo>
                  <a:pt x="1299545" y="1218469"/>
                </a:lnTo>
                <a:lnTo>
                  <a:pt x="1302593" y="1227003"/>
                </a:lnTo>
                <a:lnTo>
                  <a:pt x="1323320" y="1231270"/>
                </a:lnTo>
                <a:lnTo>
                  <a:pt x="1346485" y="1231880"/>
                </a:lnTo>
                <a:lnTo>
                  <a:pt x="1369649" y="1235537"/>
                </a:lnTo>
                <a:lnTo>
                  <a:pt x="1394033" y="1242853"/>
                </a:lnTo>
                <a:lnTo>
                  <a:pt x="1398910" y="1255045"/>
                </a:lnTo>
                <a:lnTo>
                  <a:pt x="1407445" y="1283696"/>
                </a:lnTo>
                <a:lnTo>
                  <a:pt x="1392814" y="1295888"/>
                </a:lnTo>
                <a:lnTo>
                  <a:pt x="1369649" y="1291011"/>
                </a:lnTo>
                <a:lnTo>
                  <a:pt x="1363553" y="1267846"/>
                </a:lnTo>
                <a:lnTo>
                  <a:pt x="1358067" y="1291621"/>
                </a:lnTo>
                <a:lnTo>
                  <a:pt x="1334902" y="1312347"/>
                </a:lnTo>
                <a:lnTo>
                  <a:pt x="1330025" y="1330025"/>
                </a:lnTo>
                <a:lnTo>
                  <a:pt x="1323320" y="1340389"/>
                </a:lnTo>
                <a:lnTo>
                  <a:pt x="1298326" y="1352581"/>
                </a:lnTo>
                <a:lnTo>
                  <a:pt x="1298326" y="1352581"/>
                </a:lnTo>
                <a:lnTo>
                  <a:pt x="1275771" y="1373307"/>
                </a:lnTo>
                <a:lnTo>
                  <a:pt x="1263579" y="1386718"/>
                </a:lnTo>
                <a:lnTo>
                  <a:pt x="1280038" y="1389157"/>
                </a:lnTo>
                <a:lnTo>
                  <a:pt x="1307470" y="1376965"/>
                </a:lnTo>
                <a:lnTo>
                  <a:pt x="1325149" y="1366601"/>
                </a:lnTo>
                <a:lnTo>
                  <a:pt x="1334902" y="1364773"/>
                </a:lnTo>
                <a:lnTo>
                  <a:pt x="1350752" y="1368430"/>
                </a:lnTo>
                <a:lnTo>
                  <a:pt x="1361115" y="1362944"/>
                </a:lnTo>
                <a:lnTo>
                  <a:pt x="1378184" y="1358067"/>
                </a:lnTo>
                <a:lnTo>
                  <a:pt x="1406835" y="1353190"/>
                </a:lnTo>
                <a:lnTo>
                  <a:pt x="1406835" y="1353190"/>
                </a:lnTo>
                <a:lnTo>
                  <a:pt x="1406835" y="1353190"/>
                </a:lnTo>
                <a:lnTo>
                  <a:pt x="1408664" y="1342217"/>
                </a:lnTo>
                <a:lnTo>
                  <a:pt x="1406835" y="1342827"/>
                </a:lnTo>
                <a:lnTo>
                  <a:pt x="1396472" y="1344656"/>
                </a:lnTo>
                <a:lnTo>
                  <a:pt x="1385499" y="1340998"/>
                </a:lnTo>
                <a:lnTo>
                  <a:pt x="1399520" y="1328197"/>
                </a:lnTo>
                <a:lnTo>
                  <a:pt x="1411102" y="1323929"/>
                </a:lnTo>
                <a:lnTo>
                  <a:pt x="1434877" y="1318443"/>
                </a:lnTo>
                <a:lnTo>
                  <a:pt x="1462918" y="1312957"/>
                </a:lnTo>
                <a:lnTo>
                  <a:pt x="1473891" y="1320272"/>
                </a:lnTo>
                <a:lnTo>
                  <a:pt x="1485473" y="1311737"/>
                </a:lnTo>
                <a:lnTo>
                  <a:pt x="1497056" y="1306861"/>
                </a:lnTo>
                <a:lnTo>
                  <a:pt x="1502542" y="1309299"/>
                </a:lnTo>
                <a:lnTo>
                  <a:pt x="1503152" y="1309909"/>
                </a:lnTo>
                <a:lnTo>
                  <a:pt x="1543995" y="1284305"/>
                </a:lnTo>
                <a:lnTo>
                  <a:pt x="1560454" y="1276990"/>
                </a:lnTo>
                <a:lnTo>
                  <a:pt x="1607393" y="1276990"/>
                </a:lnTo>
                <a:lnTo>
                  <a:pt x="1664086" y="1276990"/>
                </a:lnTo>
                <a:lnTo>
                  <a:pt x="1670182" y="1267237"/>
                </a:lnTo>
                <a:lnTo>
                  <a:pt x="1680545" y="1265408"/>
                </a:lnTo>
                <a:lnTo>
                  <a:pt x="1695785" y="1259921"/>
                </a:lnTo>
                <a:lnTo>
                  <a:pt x="1712245" y="1242853"/>
                </a:lnTo>
                <a:lnTo>
                  <a:pt x="1731752" y="1212982"/>
                </a:lnTo>
                <a:lnTo>
                  <a:pt x="1765280" y="1184331"/>
                </a:lnTo>
                <a:lnTo>
                  <a:pt x="1771985" y="1194694"/>
                </a:lnTo>
                <a:lnTo>
                  <a:pt x="1794541" y="1187989"/>
                </a:lnTo>
                <a:lnTo>
                  <a:pt x="1803685" y="1198961"/>
                </a:lnTo>
                <a:lnTo>
                  <a:pt x="1786616" y="1250777"/>
                </a:lnTo>
                <a:lnTo>
                  <a:pt x="1799417" y="1272113"/>
                </a:lnTo>
                <a:lnTo>
                  <a:pt x="1835384" y="1267237"/>
                </a:lnTo>
                <a:lnTo>
                  <a:pt x="1884761" y="1266017"/>
                </a:lnTo>
                <a:lnTo>
                  <a:pt x="1821363" y="1297107"/>
                </a:lnTo>
                <a:lnTo>
                  <a:pt x="1812219" y="1328806"/>
                </a:lnTo>
                <a:lnTo>
                  <a:pt x="1834774" y="1331854"/>
                </a:lnTo>
                <a:lnTo>
                  <a:pt x="1878056" y="1304422"/>
                </a:lnTo>
                <a:lnTo>
                  <a:pt x="1913413" y="1289792"/>
                </a:lnTo>
                <a:lnTo>
                  <a:pt x="1987784" y="1267237"/>
                </a:lnTo>
                <a:lnTo>
                  <a:pt x="2033504" y="1242243"/>
                </a:lnTo>
                <a:lnTo>
                  <a:pt x="2017654" y="1228832"/>
                </a:lnTo>
                <a:lnTo>
                  <a:pt x="2023750" y="1201400"/>
                </a:lnTo>
                <a:lnTo>
                  <a:pt x="1980469" y="1244072"/>
                </a:lnTo>
                <a:lnTo>
                  <a:pt x="1928043" y="1248949"/>
                </a:lnTo>
                <a:lnTo>
                  <a:pt x="1894515" y="1230051"/>
                </a:lnTo>
                <a:lnTo>
                  <a:pt x="1893905" y="1202009"/>
                </a:lnTo>
                <a:lnTo>
                  <a:pt x="1897563" y="1160557"/>
                </a:lnTo>
                <a:lnTo>
                  <a:pt x="1934749" y="1135563"/>
                </a:lnTo>
                <a:lnTo>
                  <a:pt x="1914632" y="1116665"/>
                </a:lnTo>
                <a:lnTo>
                  <a:pt x="1868302" y="1120323"/>
                </a:lnTo>
                <a:lnTo>
                  <a:pt x="1794541" y="1152022"/>
                </a:lnTo>
                <a:lnTo>
                  <a:pt x="1728094" y="1202009"/>
                </a:lnTo>
                <a:lnTo>
                  <a:pt x="1700053" y="1208105"/>
                </a:lnTo>
                <a:lnTo>
                  <a:pt x="1747601" y="1173358"/>
                </a:lnTo>
                <a:lnTo>
                  <a:pt x="1809171" y="1122761"/>
                </a:lnTo>
                <a:lnTo>
                  <a:pt x="1853062" y="1106302"/>
                </a:lnTo>
                <a:lnTo>
                  <a:pt x="1887809" y="1079480"/>
                </a:lnTo>
                <a:lnTo>
                  <a:pt x="1919509" y="1076432"/>
                </a:lnTo>
                <a:lnTo>
                  <a:pt x="1964009" y="1077041"/>
                </a:lnTo>
                <a:lnTo>
                  <a:pt x="2024969" y="1084966"/>
                </a:lnTo>
                <a:lnTo>
                  <a:pt x="2077395" y="1078870"/>
                </a:lnTo>
                <a:lnTo>
                  <a:pt x="2124944" y="1047780"/>
                </a:lnTo>
                <a:lnTo>
                  <a:pt x="2177979" y="1034369"/>
                </a:lnTo>
                <a:lnTo>
                  <a:pt x="2203582" y="1021568"/>
                </a:lnTo>
                <a:lnTo>
                  <a:pt x="2229185" y="1007547"/>
                </a:lnTo>
                <a:lnTo>
                  <a:pt x="2241377" y="966094"/>
                </a:lnTo>
                <a:lnTo>
                  <a:pt x="2234672" y="952073"/>
                </a:lnTo>
                <a:lnTo>
                  <a:pt x="2213945" y="947196"/>
                </a:lnTo>
                <a:lnTo>
                  <a:pt x="2213945" y="916107"/>
                </a:lnTo>
                <a:lnTo>
                  <a:pt x="2199925" y="904524"/>
                </a:lnTo>
                <a:lnTo>
                  <a:pt x="2157862" y="894771"/>
                </a:lnTo>
                <a:lnTo>
                  <a:pt x="2140793" y="874044"/>
                </a:lnTo>
                <a:lnTo>
                  <a:pt x="2111533" y="853318"/>
                </a:lnTo>
                <a:lnTo>
                  <a:pt x="2132259" y="830763"/>
                </a:lnTo>
                <a:lnTo>
                  <a:pt x="2120067" y="787481"/>
                </a:lnTo>
                <a:lnTo>
                  <a:pt x="2104217" y="741761"/>
                </a:lnTo>
                <a:lnTo>
                  <a:pt x="2098121" y="710062"/>
                </a:lnTo>
                <a:lnTo>
                  <a:pt x="2071909" y="726521"/>
                </a:lnTo>
                <a:lnTo>
                  <a:pt x="2026798" y="766145"/>
                </a:lnTo>
                <a:lnTo>
                  <a:pt x="1977421" y="785652"/>
                </a:lnTo>
                <a:lnTo>
                  <a:pt x="1967667" y="764926"/>
                </a:lnTo>
                <a:lnTo>
                  <a:pt x="1945112" y="758830"/>
                </a:lnTo>
                <a:lnTo>
                  <a:pt x="1958523" y="714329"/>
                </a:lnTo>
                <a:lnTo>
                  <a:pt x="1974373" y="684459"/>
                </a:lnTo>
                <a:lnTo>
                  <a:pt x="1927433" y="681411"/>
                </a:lnTo>
                <a:lnTo>
                  <a:pt x="1926824" y="668000"/>
                </a:lnTo>
                <a:lnTo>
                  <a:pt x="1904878" y="647883"/>
                </a:lnTo>
                <a:lnTo>
                  <a:pt x="1886590" y="635691"/>
                </a:lnTo>
                <a:lnTo>
                  <a:pt x="1859158" y="644835"/>
                </a:lnTo>
                <a:lnTo>
                  <a:pt x="1833555" y="641787"/>
                </a:lnTo>
                <a:lnTo>
                  <a:pt x="1793321" y="632033"/>
                </a:lnTo>
                <a:lnTo>
                  <a:pt x="1769547" y="639958"/>
                </a:lnTo>
                <a:lnTo>
                  <a:pt x="1746382" y="694822"/>
                </a:lnTo>
                <a:lnTo>
                  <a:pt x="1740286" y="727131"/>
                </a:lnTo>
                <a:lnTo>
                  <a:pt x="1686641" y="764316"/>
                </a:lnTo>
                <a:lnTo>
                  <a:pt x="1705539" y="791748"/>
                </a:lnTo>
                <a:lnTo>
                  <a:pt x="1708587" y="822228"/>
                </a:lnTo>
                <a:lnTo>
                  <a:pt x="1698224" y="846612"/>
                </a:lnTo>
                <a:lnTo>
                  <a:pt x="1669573" y="871606"/>
                </a:lnTo>
                <a:lnTo>
                  <a:pt x="1623853" y="897209"/>
                </a:lnTo>
                <a:lnTo>
                  <a:pt x="1568989" y="914278"/>
                </a:lnTo>
                <a:lnTo>
                  <a:pt x="1579352" y="933785"/>
                </a:lnTo>
                <a:lnTo>
                  <a:pt x="1565941" y="992307"/>
                </a:lnTo>
                <a:lnTo>
                  <a:pt x="1531803" y="1030712"/>
                </a:lnTo>
                <a:lnTo>
                  <a:pt x="1503761" y="1042294"/>
                </a:lnTo>
                <a:lnTo>
                  <a:pt x="1476939" y="1006937"/>
                </a:lnTo>
                <a:lnTo>
                  <a:pt x="1476329" y="965484"/>
                </a:lnTo>
                <a:lnTo>
                  <a:pt x="1486693" y="928908"/>
                </a:lnTo>
                <a:lnTo>
                  <a:pt x="1508638" y="897209"/>
                </a:lnTo>
                <a:lnTo>
                  <a:pt x="1479377" y="893552"/>
                </a:lnTo>
                <a:lnTo>
                  <a:pt x="1433657" y="891113"/>
                </a:lnTo>
                <a:lnTo>
                  <a:pt x="1411712" y="875873"/>
                </a:lnTo>
                <a:lnTo>
                  <a:pt x="1382451" y="866120"/>
                </a:lnTo>
                <a:lnTo>
                  <a:pt x="1372088" y="848441"/>
                </a:lnTo>
                <a:lnTo>
                  <a:pt x="1351971" y="835030"/>
                </a:lnTo>
                <a:lnTo>
                  <a:pt x="1309299" y="819180"/>
                </a:lnTo>
                <a:lnTo>
                  <a:pt x="1266017" y="826496"/>
                </a:lnTo>
                <a:lnTo>
                  <a:pt x="1270285" y="799064"/>
                </a:lnTo>
                <a:lnTo>
                  <a:pt x="1279429" y="765536"/>
                </a:lnTo>
                <a:lnTo>
                  <a:pt x="1242853" y="759440"/>
                </a:lnTo>
                <a:lnTo>
                  <a:pt x="1272723" y="717987"/>
                </a:lnTo>
                <a:lnTo>
                  <a:pt x="1302593" y="689945"/>
                </a:lnTo>
                <a:lnTo>
                  <a:pt x="1359896" y="650321"/>
                </a:lnTo>
                <a:lnTo>
                  <a:pt x="1412321" y="622280"/>
                </a:lnTo>
                <a:lnTo>
                  <a:pt x="1446459" y="618012"/>
                </a:lnTo>
                <a:lnTo>
                  <a:pt x="1464137" y="595457"/>
                </a:lnTo>
                <a:lnTo>
                  <a:pt x="1495227" y="580827"/>
                </a:lnTo>
                <a:lnTo>
                  <a:pt x="1534241" y="578388"/>
                </a:lnTo>
                <a:lnTo>
                  <a:pt x="1581181" y="555224"/>
                </a:lnTo>
                <a:lnTo>
                  <a:pt x="1598859" y="540593"/>
                </a:lnTo>
                <a:lnTo>
                  <a:pt x="1643969" y="511942"/>
                </a:lnTo>
                <a:lnTo>
                  <a:pt x="1663477" y="494873"/>
                </a:lnTo>
                <a:lnTo>
                  <a:pt x="1682984" y="505236"/>
                </a:lnTo>
                <a:lnTo>
                  <a:pt x="1722608" y="499750"/>
                </a:lnTo>
                <a:lnTo>
                  <a:pt x="1788445" y="476585"/>
                </a:lnTo>
                <a:lnTo>
                  <a:pt x="1802465" y="460126"/>
                </a:lnTo>
                <a:lnTo>
                  <a:pt x="1797589" y="442448"/>
                </a:lnTo>
                <a:lnTo>
                  <a:pt x="1828069" y="424769"/>
                </a:lnTo>
                <a:lnTo>
                  <a:pt x="1838432" y="408310"/>
                </a:lnTo>
                <a:lnTo>
                  <a:pt x="1817096" y="392460"/>
                </a:lnTo>
                <a:lnTo>
                  <a:pt x="1784177" y="387584"/>
                </a:lnTo>
                <a:lnTo>
                  <a:pt x="1750649" y="385145"/>
                </a:lnTo>
                <a:lnTo>
                  <a:pt x="1722608" y="421112"/>
                </a:lnTo>
                <a:lnTo>
                  <a:pt x="1682984" y="449153"/>
                </a:lnTo>
                <a:lnTo>
                  <a:pt x="1639093" y="473537"/>
                </a:lnTo>
                <a:lnTo>
                  <a:pt x="1631168" y="450982"/>
                </a:lnTo>
                <a:lnTo>
                  <a:pt x="1656771" y="426598"/>
                </a:lnTo>
                <a:lnTo>
                  <a:pt x="1643360" y="405262"/>
                </a:lnTo>
                <a:lnTo>
                  <a:pt x="1590325" y="430865"/>
                </a:lnTo>
                <a:lnTo>
                  <a:pt x="1616537" y="397337"/>
                </a:lnTo>
                <a:close/>
                <a:moveTo>
                  <a:pt x="1156289" y="282123"/>
                </a:moveTo>
                <a:lnTo>
                  <a:pt x="1139221" y="276027"/>
                </a:lnTo>
                <a:lnTo>
                  <a:pt x="1053267" y="295534"/>
                </a:lnTo>
                <a:lnTo>
                  <a:pt x="1022177" y="307726"/>
                </a:lnTo>
                <a:lnTo>
                  <a:pt x="974628" y="331500"/>
                </a:lnTo>
                <a:lnTo>
                  <a:pt x="1007547" y="340035"/>
                </a:lnTo>
                <a:lnTo>
                  <a:pt x="1045342" y="339425"/>
                </a:lnTo>
                <a:lnTo>
                  <a:pt x="975238" y="352227"/>
                </a:lnTo>
                <a:lnTo>
                  <a:pt x="975238" y="363809"/>
                </a:lnTo>
                <a:lnTo>
                  <a:pt x="1009376" y="364419"/>
                </a:lnTo>
                <a:lnTo>
                  <a:pt x="1064240" y="361980"/>
                </a:lnTo>
                <a:lnTo>
                  <a:pt x="1103864" y="369296"/>
                </a:lnTo>
                <a:lnTo>
                  <a:pt x="1066069" y="375392"/>
                </a:lnTo>
                <a:lnTo>
                  <a:pt x="1032540" y="373563"/>
                </a:lnTo>
                <a:lnTo>
                  <a:pt x="989259" y="379049"/>
                </a:lnTo>
                <a:lnTo>
                  <a:pt x="969142" y="382707"/>
                </a:lnTo>
                <a:lnTo>
                  <a:pt x="972800" y="408310"/>
                </a:lnTo>
                <a:lnTo>
                  <a:pt x="998403" y="404652"/>
                </a:lnTo>
                <a:lnTo>
                  <a:pt x="1023396" y="413796"/>
                </a:lnTo>
                <a:lnTo>
                  <a:pt x="1021568" y="429036"/>
                </a:lnTo>
                <a:lnTo>
                  <a:pt x="1069117" y="425988"/>
                </a:lnTo>
                <a:lnTo>
                  <a:pt x="1137392" y="421112"/>
                </a:lnTo>
                <a:lnTo>
                  <a:pt x="1194694" y="410139"/>
                </a:lnTo>
                <a:lnTo>
                  <a:pt x="1225174" y="407700"/>
                </a:lnTo>
                <a:lnTo>
                  <a:pt x="1259921" y="416844"/>
                </a:lnTo>
                <a:lnTo>
                  <a:pt x="1300765" y="421721"/>
                </a:lnTo>
                <a:lnTo>
                  <a:pt x="1319662" y="410139"/>
                </a:lnTo>
                <a:lnTo>
                  <a:pt x="1315395" y="397337"/>
                </a:lnTo>
                <a:lnTo>
                  <a:pt x="1358067" y="394899"/>
                </a:lnTo>
                <a:lnTo>
                  <a:pt x="1373917" y="380268"/>
                </a:lnTo>
                <a:lnTo>
                  <a:pt x="1343437" y="365028"/>
                </a:lnTo>
                <a:lnTo>
                  <a:pt x="1317833" y="349179"/>
                </a:lnTo>
                <a:lnTo>
                  <a:pt x="1332464" y="327233"/>
                </a:lnTo>
                <a:lnTo>
                  <a:pt x="1348923" y="296144"/>
                </a:lnTo>
                <a:lnTo>
                  <a:pt x="1335512" y="283952"/>
                </a:lnTo>
                <a:lnTo>
                  <a:pt x="1317224" y="278465"/>
                </a:lnTo>
                <a:lnTo>
                  <a:pt x="1291621" y="283342"/>
                </a:lnTo>
                <a:lnTo>
                  <a:pt x="1274552" y="315651"/>
                </a:lnTo>
                <a:lnTo>
                  <a:pt x="1248339" y="328452"/>
                </a:lnTo>
                <a:lnTo>
                  <a:pt x="1261750" y="297363"/>
                </a:lnTo>
                <a:lnTo>
                  <a:pt x="1251387" y="287000"/>
                </a:lnTo>
                <a:lnTo>
                  <a:pt x="1206886" y="303459"/>
                </a:lnTo>
                <a:lnTo>
                  <a:pt x="1191037" y="287609"/>
                </a:lnTo>
                <a:lnTo>
                  <a:pt x="1127638" y="296753"/>
                </a:lnTo>
                <a:lnTo>
                  <a:pt x="1156289" y="282123"/>
                </a:lnTo>
                <a:close/>
                <a:moveTo>
                  <a:pt x="1394643" y="272979"/>
                </a:moveTo>
                <a:lnTo>
                  <a:pt x="1384280" y="266273"/>
                </a:lnTo>
                <a:lnTo>
                  <a:pt x="1351361" y="267492"/>
                </a:lnTo>
                <a:lnTo>
                  <a:pt x="1338560" y="271760"/>
                </a:lnTo>
                <a:lnTo>
                  <a:pt x="1351971" y="293705"/>
                </a:lnTo>
                <a:lnTo>
                  <a:pt x="1394643" y="272979"/>
                </a:lnTo>
                <a:close/>
                <a:moveTo>
                  <a:pt x="2051182" y="282732"/>
                </a:moveTo>
                <a:lnTo>
                  <a:pt x="2024360" y="265664"/>
                </a:lnTo>
                <a:lnTo>
                  <a:pt x="1973153" y="262616"/>
                </a:lnTo>
                <a:lnTo>
                  <a:pt x="1960352" y="264444"/>
                </a:lnTo>
                <a:lnTo>
                  <a:pt x="1949989" y="275417"/>
                </a:lnTo>
                <a:lnTo>
                  <a:pt x="1962181" y="292486"/>
                </a:lnTo>
                <a:lnTo>
                  <a:pt x="1967667" y="294315"/>
                </a:lnTo>
                <a:lnTo>
                  <a:pt x="1996928" y="290048"/>
                </a:lnTo>
                <a:lnTo>
                  <a:pt x="2021921" y="290657"/>
                </a:lnTo>
                <a:lnTo>
                  <a:pt x="2046915" y="291267"/>
                </a:lnTo>
                <a:lnTo>
                  <a:pt x="2051182" y="282732"/>
                </a:lnTo>
                <a:close/>
                <a:moveTo>
                  <a:pt x="1811000" y="280904"/>
                </a:moveTo>
                <a:lnTo>
                  <a:pt x="1845747" y="261396"/>
                </a:lnTo>
                <a:lnTo>
                  <a:pt x="1777472" y="269321"/>
                </a:lnTo>
                <a:lnTo>
                  <a:pt x="1742115" y="282123"/>
                </a:lnTo>
                <a:lnTo>
                  <a:pt x="1698833" y="310164"/>
                </a:lnTo>
                <a:lnTo>
                  <a:pt x="1678717" y="341864"/>
                </a:lnTo>
                <a:lnTo>
                  <a:pt x="1712854" y="342473"/>
                </a:lnTo>
                <a:lnTo>
                  <a:pt x="1675669" y="356494"/>
                </a:lnTo>
                <a:lnTo>
                  <a:pt x="1686641" y="368076"/>
                </a:lnTo>
                <a:lnTo>
                  <a:pt x="1722608" y="372953"/>
                </a:lnTo>
                <a:lnTo>
                  <a:pt x="1767109" y="382097"/>
                </a:lnTo>
                <a:lnTo>
                  <a:pt x="1851233" y="389412"/>
                </a:lnTo>
                <a:lnTo>
                  <a:pt x="1899392" y="385755"/>
                </a:lnTo>
                <a:lnTo>
                  <a:pt x="1918899" y="376001"/>
                </a:lnTo>
                <a:lnTo>
                  <a:pt x="1931091" y="386974"/>
                </a:lnTo>
                <a:lnTo>
                  <a:pt x="1951208" y="388803"/>
                </a:lnTo>
                <a:lnTo>
                  <a:pt x="1963400" y="408920"/>
                </a:lnTo>
                <a:lnTo>
                  <a:pt x="1942064" y="417454"/>
                </a:lnTo>
                <a:lnTo>
                  <a:pt x="1985345" y="428427"/>
                </a:lnTo>
                <a:lnTo>
                  <a:pt x="2013387" y="444276"/>
                </a:lnTo>
                <a:lnTo>
                  <a:pt x="2016435" y="455859"/>
                </a:lnTo>
                <a:lnTo>
                  <a:pt x="2013997" y="470489"/>
                </a:lnTo>
                <a:lnTo>
                  <a:pt x="1961571" y="503408"/>
                </a:lnTo>
                <a:lnTo>
                  <a:pt x="1942064" y="519867"/>
                </a:lnTo>
                <a:lnTo>
                  <a:pt x="1943283" y="532059"/>
                </a:lnTo>
                <a:lnTo>
                  <a:pt x="1887200" y="536326"/>
                </a:lnTo>
                <a:lnTo>
                  <a:pt x="1838432" y="536936"/>
                </a:lnTo>
                <a:lnTo>
                  <a:pt x="1805513" y="562539"/>
                </a:lnTo>
                <a:lnTo>
                  <a:pt x="1820144" y="574121"/>
                </a:lnTo>
                <a:lnTo>
                  <a:pt x="1899392" y="568635"/>
                </a:lnTo>
                <a:lnTo>
                  <a:pt x="1904878" y="558881"/>
                </a:lnTo>
                <a:lnTo>
                  <a:pt x="1933529" y="575340"/>
                </a:lnTo>
                <a:lnTo>
                  <a:pt x="1962181" y="593019"/>
                </a:lnTo>
                <a:lnTo>
                  <a:pt x="1947550" y="602772"/>
                </a:lnTo>
                <a:lnTo>
                  <a:pt x="1970715" y="619841"/>
                </a:lnTo>
                <a:lnTo>
                  <a:pt x="2017045" y="639958"/>
                </a:lnTo>
                <a:lnTo>
                  <a:pt x="2082272" y="653979"/>
                </a:lnTo>
                <a:lnTo>
                  <a:pt x="2084101" y="641787"/>
                </a:lnTo>
                <a:lnTo>
                  <a:pt x="2067032" y="620451"/>
                </a:lnTo>
                <a:lnTo>
                  <a:pt x="2045696" y="590580"/>
                </a:lnTo>
                <a:lnTo>
                  <a:pt x="2097512" y="618622"/>
                </a:lnTo>
                <a:lnTo>
                  <a:pt x="2126163" y="627766"/>
                </a:lnTo>
                <a:lnTo>
                  <a:pt x="2148109" y="602772"/>
                </a:lnTo>
                <a:lnTo>
                  <a:pt x="2148109" y="568635"/>
                </a:lnTo>
                <a:lnTo>
                  <a:pt x="2142013" y="559491"/>
                </a:lnTo>
                <a:lnTo>
                  <a:pt x="2115190" y="544251"/>
                </a:lnTo>
                <a:lnTo>
                  <a:pt x="2098731" y="524134"/>
                </a:lnTo>
                <a:lnTo>
                  <a:pt x="2112752" y="504627"/>
                </a:lnTo>
                <a:lnTo>
                  <a:pt x="2148109" y="500360"/>
                </a:lnTo>
                <a:lnTo>
                  <a:pt x="2171273" y="533278"/>
                </a:lnTo>
                <a:lnTo>
                  <a:pt x="2195657" y="547908"/>
                </a:lnTo>
                <a:lnTo>
                  <a:pt x="2260885" y="508284"/>
                </a:lnTo>
                <a:lnTo>
                  <a:pt x="2281001" y="484510"/>
                </a:lnTo>
                <a:lnTo>
                  <a:pt x="2241987" y="482681"/>
                </a:lnTo>
                <a:lnTo>
                  <a:pt x="2222480" y="451592"/>
                </a:lnTo>
                <a:lnTo>
                  <a:pt x="2186513" y="444276"/>
                </a:lnTo>
                <a:lnTo>
                  <a:pt x="2139574" y="422940"/>
                </a:lnTo>
                <a:lnTo>
                  <a:pt x="2194438" y="407700"/>
                </a:lnTo>
                <a:lnTo>
                  <a:pt x="2189561" y="377220"/>
                </a:lnTo>
                <a:lnTo>
                  <a:pt x="2176150" y="364419"/>
                </a:lnTo>
                <a:lnTo>
                  <a:pt x="2125553" y="351617"/>
                </a:lnTo>
                <a:lnTo>
                  <a:pt x="2113971" y="331500"/>
                </a:lnTo>
                <a:lnTo>
                  <a:pt x="2063984" y="338816"/>
                </a:lnTo>
                <a:lnTo>
                  <a:pt x="2070689" y="324795"/>
                </a:lnTo>
                <a:lnTo>
                  <a:pt x="2048744" y="309555"/>
                </a:lnTo>
                <a:lnTo>
                  <a:pt x="2007291" y="293705"/>
                </a:lnTo>
                <a:lnTo>
                  <a:pt x="1975592" y="306507"/>
                </a:lnTo>
                <a:lnTo>
                  <a:pt x="1920728" y="315651"/>
                </a:lnTo>
                <a:lnTo>
                  <a:pt x="1940845" y="294924"/>
                </a:lnTo>
                <a:lnTo>
                  <a:pt x="1926824" y="262616"/>
                </a:lnTo>
                <a:lnTo>
                  <a:pt x="1856110" y="275417"/>
                </a:lnTo>
                <a:lnTo>
                  <a:pt x="1812829" y="300411"/>
                </a:lnTo>
                <a:lnTo>
                  <a:pt x="1811000" y="280904"/>
                </a:lnTo>
                <a:close/>
                <a:moveTo>
                  <a:pt x="1506200" y="260177"/>
                </a:moveTo>
                <a:lnTo>
                  <a:pt x="1462918" y="274808"/>
                </a:lnTo>
                <a:lnTo>
                  <a:pt x="1468405" y="295534"/>
                </a:lnTo>
                <a:lnTo>
                  <a:pt x="1423294" y="291267"/>
                </a:lnTo>
                <a:lnTo>
                  <a:pt x="1412931" y="301630"/>
                </a:lnTo>
                <a:lnTo>
                  <a:pt x="1448288" y="325404"/>
                </a:lnTo>
                <a:lnTo>
                  <a:pt x="1453774" y="337596"/>
                </a:lnTo>
                <a:lnTo>
                  <a:pt x="1474501" y="340644"/>
                </a:lnTo>
                <a:lnTo>
                  <a:pt x="1525707" y="328452"/>
                </a:lnTo>
                <a:lnTo>
                  <a:pt x="1556797" y="299801"/>
                </a:lnTo>
                <a:lnTo>
                  <a:pt x="1533632" y="286390"/>
                </a:lnTo>
                <a:lnTo>
                  <a:pt x="1570208" y="271760"/>
                </a:lnTo>
                <a:lnTo>
                  <a:pt x="1573256" y="262616"/>
                </a:lnTo>
                <a:lnTo>
                  <a:pt x="1527536" y="266273"/>
                </a:lnTo>
                <a:lnTo>
                  <a:pt x="1506200" y="260177"/>
                </a:lnTo>
                <a:close/>
                <a:moveTo>
                  <a:pt x="1642141" y="293096"/>
                </a:moveTo>
                <a:lnTo>
                  <a:pt x="1676278" y="287000"/>
                </a:lnTo>
                <a:lnTo>
                  <a:pt x="1737238" y="259568"/>
                </a:lnTo>
                <a:lnTo>
                  <a:pt x="1700053" y="252252"/>
                </a:lnTo>
                <a:lnTo>
                  <a:pt x="1652504" y="251033"/>
                </a:lnTo>
                <a:lnTo>
                  <a:pt x="1620805" y="259568"/>
                </a:lnTo>
                <a:lnTo>
                  <a:pt x="1595201" y="272369"/>
                </a:lnTo>
                <a:lnTo>
                  <a:pt x="1579961" y="288219"/>
                </a:lnTo>
                <a:lnTo>
                  <a:pt x="1568989" y="315651"/>
                </a:lnTo>
                <a:lnTo>
                  <a:pt x="1595201" y="316870"/>
                </a:lnTo>
                <a:lnTo>
                  <a:pt x="1642141" y="293096"/>
                </a:lnTo>
                <a:close/>
                <a:moveTo>
                  <a:pt x="942929" y="336987"/>
                </a:moveTo>
                <a:lnTo>
                  <a:pt x="958779" y="322966"/>
                </a:lnTo>
                <a:lnTo>
                  <a:pt x="1014252" y="301020"/>
                </a:lnTo>
                <a:lnTo>
                  <a:pt x="1098377" y="279075"/>
                </a:lnTo>
                <a:lnTo>
                  <a:pt x="1137392" y="271150"/>
                </a:lnTo>
                <a:lnTo>
                  <a:pt x="1127638" y="258348"/>
                </a:lnTo>
                <a:lnTo>
                  <a:pt x="1116056" y="249204"/>
                </a:lnTo>
                <a:lnTo>
                  <a:pt x="1058753" y="247985"/>
                </a:lnTo>
                <a:lnTo>
                  <a:pt x="1033760" y="241280"/>
                </a:lnTo>
                <a:lnTo>
                  <a:pt x="948416" y="246156"/>
                </a:lnTo>
                <a:lnTo>
                  <a:pt x="946587" y="265054"/>
                </a:lnTo>
                <a:lnTo>
                  <a:pt x="900257" y="285171"/>
                </a:lnTo>
                <a:lnTo>
                  <a:pt x="855147" y="308336"/>
                </a:lnTo>
                <a:lnTo>
                  <a:pt x="828934" y="321747"/>
                </a:lnTo>
                <a:lnTo>
                  <a:pt x="864900" y="338206"/>
                </a:lnTo>
                <a:lnTo>
                  <a:pt x="861243" y="352227"/>
                </a:lnTo>
                <a:lnTo>
                  <a:pt x="942929" y="336987"/>
                </a:lnTo>
                <a:close/>
                <a:moveTo>
                  <a:pt x="1699443" y="225430"/>
                </a:moveTo>
                <a:lnTo>
                  <a:pt x="1701272" y="215676"/>
                </a:lnTo>
                <a:lnTo>
                  <a:pt x="1692737" y="205313"/>
                </a:lnTo>
                <a:lnTo>
                  <a:pt x="1650675" y="213238"/>
                </a:lnTo>
                <a:lnTo>
                  <a:pt x="1623853" y="226649"/>
                </a:lnTo>
                <a:lnTo>
                  <a:pt x="1643360" y="234574"/>
                </a:lnTo>
                <a:lnTo>
                  <a:pt x="1674449" y="237012"/>
                </a:lnTo>
                <a:lnTo>
                  <a:pt x="1699443" y="225430"/>
                </a:lnTo>
                <a:close/>
                <a:moveTo>
                  <a:pt x="1646408" y="173004"/>
                </a:moveTo>
                <a:lnTo>
                  <a:pt x="1639702" y="177272"/>
                </a:lnTo>
                <a:lnTo>
                  <a:pt x="1610441" y="175443"/>
                </a:lnTo>
                <a:lnTo>
                  <a:pt x="1564112" y="185196"/>
                </a:lnTo>
                <a:lnTo>
                  <a:pt x="1540947" y="184587"/>
                </a:lnTo>
                <a:lnTo>
                  <a:pt x="1514734" y="207752"/>
                </a:lnTo>
                <a:lnTo>
                  <a:pt x="1554968" y="205313"/>
                </a:lnTo>
                <a:lnTo>
                  <a:pt x="1534241" y="222992"/>
                </a:lnTo>
                <a:lnTo>
                  <a:pt x="1553749" y="227868"/>
                </a:lnTo>
                <a:lnTo>
                  <a:pt x="1595201" y="224820"/>
                </a:lnTo>
                <a:lnTo>
                  <a:pt x="1630558" y="202265"/>
                </a:lnTo>
                <a:lnTo>
                  <a:pt x="1647627" y="187025"/>
                </a:lnTo>
                <a:lnTo>
                  <a:pt x="1646408" y="173004"/>
                </a:lnTo>
                <a:close/>
                <a:moveTo>
                  <a:pt x="1408054" y="188244"/>
                </a:moveTo>
                <a:lnTo>
                  <a:pt x="1419027" y="174224"/>
                </a:lnTo>
                <a:lnTo>
                  <a:pt x="1400129" y="171176"/>
                </a:lnTo>
                <a:lnTo>
                  <a:pt x="1365382" y="181539"/>
                </a:lnTo>
                <a:lnTo>
                  <a:pt x="1361115" y="210190"/>
                </a:lnTo>
                <a:lnTo>
                  <a:pt x="1323929" y="207752"/>
                </a:lnTo>
                <a:lnTo>
                  <a:pt x="1306861" y="190073"/>
                </a:lnTo>
                <a:lnTo>
                  <a:pt x="1256873" y="180320"/>
                </a:lnTo>
                <a:lnTo>
                  <a:pt x="1223955" y="188854"/>
                </a:lnTo>
                <a:lnTo>
                  <a:pt x="1153241" y="218115"/>
                </a:lnTo>
                <a:lnTo>
                  <a:pt x="1178235" y="222992"/>
                </a:lnTo>
                <a:lnTo>
                  <a:pt x="1286744" y="219944"/>
                </a:lnTo>
                <a:lnTo>
                  <a:pt x="1222126" y="233355"/>
                </a:lnTo>
                <a:lnTo>
                  <a:pt x="1212982" y="243108"/>
                </a:lnTo>
                <a:lnTo>
                  <a:pt x="1248949" y="242499"/>
                </a:lnTo>
                <a:lnTo>
                  <a:pt x="1323320" y="229088"/>
                </a:lnTo>
                <a:lnTo>
                  <a:pt x="1407445" y="224211"/>
                </a:lnTo>
                <a:lnTo>
                  <a:pt x="1438534" y="210190"/>
                </a:lnTo>
                <a:lnTo>
                  <a:pt x="1452555" y="195560"/>
                </a:lnTo>
                <a:lnTo>
                  <a:pt x="1430000" y="194340"/>
                </a:lnTo>
                <a:lnTo>
                  <a:pt x="1403787" y="199217"/>
                </a:lnTo>
                <a:lnTo>
                  <a:pt x="1408054" y="188244"/>
                </a:lnTo>
                <a:close/>
                <a:moveTo>
                  <a:pt x="1744553" y="162032"/>
                </a:moveTo>
                <a:lnTo>
                  <a:pt x="1701272" y="160203"/>
                </a:lnTo>
                <a:lnTo>
                  <a:pt x="1678107" y="172395"/>
                </a:lnTo>
                <a:lnTo>
                  <a:pt x="1693957" y="181539"/>
                </a:lnTo>
                <a:lnTo>
                  <a:pt x="1736629" y="185196"/>
                </a:lnTo>
                <a:lnTo>
                  <a:pt x="1745163" y="197998"/>
                </a:lnTo>
                <a:lnTo>
                  <a:pt x="1731752" y="212628"/>
                </a:lnTo>
                <a:lnTo>
                  <a:pt x="1722608" y="229697"/>
                </a:lnTo>
                <a:lnTo>
                  <a:pt x="1774424" y="239451"/>
                </a:lnTo>
                <a:lnTo>
                  <a:pt x="1807952" y="243108"/>
                </a:lnTo>
                <a:lnTo>
                  <a:pt x="1856720" y="242499"/>
                </a:lnTo>
                <a:lnTo>
                  <a:pt x="1927433" y="237622"/>
                </a:lnTo>
                <a:lnTo>
                  <a:pt x="1953646" y="241280"/>
                </a:lnTo>
                <a:lnTo>
                  <a:pt x="1994489" y="235184"/>
                </a:lnTo>
                <a:lnTo>
                  <a:pt x="2015825" y="226649"/>
                </a:lnTo>
                <a:lnTo>
                  <a:pt x="2021921" y="214457"/>
                </a:lnTo>
                <a:lnTo>
                  <a:pt x="2007901" y="202875"/>
                </a:lnTo>
                <a:lnTo>
                  <a:pt x="1972544" y="201046"/>
                </a:lnTo>
                <a:lnTo>
                  <a:pt x="1923776" y="203484"/>
                </a:lnTo>
                <a:lnTo>
                  <a:pt x="1881104" y="210190"/>
                </a:lnTo>
                <a:lnTo>
                  <a:pt x="1850014" y="207752"/>
                </a:lnTo>
                <a:lnTo>
                  <a:pt x="1820753" y="205923"/>
                </a:lnTo>
                <a:lnTo>
                  <a:pt x="1813438" y="199217"/>
                </a:lnTo>
                <a:lnTo>
                  <a:pt x="1794541" y="192512"/>
                </a:lnTo>
                <a:lnTo>
                  <a:pt x="1811609" y="180929"/>
                </a:lnTo>
                <a:lnTo>
                  <a:pt x="1803075" y="171176"/>
                </a:lnTo>
                <a:lnTo>
                  <a:pt x="1758574" y="171785"/>
                </a:lnTo>
                <a:lnTo>
                  <a:pt x="1744553" y="162032"/>
                </a:lnTo>
                <a:close/>
                <a:moveTo>
                  <a:pt x="1287353" y="146182"/>
                </a:moveTo>
                <a:lnTo>
                  <a:pt x="1250777" y="150449"/>
                </a:lnTo>
                <a:lnTo>
                  <a:pt x="1217249" y="149840"/>
                </a:lnTo>
                <a:lnTo>
                  <a:pt x="1143488" y="168737"/>
                </a:lnTo>
                <a:lnTo>
                  <a:pt x="1072774" y="191292"/>
                </a:lnTo>
                <a:lnTo>
                  <a:pt x="1072774" y="191292"/>
                </a:lnTo>
                <a:lnTo>
                  <a:pt x="1094720" y="197388"/>
                </a:lnTo>
                <a:lnTo>
                  <a:pt x="1137392" y="193121"/>
                </a:lnTo>
                <a:lnTo>
                  <a:pt x="1197133" y="180320"/>
                </a:lnTo>
                <a:lnTo>
                  <a:pt x="1220297" y="178491"/>
                </a:lnTo>
                <a:lnTo>
                  <a:pt x="1251997" y="168737"/>
                </a:lnTo>
                <a:lnTo>
                  <a:pt x="1287353" y="146182"/>
                </a:lnTo>
                <a:close/>
                <a:moveTo>
                  <a:pt x="1778081" y="149840"/>
                </a:moveTo>
                <a:lnTo>
                  <a:pt x="1784177" y="146792"/>
                </a:lnTo>
                <a:lnTo>
                  <a:pt x="1775033" y="141305"/>
                </a:lnTo>
                <a:lnTo>
                  <a:pt x="1731142" y="140696"/>
                </a:lnTo>
                <a:lnTo>
                  <a:pt x="1727485" y="148620"/>
                </a:lnTo>
                <a:lnTo>
                  <a:pt x="1766499" y="150449"/>
                </a:lnTo>
                <a:lnTo>
                  <a:pt x="1778081" y="149840"/>
                </a:lnTo>
                <a:close/>
                <a:moveTo>
                  <a:pt x="1422075" y="144963"/>
                </a:moveTo>
                <a:lnTo>
                  <a:pt x="1441582" y="136428"/>
                </a:lnTo>
                <a:lnTo>
                  <a:pt x="1416589" y="131552"/>
                </a:lnTo>
                <a:lnTo>
                  <a:pt x="1380622" y="134600"/>
                </a:lnTo>
                <a:lnTo>
                  <a:pt x="1349533" y="143744"/>
                </a:lnTo>
                <a:lnTo>
                  <a:pt x="1369649" y="152888"/>
                </a:lnTo>
                <a:lnTo>
                  <a:pt x="1422075" y="144963"/>
                </a:lnTo>
                <a:close/>
                <a:moveTo>
                  <a:pt x="1469624" y="119360"/>
                </a:moveTo>
                <a:lnTo>
                  <a:pt x="1449507" y="113873"/>
                </a:lnTo>
                <a:lnTo>
                  <a:pt x="1439753" y="112654"/>
                </a:lnTo>
                <a:lnTo>
                  <a:pt x="1405006" y="120579"/>
                </a:lnTo>
                <a:lnTo>
                  <a:pt x="1398910" y="124846"/>
                </a:lnTo>
                <a:lnTo>
                  <a:pt x="1435486" y="124846"/>
                </a:lnTo>
                <a:lnTo>
                  <a:pt x="1469624" y="119360"/>
                </a:lnTo>
                <a:close/>
                <a:moveTo>
                  <a:pt x="1752478" y="134600"/>
                </a:moveTo>
                <a:lnTo>
                  <a:pt x="1770766" y="124236"/>
                </a:lnTo>
                <a:lnTo>
                  <a:pt x="1756745" y="114483"/>
                </a:lnTo>
                <a:lnTo>
                  <a:pt x="1746382" y="112654"/>
                </a:lnTo>
                <a:lnTo>
                  <a:pt x="1719560" y="112044"/>
                </a:lnTo>
                <a:lnTo>
                  <a:pt x="1706758" y="123017"/>
                </a:lnTo>
                <a:lnTo>
                  <a:pt x="1702491" y="133990"/>
                </a:lnTo>
                <a:lnTo>
                  <a:pt x="1712245" y="140696"/>
                </a:lnTo>
                <a:lnTo>
                  <a:pt x="1752478" y="134600"/>
                </a:lnTo>
                <a:close/>
                <a:moveTo>
                  <a:pt x="1668963" y="127284"/>
                </a:moveTo>
                <a:lnTo>
                  <a:pt x="1669573" y="113873"/>
                </a:lnTo>
                <a:lnTo>
                  <a:pt x="1624462" y="103510"/>
                </a:lnTo>
                <a:lnTo>
                  <a:pt x="1587277" y="99852"/>
                </a:lnTo>
                <a:lnTo>
                  <a:pt x="1574475" y="110216"/>
                </a:lnTo>
                <a:lnTo>
                  <a:pt x="1591544" y="116921"/>
                </a:lnTo>
                <a:lnTo>
                  <a:pt x="1559235" y="125456"/>
                </a:lnTo>
                <a:lnTo>
                  <a:pt x="1606174" y="126675"/>
                </a:lnTo>
                <a:lnTo>
                  <a:pt x="1630558" y="135819"/>
                </a:lnTo>
                <a:lnTo>
                  <a:pt x="1662257" y="138867"/>
                </a:lnTo>
                <a:lnTo>
                  <a:pt x="1668963" y="127284"/>
                </a:lnTo>
                <a:close/>
                <a:moveTo>
                  <a:pt x="1996318" y="90099"/>
                </a:moveTo>
                <a:lnTo>
                  <a:pt x="1999976" y="73030"/>
                </a:lnTo>
                <a:lnTo>
                  <a:pt x="1971325" y="68153"/>
                </a:lnTo>
                <a:lnTo>
                  <a:pt x="1942673" y="62667"/>
                </a:lnTo>
                <a:lnTo>
                  <a:pt x="1932920" y="49256"/>
                </a:lnTo>
                <a:lnTo>
                  <a:pt x="1882933" y="50475"/>
                </a:lnTo>
                <a:lnTo>
                  <a:pt x="1884761" y="55961"/>
                </a:lnTo>
                <a:lnTo>
                  <a:pt x="1860987" y="57790"/>
                </a:lnTo>
                <a:lnTo>
                  <a:pt x="1835993" y="65715"/>
                </a:lnTo>
                <a:lnTo>
                  <a:pt x="1806123" y="77297"/>
                </a:lnTo>
                <a:lnTo>
                  <a:pt x="1804294" y="88880"/>
                </a:lnTo>
                <a:lnTo>
                  <a:pt x="1816486" y="98024"/>
                </a:lnTo>
                <a:lnTo>
                  <a:pt x="1856110" y="98024"/>
                </a:lnTo>
                <a:lnTo>
                  <a:pt x="1829897" y="105339"/>
                </a:lnTo>
                <a:lnTo>
                  <a:pt x="1817096" y="115092"/>
                </a:lnTo>
                <a:lnTo>
                  <a:pt x="1826849" y="126675"/>
                </a:lnTo>
                <a:lnTo>
                  <a:pt x="1867693" y="130332"/>
                </a:lnTo>
                <a:lnTo>
                  <a:pt x="1909145" y="127894"/>
                </a:lnTo>
                <a:lnTo>
                  <a:pt x="1973153" y="107168"/>
                </a:lnTo>
                <a:lnTo>
                  <a:pt x="2012168" y="99243"/>
                </a:lnTo>
                <a:lnTo>
                  <a:pt x="1996318" y="90099"/>
                </a:lnTo>
                <a:close/>
                <a:moveTo>
                  <a:pt x="2474854" y="5974"/>
                </a:moveTo>
                <a:lnTo>
                  <a:pt x="2432182" y="4755"/>
                </a:lnTo>
                <a:lnTo>
                  <a:pt x="2390120" y="2926"/>
                </a:lnTo>
                <a:lnTo>
                  <a:pt x="2327941" y="6584"/>
                </a:lnTo>
                <a:lnTo>
                  <a:pt x="2319406" y="4145"/>
                </a:lnTo>
                <a:lnTo>
                  <a:pt x="2256617" y="5364"/>
                </a:lnTo>
                <a:lnTo>
                  <a:pt x="2217603" y="7803"/>
                </a:lnTo>
                <a:lnTo>
                  <a:pt x="2186513" y="11460"/>
                </a:lnTo>
                <a:lnTo>
                  <a:pt x="2156033" y="23652"/>
                </a:lnTo>
                <a:lnTo>
                  <a:pt x="2142013" y="17556"/>
                </a:lnTo>
                <a:lnTo>
                  <a:pt x="2118238" y="16337"/>
                </a:lnTo>
                <a:lnTo>
                  <a:pt x="2077395" y="24872"/>
                </a:lnTo>
                <a:lnTo>
                  <a:pt x="2032285" y="28529"/>
                </a:lnTo>
                <a:lnTo>
                  <a:pt x="2007291" y="29139"/>
                </a:lnTo>
                <a:lnTo>
                  <a:pt x="1970715" y="34016"/>
                </a:lnTo>
                <a:lnTo>
                  <a:pt x="1964009" y="41940"/>
                </a:lnTo>
                <a:lnTo>
                  <a:pt x="1979249" y="49256"/>
                </a:lnTo>
                <a:lnTo>
                  <a:pt x="1984126" y="59009"/>
                </a:lnTo>
                <a:lnTo>
                  <a:pt x="2010949" y="68153"/>
                </a:lnTo>
                <a:lnTo>
                  <a:pt x="2086539" y="66324"/>
                </a:lnTo>
                <a:lnTo>
                  <a:pt x="2130430" y="69372"/>
                </a:lnTo>
                <a:lnTo>
                  <a:pt x="2086539" y="78516"/>
                </a:lnTo>
                <a:lnTo>
                  <a:pt x="2073128" y="76078"/>
                </a:lnTo>
                <a:lnTo>
                  <a:pt x="2016435" y="74859"/>
                </a:lnTo>
                <a:lnTo>
                  <a:pt x="2009729" y="88270"/>
                </a:lnTo>
                <a:lnTo>
                  <a:pt x="2028017" y="98633"/>
                </a:lnTo>
                <a:lnTo>
                  <a:pt x="2010949" y="108387"/>
                </a:lnTo>
                <a:lnTo>
                  <a:pt x="1965229" y="115092"/>
                </a:lnTo>
                <a:lnTo>
                  <a:pt x="1935358" y="125456"/>
                </a:lnTo>
                <a:lnTo>
                  <a:pt x="1964619" y="130942"/>
                </a:lnTo>
                <a:lnTo>
                  <a:pt x="1974982" y="149230"/>
                </a:lnTo>
                <a:lnTo>
                  <a:pt x="1929262" y="137038"/>
                </a:lnTo>
                <a:lnTo>
                  <a:pt x="1914022" y="138867"/>
                </a:lnTo>
                <a:lnTo>
                  <a:pt x="1901830" y="159593"/>
                </a:lnTo>
                <a:lnTo>
                  <a:pt x="1853062" y="166299"/>
                </a:lnTo>
                <a:lnTo>
                  <a:pt x="1840870" y="180320"/>
                </a:lnTo>
                <a:lnTo>
                  <a:pt x="1881713" y="182148"/>
                </a:lnTo>
                <a:lnTo>
                  <a:pt x="1911584" y="185806"/>
                </a:lnTo>
                <a:lnTo>
                  <a:pt x="1982907" y="180929"/>
                </a:lnTo>
                <a:lnTo>
                  <a:pt x="2034113" y="189464"/>
                </a:lnTo>
                <a:lnTo>
                  <a:pt x="2110923" y="171176"/>
                </a:lnTo>
                <a:lnTo>
                  <a:pt x="2117019" y="164470"/>
                </a:lnTo>
                <a:lnTo>
                  <a:pt x="2078005" y="165689"/>
                </a:lnTo>
                <a:lnTo>
                  <a:pt x="2081053" y="158984"/>
                </a:lnTo>
                <a:lnTo>
                  <a:pt x="2120677" y="150449"/>
                </a:lnTo>
                <a:lnTo>
                  <a:pt x="2142622" y="138867"/>
                </a:lnTo>
                <a:lnTo>
                  <a:pt x="2184075" y="130942"/>
                </a:lnTo>
                <a:lnTo>
                  <a:pt x="2214555" y="121188"/>
                </a:lnTo>
                <a:lnTo>
                  <a:pt x="2209678" y="107777"/>
                </a:lnTo>
                <a:lnTo>
                  <a:pt x="2229795" y="102900"/>
                </a:lnTo>
                <a:lnTo>
                  <a:pt x="2203582" y="99243"/>
                </a:lnTo>
                <a:lnTo>
                  <a:pt x="2271248" y="96804"/>
                </a:lnTo>
                <a:lnTo>
                  <a:pt x="2290755" y="91318"/>
                </a:lnTo>
                <a:lnTo>
                  <a:pt x="2338913" y="86441"/>
                </a:lnTo>
                <a:lnTo>
                  <a:pt x="2395606" y="65105"/>
                </a:lnTo>
                <a:lnTo>
                  <a:pt x="2437059" y="58400"/>
                </a:lnTo>
                <a:lnTo>
                  <a:pt x="2499848" y="43160"/>
                </a:lnTo>
                <a:lnTo>
                  <a:pt x="2454737" y="43160"/>
                </a:lnTo>
                <a:lnTo>
                  <a:pt x="2478512" y="37673"/>
                </a:lnTo>
                <a:lnTo>
                  <a:pt x="2533376" y="32796"/>
                </a:lnTo>
                <a:lnTo>
                  <a:pt x="2592507" y="23043"/>
                </a:lnTo>
                <a:lnTo>
                  <a:pt x="2599213" y="16337"/>
                </a:lnTo>
                <a:lnTo>
                  <a:pt x="2567513" y="10241"/>
                </a:lnTo>
                <a:lnTo>
                  <a:pt x="2526670" y="7803"/>
                </a:lnTo>
                <a:lnTo>
                  <a:pt x="2474854" y="5974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p33"/>
          <p:cNvSpPr/>
          <p:nvPr/>
        </p:nvSpPr>
        <p:spPr>
          <a:xfrm>
            <a:off x="6628845" y="2619038"/>
            <a:ext cx="115191" cy="68067"/>
          </a:xfrm>
          <a:custGeom>
            <a:avLst/>
            <a:gdLst/>
            <a:ahLst/>
            <a:cxnLst/>
            <a:rect l="l" t="t" r="r" b="b"/>
            <a:pathLst>
              <a:path w="134112" h="79248" extrusionOk="0">
                <a:moveTo>
                  <a:pt x="109606" y="14508"/>
                </a:moveTo>
                <a:lnTo>
                  <a:pt x="76688" y="2926"/>
                </a:lnTo>
                <a:lnTo>
                  <a:pt x="70592" y="11460"/>
                </a:lnTo>
                <a:lnTo>
                  <a:pt x="44989" y="11460"/>
                </a:lnTo>
                <a:lnTo>
                  <a:pt x="37064" y="17556"/>
                </a:lnTo>
                <a:lnTo>
                  <a:pt x="23043" y="13899"/>
                </a:lnTo>
                <a:lnTo>
                  <a:pt x="24262" y="23652"/>
                </a:lnTo>
                <a:lnTo>
                  <a:pt x="2926" y="44988"/>
                </a:lnTo>
                <a:lnTo>
                  <a:pt x="2926" y="62057"/>
                </a:lnTo>
                <a:lnTo>
                  <a:pt x="17557" y="56571"/>
                </a:lnTo>
                <a:lnTo>
                  <a:pt x="28529" y="73030"/>
                </a:lnTo>
                <a:lnTo>
                  <a:pt x="41941" y="80955"/>
                </a:lnTo>
                <a:lnTo>
                  <a:pt x="56571" y="79126"/>
                </a:lnTo>
                <a:lnTo>
                  <a:pt x="73030" y="66324"/>
                </a:lnTo>
                <a:lnTo>
                  <a:pt x="78517" y="72420"/>
                </a:lnTo>
                <a:lnTo>
                  <a:pt x="93147" y="71201"/>
                </a:lnTo>
                <a:lnTo>
                  <a:pt x="98633" y="55961"/>
                </a:lnTo>
                <a:lnTo>
                  <a:pt x="121798" y="60838"/>
                </a:lnTo>
                <a:lnTo>
                  <a:pt x="134600" y="54132"/>
                </a:lnTo>
                <a:lnTo>
                  <a:pt x="136428" y="38892"/>
                </a:lnTo>
                <a:lnTo>
                  <a:pt x="120579" y="37673"/>
                </a:lnTo>
                <a:lnTo>
                  <a:pt x="106558" y="30968"/>
                </a:lnTo>
                <a:lnTo>
                  <a:pt x="110825" y="21214"/>
                </a:lnTo>
                <a:lnTo>
                  <a:pt x="109606" y="14508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p33"/>
          <p:cNvSpPr/>
          <p:nvPr/>
        </p:nvSpPr>
        <p:spPr>
          <a:xfrm>
            <a:off x="4431305" y="4793539"/>
            <a:ext cx="397934" cy="1256635"/>
          </a:xfrm>
          <a:custGeom>
            <a:avLst/>
            <a:gdLst/>
            <a:ahLst/>
            <a:cxnLst/>
            <a:rect l="l" t="t" r="r" b="b"/>
            <a:pathLst>
              <a:path w="463296" h="1463040" extrusionOk="0">
                <a:moveTo>
                  <a:pt x="376611" y="1351361"/>
                </a:moveTo>
                <a:lnTo>
                  <a:pt x="354056" y="1347094"/>
                </a:lnTo>
                <a:lnTo>
                  <a:pt x="333939" y="1362334"/>
                </a:lnTo>
                <a:lnTo>
                  <a:pt x="335158" y="1387328"/>
                </a:lnTo>
                <a:lnTo>
                  <a:pt x="327843" y="1404397"/>
                </a:lnTo>
                <a:lnTo>
                  <a:pt x="283952" y="1390985"/>
                </a:lnTo>
                <a:lnTo>
                  <a:pt x="231526" y="1366601"/>
                </a:lnTo>
                <a:lnTo>
                  <a:pt x="204094" y="1358677"/>
                </a:lnTo>
                <a:lnTo>
                  <a:pt x="263225" y="1400129"/>
                </a:lnTo>
                <a:lnTo>
                  <a:pt x="301630" y="1419637"/>
                </a:lnTo>
                <a:lnTo>
                  <a:pt x="347350" y="1440363"/>
                </a:lnTo>
                <a:lnTo>
                  <a:pt x="379659" y="1445849"/>
                </a:lnTo>
                <a:lnTo>
                  <a:pt x="405872" y="1456822"/>
                </a:lnTo>
                <a:lnTo>
                  <a:pt x="424160" y="1459870"/>
                </a:lnTo>
                <a:lnTo>
                  <a:pt x="438181" y="1460480"/>
                </a:lnTo>
                <a:lnTo>
                  <a:pt x="457688" y="1449507"/>
                </a:lnTo>
                <a:lnTo>
                  <a:pt x="460736" y="1434877"/>
                </a:lnTo>
                <a:lnTo>
                  <a:pt x="443057" y="1433657"/>
                </a:lnTo>
                <a:lnTo>
                  <a:pt x="412577" y="1433657"/>
                </a:lnTo>
                <a:lnTo>
                  <a:pt x="376611" y="1351361"/>
                </a:lnTo>
                <a:close/>
                <a:moveTo>
                  <a:pt x="88270" y="154717"/>
                </a:moveTo>
                <a:lnTo>
                  <a:pt x="65715" y="111435"/>
                </a:lnTo>
                <a:lnTo>
                  <a:pt x="72421" y="73640"/>
                </a:lnTo>
                <a:lnTo>
                  <a:pt x="52913" y="57181"/>
                </a:lnTo>
                <a:lnTo>
                  <a:pt x="45598" y="29139"/>
                </a:lnTo>
                <a:lnTo>
                  <a:pt x="26701" y="2926"/>
                </a:lnTo>
                <a:lnTo>
                  <a:pt x="19385" y="23043"/>
                </a:lnTo>
                <a:lnTo>
                  <a:pt x="2926" y="32797"/>
                </a:lnTo>
                <a:lnTo>
                  <a:pt x="15728" y="87661"/>
                </a:lnTo>
                <a:lnTo>
                  <a:pt x="24872" y="151059"/>
                </a:lnTo>
                <a:lnTo>
                  <a:pt x="24262" y="237622"/>
                </a:lnTo>
                <a:lnTo>
                  <a:pt x="24262" y="318089"/>
                </a:lnTo>
                <a:lnTo>
                  <a:pt x="29749" y="393070"/>
                </a:lnTo>
                <a:lnTo>
                  <a:pt x="18166" y="440619"/>
                </a:lnTo>
                <a:lnTo>
                  <a:pt x="30968" y="488168"/>
                </a:lnTo>
                <a:lnTo>
                  <a:pt x="27920" y="520477"/>
                </a:lnTo>
                <a:lnTo>
                  <a:pt x="47427" y="578389"/>
                </a:lnTo>
                <a:lnTo>
                  <a:pt x="46817" y="636301"/>
                </a:lnTo>
                <a:lnTo>
                  <a:pt x="39502" y="698480"/>
                </a:lnTo>
                <a:lnTo>
                  <a:pt x="35845" y="762488"/>
                </a:lnTo>
                <a:lnTo>
                  <a:pt x="23043" y="763707"/>
                </a:lnTo>
                <a:lnTo>
                  <a:pt x="37673" y="808208"/>
                </a:lnTo>
                <a:lnTo>
                  <a:pt x="57790" y="846613"/>
                </a:lnTo>
                <a:lnTo>
                  <a:pt x="51085" y="872825"/>
                </a:lnTo>
                <a:lnTo>
                  <a:pt x="62667" y="943539"/>
                </a:lnTo>
                <a:lnTo>
                  <a:pt x="71811" y="997184"/>
                </a:lnTo>
                <a:lnTo>
                  <a:pt x="93147" y="1002670"/>
                </a:lnTo>
                <a:lnTo>
                  <a:pt x="86441" y="955731"/>
                </a:lnTo>
                <a:lnTo>
                  <a:pt x="110825" y="965485"/>
                </a:lnTo>
                <a:lnTo>
                  <a:pt x="121798" y="1042904"/>
                </a:lnTo>
                <a:lnTo>
                  <a:pt x="82784" y="1030102"/>
                </a:lnTo>
                <a:lnTo>
                  <a:pt x="94976" y="1092281"/>
                </a:lnTo>
                <a:lnTo>
                  <a:pt x="78517" y="1125809"/>
                </a:lnTo>
                <a:lnTo>
                  <a:pt x="128504" y="1136782"/>
                </a:lnTo>
                <a:lnTo>
                  <a:pt x="107777" y="1166043"/>
                </a:lnTo>
                <a:lnTo>
                  <a:pt x="108997" y="1202619"/>
                </a:lnTo>
                <a:lnTo>
                  <a:pt x="139477" y="1267237"/>
                </a:lnTo>
                <a:lnTo>
                  <a:pt x="165080" y="1292230"/>
                </a:lnTo>
                <a:lnTo>
                  <a:pt x="166299" y="1314176"/>
                </a:lnTo>
                <a:lnTo>
                  <a:pt x="186416" y="1337341"/>
                </a:lnTo>
                <a:lnTo>
                  <a:pt x="232136" y="1358677"/>
                </a:lnTo>
                <a:lnTo>
                  <a:pt x="232136" y="1358677"/>
                </a:lnTo>
                <a:lnTo>
                  <a:pt x="277246" y="1384280"/>
                </a:lnTo>
                <a:lnTo>
                  <a:pt x="315041" y="1396472"/>
                </a:lnTo>
                <a:lnTo>
                  <a:pt x="327233" y="1395862"/>
                </a:lnTo>
                <a:lnTo>
                  <a:pt x="316261" y="1361115"/>
                </a:lnTo>
                <a:lnTo>
                  <a:pt x="336987" y="1347704"/>
                </a:lnTo>
                <a:lnTo>
                  <a:pt x="347350" y="1338560"/>
                </a:lnTo>
                <a:lnTo>
                  <a:pt x="372953" y="1338560"/>
                </a:lnTo>
                <a:lnTo>
                  <a:pt x="343693" y="1333073"/>
                </a:lnTo>
                <a:lnTo>
                  <a:pt x="270541" y="1328197"/>
                </a:lnTo>
                <a:lnTo>
                  <a:pt x="249205" y="1306251"/>
                </a:lnTo>
                <a:lnTo>
                  <a:pt x="238232" y="1278209"/>
                </a:lnTo>
                <a:lnTo>
                  <a:pt x="219334" y="1280648"/>
                </a:lnTo>
                <a:lnTo>
                  <a:pt x="203485" y="1267237"/>
                </a:lnTo>
                <a:lnTo>
                  <a:pt x="184587" y="1227003"/>
                </a:lnTo>
                <a:lnTo>
                  <a:pt x="201046" y="1210544"/>
                </a:lnTo>
                <a:lnTo>
                  <a:pt x="201656" y="1186769"/>
                </a:lnTo>
                <a:lnTo>
                  <a:pt x="190683" y="1167262"/>
                </a:lnTo>
                <a:lnTo>
                  <a:pt x="194950" y="1134953"/>
                </a:lnTo>
                <a:lnTo>
                  <a:pt x="188245" y="1084966"/>
                </a:lnTo>
                <a:lnTo>
                  <a:pt x="177272" y="1062411"/>
                </a:lnTo>
                <a:lnTo>
                  <a:pt x="188245" y="1055705"/>
                </a:lnTo>
                <a:lnTo>
                  <a:pt x="180320" y="1041685"/>
                </a:lnTo>
                <a:lnTo>
                  <a:pt x="163251" y="1033760"/>
                </a:lnTo>
                <a:lnTo>
                  <a:pt x="168128" y="1017910"/>
                </a:lnTo>
                <a:lnTo>
                  <a:pt x="149230" y="1003889"/>
                </a:lnTo>
                <a:lnTo>
                  <a:pt x="127285" y="960608"/>
                </a:lnTo>
                <a:lnTo>
                  <a:pt x="137038" y="953293"/>
                </a:lnTo>
                <a:lnTo>
                  <a:pt x="116921" y="906963"/>
                </a:lnTo>
                <a:lnTo>
                  <a:pt x="112654" y="867949"/>
                </a:lnTo>
                <a:lnTo>
                  <a:pt x="110825" y="833201"/>
                </a:lnTo>
                <a:lnTo>
                  <a:pt x="126065" y="818571"/>
                </a:lnTo>
                <a:lnTo>
                  <a:pt x="105949" y="780166"/>
                </a:lnTo>
                <a:lnTo>
                  <a:pt x="96805" y="744200"/>
                </a:lnTo>
                <a:lnTo>
                  <a:pt x="114483" y="717987"/>
                </a:lnTo>
                <a:lnTo>
                  <a:pt x="105949" y="685069"/>
                </a:lnTo>
                <a:lnTo>
                  <a:pt x="115702" y="647273"/>
                </a:lnTo>
                <a:lnTo>
                  <a:pt x="107777" y="611307"/>
                </a:lnTo>
                <a:lnTo>
                  <a:pt x="98024" y="603992"/>
                </a:lnTo>
                <a:lnTo>
                  <a:pt x="68153" y="537545"/>
                </a:lnTo>
                <a:lnTo>
                  <a:pt x="80955" y="497921"/>
                </a:lnTo>
                <a:lnTo>
                  <a:pt x="70592" y="460126"/>
                </a:lnTo>
                <a:lnTo>
                  <a:pt x="76078" y="424769"/>
                </a:lnTo>
                <a:lnTo>
                  <a:pt x="91928" y="388803"/>
                </a:lnTo>
                <a:lnTo>
                  <a:pt x="111435" y="364419"/>
                </a:lnTo>
                <a:lnTo>
                  <a:pt x="99243" y="349179"/>
                </a:lnTo>
                <a:lnTo>
                  <a:pt x="104729" y="336987"/>
                </a:lnTo>
                <a:lnTo>
                  <a:pt x="94976" y="272369"/>
                </a:lnTo>
                <a:lnTo>
                  <a:pt x="129113" y="252862"/>
                </a:lnTo>
                <a:lnTo>
                  <a:pt x="135819" y="212629"/>
                </a:lnTo>
                <a:lnTo>
                  <a:pt x="130333" y="202875"/>
                </a:lnTo>
                <a:lnTo>
                  <a:pt x="107168" y="208361"/>
                </a:lnTo>
                <a:lnTo>
                  <a:pt x="88270" y="154717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p33"/>
          <p:cNvSpPr/>
          <p:nvPr/>
        </p:nvSpPr>
        <p:spPr>
          <a:xfrm>
            <a:off x="8474528" y="2437874"/>
            <a:ext cx="1507962" cy="1167623"/>
          </a:xfrm>
          <a:custGeom>
            <a:avLst/>
            <a:gdLst/>
            <a:ahLst/>
            <a:cxnLst/>
            <a:rect l="l" t="t" r="r" b="b"/>
            <a:pathLst>
              <a:path w="1755648" h="1359408" extrusionOk="0">
                <a:moveTo>
                  <a:pt x="1392204" y="1339169"/>
                </a:moveTo>
                <a:lnTo>
                  <a:pt x="1395862" y="1317224"/>
                </a:lnTo>
                <a:lnTo>
                  <a:pt x="1408054" y="1300155"/>
                </a:lnTo>
                <a:lnTo>
                  <a:pt x="1398300" y="1284915"/>
                </a:lnTo>
                <a:lnTo>
                  <a:pt x="1378793" y="1284305"/>
                </a:lnTo>
                <a:lnTo>
                  <a:pt x="1343436" y="1295278"/>
                </a:lnTo>
                <a:lnTo>
                  <a:pt x="1330025" y="1312347"/>
                </a:lnTo>
                <a:lnTo>
                  <a:pt x="1336121" y="1345875"/>
                </a:lnTo>
                <a:lnTo>
                  <a:pt x="1365992" y="1358067"/>
                </a:lnTo>
                <a:lnTo>
                  <a:pt x="1392204" y="1339169"/>
                </a:lnTo>
                <a:close/>
                <a:moveTo>
                  <a:pt x="1472672" y="141305"/>
                </a:moveTo>
                <a:lnTo>
                  <a:pt x="1435486" y="104120"/>
                </a:lnTo>
                <a:lnTo>
                  <a:pt x="1408664" y="81564"/>
                </a:lnTo>
                <a:lnTo>
                  <a:pt x="1385498" y="65105"/>
                </a:lnTo>
                <a:lnTo>
                  <a:pt x="1338560" y="27920"/>
                </a:lnTo>
                <a:lnTo>
                  <a:pt x="1302593" y="13899"/>
                </a:lnTo>
                <a:lnTo>
                  <a:pt x="1250777" y="2926"/>
                </a:lnTo>
                <a:lnTo>
                  <a:pt x="1212982" y="4145"/>
                </a:lnTo>
                <a:lnTo>
                  <a:pt x="1181892" y="10851"/>
                </a:lnTo>
                <a:lnTo>
                  <a:pt x="1171529" y="29139"/>
                </a:lnTo>
                <a:lnTo>
                  <a:pt x="1194084" y="38283"/>
                </a:lnTo>
                <a:lnTo>
                  <a:pt x="1209324" y="58400"/>
                </a:lnTo>
                <a:lnTo>
                  <a:pt x="1202009" y="70592"/>
                </a:lnTo>
                <a:lnTo>
                  <a:pt x="1202618" y="110216"/>
                </a:lnTo>
                <a:lnTo>
                  <a:pt x="1214201" y="126675"/>
                </a:lnTo>
                <a:lnTo>
                  <a:pt x="1187378" y="150449"/>
                </a:lnTo>
                <a:lnTo>
                  <a:pt x="1142878" y="136428"/>
                </a:lnTo>
                <a:lnTo>
                  <a:pt x="1146536" y="164470"/>
                </a:lnTo>
                <a:lnTo>
                  <a:pt x="1148364" y="202265"/>
                </a:lnTo>
                <a:lnTo>
                  <a:pt x="1164824" y="218115"/>
                </a:lnTo>
                <a:lnTo>
                  <a:pt x="1179454" y="213238"/>
                </a:lnTo>
                <a:lnTo>
                  <a:pt x="1212372" y="219334"/>
                </a:lnTo>
                <a:lnTo>
                  <a:pt x="1227612" y="205313"/>
                </a:lnTo>
                <a:lnTo>
                  <a:pt x="1258702" y="217505"/>
                </a:lnTo>
                <a:lnTo>
                  <a:pt x="1302593" y="243718"/>
                </a:lnTo>
                <a:lnTo>
                  <a:pt x="1306860" y="257129"/>
                </a:lnTo>
                <a:lnTo>
                  <a:pt x="1280648" y="252862"/>
                </a:lnTo>
                <a:lnTo>
                  <a:pt x="1239194" y="257739"/>
                </a:lnTo>
                <a:lnTo>
                  <a:pt x="1224564" y="268712"/>
                </a:lnTo>
                <a:lnTo>
                  <a:pt x="1216030" y="293705"/>
                </a:lnTo>
                <a:lnTo>
                  <a:pt x="1177625" y="308336"/>
                </a:lnTo>
                <a:lnTo>
                  <a:pt x="1158728" y="328452"/>
                </a:lnTo>
                <a:lnTo>
                  <a:pt x="1122761" y="320528"/>
                </a:lnTo>
                <a:lnTo>
                  <a:pt x="1103254" y="317480"/>
                </a:lnTo>
                <a:lnTo>
                  <a:pt x="1100816" y="341864"/>
                </a:lnTo>
                <a:lnTo>
                  <a:pt x="1118494" y="355884"/>
                </a:lnTo>
                <a:lnTo>
                  <a:pt x="1130076" y="368686"/>
                </a:lnTo>
                <a:lnTo>
                  <a:pt x="1114836" y="380878"/>
                </a:lnTo>
                <a:lnTo>
                  <a:pt x="1103254" y="400995"/>
                </a:lnTo>
                <a:lnTo>
                  <a:pt x="1073384" y="414406"/>
                </a:lnTo>
                <a:lnTo>
                  <a:pt x="1027664" y="415625"/>
                </a:lnTo>
                <a:lnTo>
                  <a:pt x="983772" y="429036"/>
                </a:lnTo>
                <a:lnTo>
                  <a:pt x="956950" y="449153"/>
                </a:lnTo>
                <a:lnTo>
                  <a:pt x="937442" y="436961"/>
                </a:lnTo>
                <a:lnTo>
                  <a:pt x="899648" y="437571"/>
                </a:lnTo>
                <a:lnTo>
                  <a:pt x="842954" y="414406"/>
                </a:lnTo>
                <a:lnTo>
                  <a:pt x="809426" y="408920"/>
                </a:lnTo>
                <a:lnTo>
                  <a:pt x="770412" y="413796"/>
                </a:lnTo>
                <a:lnTo>
                  <a:pt x="702137" y="405872"/>
                </a:lnTo>
                <a:lnTo>
                  <a:pt x="668609" y="406481"/>
                </a:lnTo>
                <a:lnTo>
                  <a:pt x="639958" y="384536"/>
                </a:lnTo>
                <a:lnTo>
                  <a:pt x="610088" y="349788"/>
                </a:lnTo>
                <a:lnTo>
                  <a:pt x="589361" y="345521"/>
                </a:lnTo>
                <a:lnTo>
                  <a:pt x="541202" y="322356"/>
                </a:lnTo>
                <a:lnTo>
                  <a:pt x="497312" y="316870"/>
                </a:lnTo>
                <a:lnTo>
                  <a:pt x="458297" y="310774"/>
                </a:lnTo>
                <a:lnTo>
                  <a:pt x="440009" y="294315"/>
                </a:lnTo>
                <a:lnTo>
                  <a:pt x="432084" y="249814"/>
                </a:lnTo>
                <a:lnTo>
                  <a:pt x="396728" y="219334"/>
                </a:lnTo>
                <a:lnTo>
                  <a:pt x="347350" y="205313"/>
                </a:lnTo>
                <a:lnTo>
                  <a:pt x="312602" y="185196"/>
                </a:lnTo>
                <a:lnTo>
                  <a:pt x="292486" y="158374"/>
                </a:lnTo>
                <a:lnTo>
                  <a:pt x="282122" y="161422"/>
                </a:lnTo>
                <a:lnTo>
                  <a:pt x="271150" y="187025"/>
                </a:lnTo>
                <a:lnTo>
                  <a:pt x="247985" y="190683"/>
                </a:lnTo>
                <a:lnTo>
                  <a:pt x="263225" y="228478"/>
                </a:lnTo>
                <a:lnTo>
                  <a:pt x="253472" y="245547"/>
                </a:lnTo>
                <a:lnTo>
                  <a:pt x="188244" y="233355"/>
                </a:lnTo>
                <a:lnTo>
                  <a:pt x="194340" y="301020"/>
                </a:lnTo>
                <a:lnTo>
                  <a:pt x="182148" y="309555"/>
                </a:lnTo>
                <a:lnTo>
                  <a:pt x="127284" y="324185"/>
                </a:lnTo>
                <a:lnTo>
                  <a:pt x="180320" y="389412"/>
                </a:lnTo>
                <a:lnTo>
                  <a:pt x="162641" y="399166"/>
                </a:lnTo>
                <a:lnTo>
                  <a:pt x="173004" y="420502"/>
                </a:lnTo>
                <a:lnTo>
                  <a:pt x="171785" y="429036"/>
                </a:lnTo>
                <a:lnTo>
                  <a:pt x="130332" y="449763"/>
                </a:lnTo>
                <a:lnTo>
                  <a:pt x="124236" y="464393"/>
                </a:lnTo>
                <a:lnTo>
                  <a:pt x="85222" y="469270"/>
                </a:lnTo>
                <a:lnTo>
                  <a:pt x="81564" y="493654"/>
                </a:lnTo>
                <a:lnTo>
                  <a:pt x="46817" y="488168"/>
                </a:lnTo>
                <a:lnTo>
                  <a:pt x="27310" y="495483"/>
                </a:lnTo>
                <a:lnTo>
                  <a:pt x="2926" y="513771"/>
                </a:lnTo>
                <a:lnTo>
                  <a:pt x="9632" y="522915"/>
                </a:lnTo>
                <a:lnTo>
                  <a:pt x="3536" y="532059"/>
                </a:lnTo>
                <a:lnTo>
                  <a:pt x="21824" y="568025"/>
                </a:lnTo>
                <a:lnTo>
                  <a:pt x="31577" y="564368"/>
                </a:lnTo>
                <a:lnTo>
                  <a:pt x="52913" y="572902"/>
                </a:lnTo>
                <a:lnTo>
                  <a:pt x="56570" y="588142"/>
                </a:lnTo>
                <a:lnTo>
                  <a:pt x="67544" y="610697"/>
                </a:lnTo>
                <a:lnTo>
                  <a:pt x="76078" y="622280"/>
                </a:lnTo>
                <a:lnTo>
                  <a:pt x="104729" y="640568"/>
                </a:lnTo>
                <a:lnTo>
                  <a:pt x="122408" y="671048"/>
                </a:lnTo>
                <a:lnTo>
                  <a:pt x="179710" y="686897"/>
                </a:lnTo>
                <a:lnTo>
                  <a:pt x="226040" y="732617"/>
                </a:lnTo>
                <a:lnTo>
                  <a:pt x="230916" y="764316"/>
                </a:lnTo>
                <a:lnTo>
                  <a:pt x="249204" y="784433"/>
                </a:lnTo>
                <a:lnTo>
                  <a:pt x="252862" y="804550"/>
                </a:lnTo>
                <a:lnTo>
                  <a:pt x="227868" y="799064"/>
                </a:lnTo>
                <a:lnTo>
                  <a:pt x="247376" y="841736"/>
                </a:lnTo>
                <a:lnTo>
                  <a:pt x="285170" y="866120"/>
                </a:lnTo>
                <a:lnTo>
                  <a:pt x="336986" y="892942"/>
                </a:lnTo>
                <a:lnTo>
                  <a:pt x="348569" y="883798"/>
                </a:lnTo>
                <a:lnTo>
                  <a:pt x="377220" y="895990"/>
                </a:lnTo>
                <a:lnTo>
                  <a:pt x="416234" y="920984"/>
                </a:lnTo>
                <a:lnTo>
                  <a:pt x="435742" y="926470"/>
                </a:lnTo>
                <a:lnTo>
                  <a:pt x="450982" y="945368"/>
                </a:lnTo>
                <a:lnTo>
                  <a:pt x="478414" y="952683"/>
                </a:lnTo>
                <a:lnTo>
                  <a:pt x="508894" y="969752"/>
                </a:lnTo>
                <a:lnTo>
                  <a:pt x="547908" y="978896"/>
                </a:lnTo>
                <a:lnTo>
                  <a:pt x="587532" y="982553"/>
                </a:lnTo>
                <a:lnTo>
                  <a:pt x="605820" y="974019"/>
                </a:lnTo>
                <a:lnTo>
                  <a:pt x="614964" y="1005108"/>
                </a:lnTo>
                <a:lnTo>
                  <a:pt x="630814" y="975848"/>
                </a:lnTo>
                <a:lnTo>
                  <a:pt x="646664" y="966094"/>
                </a:lnTo>
                <a:lnTo>
                  <a:pt x="672266" y="975238"/>
                </a:lnTo>
                <a:lnTo>
                  <a:pt x="689945" y="975848"/>
                </a:lnTo>
                <a:lnTo>
                  <a:pt x="706404" y="986820"/>
                </a:lnTo>
                <a:lnTo>
                  <a:pt x="732008" y="981944"/>
                </a:lnTo>
                <a:lnTo>
                  <a:pt x="755782" y="952683"/>
                </a:lnTo>
                <a:lnTo>
                  <a:pt x="788090" y="928299"/>
                </a:lnTo>
                <a:lnTo>
                  <a:pt x="817961" y="937443"/>
                </a:lnTo>
                <a:lnTo>
                  <a:pt x="837468" y="921593"/>
                </a:lnTo>
                <a:lnTo>
                  <a:pt x="858804" y="945368"/>
                </a:lnTo>
                <a:lnTo>
                  <a:pt x="851489" y="961827"/>
                </a:lnTo>
                <a:lnTo>
                  <a:pt x="888674" y="967313"/>
                </a:lnTo>
                <a:lnTo>
                  <a:pt x="906962" y="964875"/>
                </a:lnTo>
                <a:lnTo>
                  <a:pt x="923422" y="987430"/>
                </a:lnTo>
                <a:lnTo>
                  <a:pt x="939881" y="996574"/>
                </a:lnTo>
                <a:lnTo>
                  <a:pt x="947806" y="1026444"/>
                </a:lnTo>
                <a:lnTo>
                  <a:pt x="952682" y="1058753"/>
                </a:lnTo>
                <a:lnTo>
                  <a:pt x="927689" y="1091062"/>
                </a:lnTo>
                <a:lnTo>
                  <a:pt x="931956" y="1136782"/>
                </a:lnTo>
                <a:lnTo>
                  <a:pt x="966094" y="1130686"/>
                </a:lnTo>
                <a:lnTo>
                  <a:pt x="980114" y="1166043"/>
                </a:lnTo>
                <a:lnTo>
                  <a:pt x="1002670" y="1173968"/>
                </a:lnTo>
                <a:lnTo>
                  <a:pt x="997793" y="1205667"/>
                </a:lnTo>
                <a:lnTo>
                  <a:pt x="1025225" y="1220297"/>
                </a:lnTo>
                <a:lnTo>
                  <a:pt x="1040465" y="1227613"/>
                </a:lnTo>
                <a:lnTo>
                  <a:pt x="1063630" y="1216640"/>
                </a:lnTo>
                <a:lnTo>
                  <a:pt x="1067288" y="1232489"/>
                </a:lnTo>
                <a:lnTo>
                  <a:pt x="1071554" y="1241633"/>
                </a:lnTo>
                <a:lnTo>
                  <a:pt x="1089233" y="1242243"/>
                </a:lnTo>
                <a:lnTo>
                  <a:pt x="1077650" y="1198352"/>
                </a:lnTo>
                <a:lnTo>
                  <a:pt x="1094110" y="1192256"/>
                </a:lnTo>
                <a:lnTo>
                  <a:pt x="1110569" y="1183112"/>
                </a:lnTo>
                <a:lnTo>
                  <a:pt x="1136782" y="1183112"/>
                </a:lnTo>
                <a:lnTo>
                  <a:pt x="1169090" y="1178845"/>
                </a:lnTo>
                <a:lnTo>
                  <a:pt x="1194084" y="1158118"/>
                </a:lnTo>
                <a:lnTo>
                  <a:pt x="1212372" y="1172749"/>
                </a:lnTo>
                <a:lnTo>
                  <a:pt x="1244072" y="1179454"/>
                </a:lnTo>
                <a:lnTo>
                  <a:pt x="1242852" y="1202009"/>
                </a:lnTo>
                <a:lnTo>
                  <a:pt x="1261140" y="1217859"/>
                </a:lnTo>
                <a:lnTo>
                  <a:pt x="1297106" y="1227613"/>
                </a:lnTo>
                <a:lnTo>
                  <a:pt x="1311737" y="1221517"/>
                </a:lnTo>
                <a:lnTo>
                  <a:pt x="1358676" y="1233709"/>
                </a:lnTo>
                <a:lnTo>
                  <a:pt x="1353190" y="1248949"/>
                </a:lnTo>
                <a:lnTo>
                  <a:pt x="1366601" y="1276990"/>
                </a:lnTo>
                <a:lnTo>
                  <a:pt x="1384889" y="1274552"/>
                </a:lnTo>
                <a:lnTo>
                  <a:pt x="1389766" y="1233709"/>
                </a:lnTo>
                <a:lnTo>
                  <a:pt x="1423904" y="1228222"/>
                </a:lnTo>
                <a:lnTo>
                  <a:pt x="1467794" y="1208715"/>
                </a:lnTo>
                <a:lnTo>
                  <a:pt x="1483034" y="1189208"/>
                </a:lnTo>
                <a:lnTo>
                  <a:pt x="1497056" y="1202009"/>
                </a:lnTo>
                <a:lnTo>
                  <a:pt x="1514124" y="1184331"/>
                </a:lnTo>
                <a:lnTo>
                  <a:pt x="1551310" y="1180064"/>
                </a:lnTo>
                <a:lnTo>
                  <a:pt x="1591544" y="1147755"/>
                </a:lnTo>
                <a:lnTo>
                  <a:pt x="1629948" y="1111789"/>
                </a:lnTo>
                <a:lnTo>
                  <a:pt x="1650065" y="1065459"/>
                </a:lnTo>
                <a:lnTo>
                  <a:pt x="1664086" y="1014252"/>
                </a:lnTo>
                <a:lnTo>
                  <a:pt x="1676888" y="972190"/>
                </a:lnTo>
                <a:lnTo>
                  <a:pt x="1693956" y="969142"/>
                </a:lnTo>
                <a:lnTo>
                  <a:pt x="1693346" y="938052"/>
                </a:lnTo>
                <a:lnTo>
                  <a:pt x="1688470" y="906963"/>
                </a:lnTo>
                <a:lnTo>
                  <a:pt x="1665305" y="894771"/>
                </a:lnTo>
                <a:lnTo>
                  <a:pt x="1650065" y="874044"/>
                </a:lnTo>
                <a:lnTo>
                  <a:pt x="1667134" y="863681"/>
                </a:lnTo>
                <a:lnTo>
                  <a:pt x="1657380" y="835030"/>
                </a:lnTo>
                <a:lnTo>
                  <a:pt x="1624462" y="805160"/>
                </a:lnTo>
                <a:lnTo>
                  <a:pt x="1591544" y="769803"/>
                </a:lnTo>
                <a:lnTo>
                  <a:pt x="1563502" y="731398"/>
                </a:lnTo>
                <a:lnTo>
                  <a:pt x="1520220" y="710062"/>
                </a:lnTo>
                <a:lnTo>
                  <a:pt x="1525706" y="682020"/>
                </a:lnTo>
                <a:lnTo>
                  <a:pt x="1548872" y="662513"/>
                </a:lnTo>
                <a:lnTo>
                  <a:pt x="1554968" y="641177"/>
                </a:lnTo>
                <a:lnTo>
                  <a:pt x="1595810" y="630204"/>
                </a:lnTo>
                <a:lnTo>
                  <a:pt x="1581180" y="609478"/>
                </a:lnTo>
                <a:lnTo>
                  <a:pt x="1560454" y="608259"/>
                </a:lnTo>
                <a:lnTo>
                  <a:pt x="1525097" y="593019"/>
                </a:lnTo>
                <a:lnTo>
                  <a:pt x="1501322" y="621060"/>
                </a:lnTo>
                <a:lnTo>
                  <a:pt x="1471452" y="609478"/>
                </a:lnTo>
                <a:lnTo>
                  <a:pt x="1462308" y="591800"/>
                </a:lnTo>
                <a:lnTo>
                  <a:pt x="1433657" y="585704"/>
                </a:lnTo>
                <a:lnTo>
                  <a:pt x="1405006" y="558881"/>
                </a:lnTo>
                <a:lnTo>
                  <a:pt x="1412321" y="540593"/>
                </a:lnTo>
                <a:lnTo>
                  <a:pt x="1442801" y="538764"/>
                </a:lnTo>
                <a:lnTo>
                  <a:pt x="1450116" y="513771"/>
                </a:lnTo>
                <a:lnTo>
                  <a:pt x="1472062" y="486948"/>
                </a:lnTo>
                <a:lnTo>
                  <a:pt x="1492788" y="473537"/>
                </a:lnTo>
                <a:lnTo>
                  <a:pt x="1519610" y="493654"/>
                </a:lnTo>
                <a:lnTo>
                  <a:pt x="1508028" y="519257"/>
                </a:lnTo>
                <a:lnTo>
                  <a:pt x="1522049" y="534497"/>
                </a:lnTo>
                <a:lnTo>
                  <a:pt x="1513514" y="552785"/>
                </a:lnTo>
                <a:lnTo>
                  <a:pt x="1542776" y="541812"/>
                </a:lnTo>
                <a:lnTo>
                  <a:pt x="1557406" y="524134"/>
                </a:lnTo>
                <a:lnTo>
                  <a:pt x="1595810" y="512552"/>
                </a:lnTo>
                <a:lnTo>
                  <a:pt x="1608612" y="488168"/>
                </a:lnTo>
                <a:lnTo>
                  <a:pt x="1631777" y="467441"/>
                </a:lnTo>
                <a:lnTo>
                  <a:pt x="1637873" y="440619"/>
                </a:lnTo>
                <a:lnTo>
                  <a:pt x="1659818" y="452811"/>
                </a:lnTo>
                <a:lnTo>
                  <a:pt x="1687860" y="454030"/>
                </a:lnTo>
                <a:lnTo>
                  <a:pt x="1671401" y="433913"/>
                </a:lnTo>
                <a:lnTo>
                  <a:pt x="1709806" y="418064"/>
                </a:lnTo>
                <a:lnTo>
                  <a:pt x="1709196" y="396728"/>
                </a:lnTo>
                <a:lnTo>
                  <a:pt x="1742724" y="418673"/>
                </a:lnTo>
                <a:lnTo>
                  <a:pt x="1742724" y="418673"/>
                </a:lnTo>
                <a:lnTo>
                  <a:pt x="1731142" y="399776"/>
                </a:lnTo>
                <a:lnTo>
                  <a:pt x="1746382" y="399166"/>
                </a:lnTo>
                <a:lnTo>
                  <a:pt x="1723217" y="354665"/>
                </a:lnTo>
                <a:lnTo>
                  <a:pt x="1694566" y="322356"/>
                </a:lnTo>
                <a:lnTo>
                  <a:pt x="1712244" y="308945"/>
                </a:lnTo>
                <a:lnTo>
                  <a:pt x="1753697" y="315651"/>
                </a:lnTo>
                <a:lnTo>
                  <a:pt x="1750040" y="279075"/>
                </a:lnTo>
                <a:lnTo>
                  <a:pt x="1732970" y="237622"/>
                </a:lnTo>
                <a:lnTo>
                  <a:pt x="1735409" y="223601"/>
                </a:lnTo>
                <a:lnTo>
                  <a:pt x="1727484" y="189464"/>
                </a:lnTo>
                <a:lnTo>
                  <a:pt x="1685422" y="200436"/>
                </a:lnTo>
                <a:lnTo>
                  <a:pt x="1669572" y="215676"/>
                </a:lnTo>
                <a:lnTo>
                  <a:pt x="1623852" y="215676"/>
                </a:lnTo>
                <a:lnTo>
                  <a:pt x="1587276" y="180320"/>
                </a:lnTo>
                <a:lnTo>
                  <a:pt x="1533022" y="152888"/>
                </a:lnTo>
                <a:lnTo>
                  <a:pt x="1472672" y="141305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Google Shape;830;p33"/>
          <p:cNvSpPr/>
          <p:nvPr/>
        </p:nvSpPr>
        <p:spPr>
          <a:xfrm>
            <a:off x="6218868" y="3857347"/>
            <a:ext cx="178023" cy="209439"/>
          </a:xfrm>
          <a:custGeom>
            <a:avLst/>
            <a:gdLst/>
            <a:ahLst/>
            <a:cxnLst/>
            <a:rect l="l" t="t" r="r" b="b"/>
            <a:pathLst>
              <a:path w="207264" h="243840" extrusionOk="0">
                <a:moveTo>
                  <a:pt x="112654" y="9022"/>
                </a:moveTo>
                <a:lnTo>
                  <a:pt x="98633" y="14508"/>
                </a:lnTo>
                <a:lnTo>
                  <a:pt x="90709" y="19385"/>
                </a:lnTo>
                <a:lnTo>
                  <a:pt x="85222" y="2926"/>
                </a:lnTo>
                <a:lnTo>
                  <a:pt x="75469" y="7193"/>
                </a:lnTo>
                <a:lnTo>
                  <a:pt x="69373" y="6584"/>
                </a:lnTo>
                <a:lnTo>
                  <a:pt x="63277" y="18166"/>
                </a:lnTo>
                <a:lnTo>
                  <a:pt x="37064" y="17556"/>
                </a:lnTo>
                <a:lnTo>
                  <a:pt x="27310" y="11460"/>
                </a:lnTo>
                <a:lnTo>
                  <a:pt x="23043" y="15118"/>
                </a:lnTo>
                <a:lnTo>
                  <a:pt x="16337" y="18166"/>
                </a:lnTo>
                <a:lnTo>
                  <a:pt x="13289" y="31577"/>
                </a:lnTo>
                <a:lnTo>
                  <a:pt x="21214" y="47427"/>
                </a:lnTo>
                <a:lnTo>
                  <a:pt x="29139" y="78516"/>
                </a:lnTo>
                <a:lnTo>
                  <a:pt x="16947" y="83393"/>
                </a:lnTo>
                <a:lnTo>
                  <a:pt x="13289" y="88880"/>
                </a:lnTo>
                <a:lnTo>
                  <a:pt x="15728" y="96195"/>
                </a:lnTo>
                <a:lnTo>
                  <a:pt x="13899" y="113264"/>
                </a:lnTo>
                <a:lnTo>
                  <a:pt x="8413" y="113264"/>
                </a:lnTo>
                <a:lnTo>
                  <a:pt x="6584" y="124236"/>
                </a:lnTo>
                <a:lnTo>
                  <a:pt x="10241" y="143134"/>
                </a:lnTo>
                <a:lnTo>
                  <a:pt x="2926" y="160203"/>
                </a:lnTo>
                <a:lnTo>
                  <a:pt x="12680" y="171176"/>
                </a:lnTo>
                <a:lnTo>
                  <a:pt x="23653" y="173614"/>
                </a:lnTo>
                <a:lnTo>
                  <a:pt x="37673" y="190073"/>
                </a:lnTo>
                <a:lnTo>
                  <a:pt x="38893" y="205313"/>
                </a:lnTo>
                <a:lnTo>
                  <a:pt x="35845" y="210190"/>
                </a:lnTo>
                <a:lnTo>
                  <a:pt x="32797" y="241889"/>
                </a:lnTo>
                <a:lnTo>
                  <a:pt x="39502" y="243108"/>
                </a:lnTo>
                <a:lnTo>
                  <a:pt x="73640" y="228478"/>
                </a:lnTo>
                <a:lnTo>
                  <a:pt x="97414" y="217505"/>
                </a:lnTo>
                <a:lnTo>
                  <a:pt x="137648" y="210800"/>
                </a:lnTo>
                <a:lnTo>
                  <a:pt x="159593" y="210190"/>
                </a:lnTo>
                <a:lnTo>
                  <a:pt x="183368" y="218115"/>
                </a:lnTo>
                <a:lnTo>
                  <a:pt x="199217" y="217505"/>
                </a:lnTo>
                <a:lnTo>
                  <a:pt x="200437" y="202265"/>
                </a:lnTo>
                <a:lnTo>
                  <a:pt x="185806" y="168737"/>
                </a:lnTo>
                <a:lnTo>
                  <a:pt x="194950" y="124846"/>
                </a:lnTo>
                <a:lnTo>
                  <a:pt x="208971" y="92537"/>
                </a:lnTo>
                <a:lnTo>
                  <a:pt x="200437" y="37064"/>
                </a:lnTo>
                <a:lnTo>
                  <a:pt x="177272" y="27310"/>
                </a:lnTo>
                <a:lnTo>
                  <a:pt x="160813" y="28529"/>
                </a:lnTo>
                <a:lnTo>
                  <a:pt x="149230" y="38283"/>
                </a:lnTo>
                <a:lnTo>
                  <a:pt x="133990" y="30358"/>
                </a:lnTo>
                <a:lnTo>
                  <a:pt x="127894" y="17556"/>
                </a:lnTo>
                <a:lnTo>
                  <a:pt x="112654" y="9022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p33"/>
          <p:cNvSpPr/>
          <p:nvPr/>
        </p:nvSpPr>
        <p:spPr>
          <a:xfrm>
            <a:off x="6720998" y="3779331"/>
            <a:ext cx="225147" cy="371755"/>
          </a:xfrm>
          <a:custGeom>
            <a:avLst/>
            <a:gdLst/>
            <a:ahLst/>
            <a:cxnLst/>
            <a:rect l="l" t="t" r="r" b="b"/>
            <a:pathLst>
              <a:path w="262128" h="432816" extrusionOk="0">
                <a:moveTo>
                  <a:pt x="220553" y="79736"/>
                </a:moveTo>
                <a:lnTo>
                  <a:pt x="221773" y="53523"/>
                </a:lnTo>
                <a:lnTo>
                  <a:pt x="218725" y="27920"/>
                </a:lnTo>
                <a:lnTo>
                  <a:pt x="205313" y="2926"/>
                </a:lnTo>
                <a:lnTo>
                  <a:pt x="195560" y="5365"/>
                </a:lnTo>
                <a:lnTo>
                  <a:pt x="194341" y="17557"/>
                </a:lnTo>
                <a:lnTo>
                  <a:pt x="208361" y="33406"/>
                </a:lnTo>
                <a:lnTo>
                  <a:pt x="204704" y="40112"/>
                </a:lnTo>
                <a:lnTo>
                  <a:pt x="202874" y="52913"/>
                </a:lnTo>
                <a:lnTo>
                  <a:pt x="174833" y="83393"/>
                </a:lnTo>
                <a:lnTo>
                  <a:pt x="165689" y="107777"/>
                </a:lnTo>
                <a:lnTo>
                  <a:pt x="161422" y="127894"/>
                </a:lnTo>
                <a:lnTo>
                  <a:pt x="154106" y="136429"/>
                </a:lnTo>
                <a:lnTo>
                  <a:pt x="147401" y="163861"/>
                </a:lnTo>
                <a:lnTo>
                  <a:pt x="129113" y="179710"/>
                </a:lnTo>
                <a:lnTo>
                  <a:pt x="124237" y="199217"/>
                </a:lnTo>
                <a:lnTo>
                  <a:pt x="116921" y="215067"/>
                </a:lnTo>
                <a:lnTo>
                  <a:pt x="113873" y="230917"/>
                </a:lnTo>
                <a:lnTo>
                  <a:pt x="90098" y="244328"/>
                </a:lnTo>
                <a:lnTo>
                  <a:pt x="70592" y="228478"/>
                </a:lnTo>
                <a:lnTo>
                  <a:pt x="57790" y="229088"/>
                </a:lnTo>
                <a:lnTo>
                  <a:pt x="37673" y="251643"/>
                </a:lnTo>
                <a:lnTo>
                  <a:pt x="27920" y="252253"/>
                </a:lnTo>
                <a:lnTo>
                  <a:pt x="11461" y="289438"/>
                </a:lnTo>
                <a:lnTo>
                  <a:pt x="2926" y="316870"/>
                </a:lnTo>
                <a:lnTo>
                  <a:pt x="2926" y="327843"/>
                </a:lnTo>
                <a:lnTo>
                  <a:pt x="11461" y="333329"/>
                </a:lnTo>
                <a:lnTo>
                  <a:pt x="18166" y="350398"/>
                </a:lnTo>
                <a:lnTo>
                  <a:pt x="34016" y="357104"/>
                </a:lnTo>
                <a:lnTo>
                  <a:pt x="47426" y="382707"/>
                </a:lnTo>
                <a:lnTo>
                  <a:pt x="42550" y="413187"/>
                </a:lnTo>
                <a:lnTo>
                  <a:pt x="98633" y="414406"/>
                </a:lnTo>
                <a:lnTo>
                  <a:pt x="114482" y="411968"/>
                </a:lnTo>
                <a:lnTo>
                  <a:pt x="135209" y="416845"/>
                </a:lnTo>
                <a:lnTo>
                  <a:pt x="155936" y="411968"/>
                </a:lnTo>
                <a:lnTo>
                  <a:pt x="160202" y="413797"/>
                </a:lnTo>
                <a:lnTo>
                  <a:pt x="203485" y="415625"/>
                </a:lnTo>
                <a:lnTo>
                  <a:pt x="230917" y="425989"/>
                </a:lnTo>
                <a:lnTo>
                  <a:pt x="258349" y="435133"/>
                </a:lnTo>
                <a:lnTo>
                  <a:pt x="260786" y="413797"/>
                </a:lnTo>
                <a:lnTo>
                  <a:pt x="257129" y="402824"/>
                </a:lnTo>
                <a:lnTo>
                  <a:pt x="255301" y="385145"/>
                </a:lnTo>
                <a:lnTo>
                  <a:pt x="239450" y="372344"/>
                </a:lnTo>
                <a:lnTo>
                  <a:pt x="226649" y="352837"/>
                </a:lnTo>
                <a:lnTo>
                  <a:pt x="223601" y="338816"/>
                </a:lnTo>
                <a:lnTo>
                  <a:pt x="207752" y="318699"/>
                </a:lnTo>
                <a:lnTo>
                  <a:pt x="210190" y="307117"/>
                </a:lnTo>
                <a:lnTo>
                  <a:pt x="206533" y="290657"/>
                </a:lnTo>
                <a:lnTo>
                  <a:pt x="208970" y="260177"/>
                </a:lnTo>
                <a:lnTo>
                  <a:pt x="217505" y="253472"/>
                </a:lnTo>
                <a:lnTo>
                  <a:pt x="233965" y="213848"/>
                </a:lnTo>
                <a:lnTo>
                  <a:pt x="239450" y="203485"/>
                </a:lnTo>
                <a:lnTo>
                  <a:pt x="228478" y="176662"/>
                </a:lnTo>
                <a:lnTo>
                  <a:pt x="223601" y="160813"/>
                </a:lnTo>
                <a:lnTo>
                  <a:pt x="208361" y="154107"/>
                </a:lnTo>
                <a:lnTo>
                  <a:pt x="188245" y="131552"/>
                </a:lnTo>
                <a:lnTo>
                  <a:pt x="195560" y="113264"/>
                </a:lnTo>
                <a:lnTo>
                  <a:pt x="210800" y="116921"/>
                </a:lnTo>
                <a:lnTo>
                  <a:pt x="220553" y="114483"/>
                </a:lnTo>
                <a:lnTo>
                  <a:pt x="239450" y="115093"/>
                </a:lnTo>
                <a:lnTo>
                  <a:pt x="220553" y="79736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p33"/>
          <p:cNvSpPr/>
          <p:nvPr/>
        </p:nvSpPr>
        <p:spPr>
          <a:xfrm>
            <a:off x="6828859" y="4032752"/>
            <a:ext cx="560250" cy="617845"/>
          </a:xfrm>
          <a:custGeom>
            <a:avLst/>
            <a:gdLst/>
            <a:ahLst/>
            <a:cxnLst/>
            <a:rect l="l" t="t" r="r" b="b"/>
            <a:pathLst>
              <a:path w="652272" h="719328" extrusionOk="0">
                <a:moveTo>
                  <a:pt x="489997" y="7193"/>
                </a:moveTo>
                <a:lnTo>
                  <a:pt x="463784" y="2926"/>
                </a:lnTo>
                <a:lnTo>
                  <a:pt x="451592" y="6584"/>
                </a:lnTo>
                <a:lnTo>
                  <a:pt x="446105" y="15728"/>
                </a:lnTo>
                <a:lnTo>
                  <a:pt x="435133" y="16947"/>
                </a:lnTo>
                <a:lnTo>
                  <a:pt x="421721" y="9022"/>
                </a:lnTo>
                <a:lnTo>
                  <a:pt x="383926" y="27920"/>
                </a:lnTo>
                <a:lnTo>
                  <a:pt x="368077" y="24262"/>
                </a:lnTo>
                <a:lnTo>
                  <a:pt x="363200" y="27310"/>
                </a:lnTo>
                <a:lnTo>
                  <a:pt x="353446" y="50475"/>
                </a:lnTo>
                <a:lnTo>
                  <a:pt x="327843" y="43160"/>
                </a:lnTo>
                <a:lnTo>
                  <a:pt x="302849" y="39502"/>
                </a:lnTo>
                <a:lnTo>
                  <a:pt x="280904" y="24872"/>
                </a:lnTo>
                <a:lnTo>
                  <a:pt x="252862" y="12070"/>
                </a:lnTo>
                <a:lnTo>
                  <a:pt x="234574" y="24262"/>
                </a:lnTo>
                <a:lnTo>
                  <a:pt x="221163" y="43769"/>
                </a:lnTo>
                <a:lnTo>
                  <a:pt x="218115" y="71201"/>
                </a:lnTo>
                <a:lnTo>
                  <a:pt x="216286" y="94366"/>
                </a:lnTo>
                <a:lnTo>
                  <a:pt x="206533" y="115092"/>
                </a:lnTo>
                <a:lnTo>
                  <a:pt x="199827" y="139476"/>
                </a:lnTo>
                <a:lnTo>
                  <a:pt x="195560" y="173614"/>
                </a:lnTo>
                <a:lnTo>
                  <a:pt x="197389" y="195560"/>
                </a:lnTo>
                <a:lnTo>
                  <a:pt x="191902" y="208971"/>
                </a:lnTo>
                <a:lnTo>
                  <a:pt x="190683" y="223601"/>
                </a:lnTo>
                <a:lnTo>
                  <a:pt x="187025" y="235793"/>
                </a:lnTo>
                <a:lnTo>
                  <a:pt x="164470" y="254691"/>
                </a:lnTo>
                <a:lnTo>
                  <a:pt x="148621" y="274198"/>
                </a:lnTo>
                <a:lnTo>
                  <a:pt x="133381" y="311993"/>
                </a:lnTo>
                <a:lnTo>
                  <a:pt x="134600" y="344302"/>
                </a:lnTo>
                <a:lnTo>
                  <a:pt x="126065" y="356494"/>
                </a:lnTo>
                <a:lnTo>
                  <a:pt x="105949" y="375392"/>
                </a:lnTo>
                <a:lnTo>
                  <a:pt x="85222" y="399776"/>
                </a:lnTo>
                <a:lnTo>
                  <a:pt x="73030" y="393070"/>
                </a:lnTo>
                <a:lnTo>
                  <a:pt x="70592" y="382097"/>
                </a:lnTo>
                <a:lnTo>
                  <a:pt x="51694" y="381488"/>
                </a:lnTo>
                <a:lnTo>
                  <a:pt x="40112" y="396118"/>
                </a:lnTo>
                <a:lnTo>
                  <a:pt x="30968" y="392460"/>
                </a:lnTo>
                <a:lnTo>
                  <a:pt x="18776" y="400385"/>
                </a:lnTo>
                <a:lnTo>
                  <a:pt x="13289" y="410748"/>
                </a:lnTo>
                <a:lnTo>
                  <a:pt x="12070" y="427208"/>
                </a:lnTo>
                <a:lnTo>
                  <a:pt x="2926" y="431475"/>
                </a:lnTo>
                <a:lnTo>
                  <a:pt x="7803" y="443667"/>
                </a:lnTo>
                <a:lnTo>
                  <a:pt x="21824" y="438180"/>
                </a:lnTo>
                <a:lnTo>
                  <a:pt x="32187" y="438790"/>
                </a:lnTo>
                <a:lnTo>
                  <a:pt x="43769" y="434523"/>
                </a:lnTo>
                <a:lnTo>
                  <a:pt x="144963" y="435132"/>
                </a:lnTo>
                <a:lnTo>
                  <a:pt x="152888" y="463784"/>
                </a:lnTo>
                <a:lnTo>
                  <a:pt x="162641" y="486948"/>
                </a:lnTo>
                <a:lnTo>
                  <a:pt x="170566" y="499750"/>
                </a:lnTo>
                <a:lnTo>
                  <a:pt x="183368" y="519867"/>
                </a:lnTo>
                <a:lnTo>
                  <a:pt x="205923" y="516819"/>
                </a:lnTo>
                <a:lnTo>
                  <a:pt x="217505" y="511332"/>
                </a:lnTo>
                <a:lnTo>
                  <a:pt x="235793" y="516819"/>
                </a:lnTo>
                <a:lnTo>
                  <a:pt x="241280" y="507065"/>
                </a:lnTo>
                <a:lnTo>
                  <a:pt x="250424" y="484510"/>
                </a:lnTo>
                <a:lnTo>
                  <a:pt x="271150" y="482681"/>
                </a:lnTo>
                <a:lnTo>
                  <a:pt x="272979" y="475976"/>
                </a:lnTo>
                <a:lnTo>
                  <a:pt x="290657" y="475976"/>
                </a:lnTo>
                <a:lnTo>
                  <a:pt x="287609" y="489996"/>
                </a:lnTo>
                <a:lnTo>
                  <a:pt x="329062" y="489996"/>
                </a:lnTo>
                <a:lnTo>
                  <a:pt x="329062" y="514380"/>
                </a:lnTo>
                <a:lnTo>
                  <a:pt x="336377" y="529011"/>
                </a:lnTo>
                <a:lnTo>
                  <a:pt x="330891" y="552176"/>
                </a:lnTo>
                <a:lnTo>
                  <a:pt x="332720" y="576560"/>
                </a:lnTo>
                <a:lnTo>
                  <a:pt x="344302" y="590580"/>
                </a:lnTo>
                <a:lnTo>
                  <a:pt x="341254" y="636910"/>
                </a:lnTo>
                <a:lnTo>
                  <a:pt x="349789" y="633252"/>
                </a:lnTo>
                <a:lnTo>
                  <a:pt x="364419" y="634472"/>
                </a:lnTo>
                <a:lnTo>
                  <a:pt x="385755" y="628376"/>
                </a:lnTo>
                <a:lnTo>
                  <a:pt x="401605" y="630814"/>
                </a:lnTo>
                <a:lnTo>
                  <a:pt x="413187" y="631424"/>
                </a:lnTo>
                <a:lnTo>
                  <a:pt x="415016" y="643616"/>
                </a:lnTo>
                <a:lnTo>
                  <a:pt x="430865" y="643006"/>
                </a:lnTo>
                <a:lnTo>
                  <a:pt x="452201" y="646664"/>
                </a:lnTo>
                <a:lnTo>
                  <a:pt x="463174" y="663732"/>
                </a:lnTo>
                <a:lnTo>
                  <a:pt x="490606" y="669219"/>
                </a:lnTo>
                <a:lnTo>
                  <a:pt x="511333" y="657027"/>
                </a:lnTo>
                <a:lnTo>
                  <a:pt x="518648" y="677753"/>
                </a:lnTo>
                <a:lnTo>
                  <a:pt x="544861" y="682630"/>
                </a:lnTo>
                <a:lnTo>
                  <a:pt x="557053" y="699699"/>
                </a:lnTo>
                <a:lnTo>
                  <a:pt x="569854" y="721035"/>
                </a:lnTo>
                <a:lnTo>
                  <a:pt x="596067" y="721035"/>
                </a:lnTo>
                <a:lnTo>
                  <a:pt x="594238" y="678972"/>
                </a:lnTo>
                <a:lnTo>
                  <a:pt x="585094" y="686288"/>
                </a:lnTo>
                <a:lnTo>
                  <a:pt x="561320" y="671048"/>
                </a:lnTo>
                <a:lnTo>
                  <a:pt x="552785" y="664342"/>
                </a:lnTo>
                <a:lnTo>
                  <a:pt x="557662" y="625328"/>
                </a:lnTo>
                <a:lnTo>
                  <a:pt x="564977" y="579608"/>
                </a:lnTo>
                <a:lnTo>
                  <a:pt x="557662" y="562539"/>
                </a:lnTo>
                <a:lnTo>
                  <a:pt x="567416" y="537545"/>
                </a:lnTo>
                <a:lnTo>
                  <a:pt x="577169" y="533278"/>
                </a:lnTo>
                <a:lnTo>
                  <a:pt x="622889" y="526572"/>
                </a:lnTo>
                <a:lnTo>
                  <a:pt x="628985" y="528401"/>
                </a:lnTo>
                <a:lnTo>
                  <a:pt x="630205" y="521696"/>
                </a:lnTo>
                <a:lnTo>
                  <a:pt x="621061" y="511332"/>
                </a:lnTo>
                <a:lnTo>
                  <a:pt x="616793" y="489996"/>
                </a:lnTo>
                <a:lnTo>
                  <a:pt x="596067" y="468660"/>
                </a:lnTo>
                <a:lnTo>
                  <a:pt x="585094" y="441228"/>
                </a:lnTo>
                <a:lnTo>
                  <a:pt x="591190" y="424769"/>
                </a:lnTo>
                <a:lnTo>
                  <a:pt x="582046" y="402824"/>
                </a:lnTo>
                <a:lnTo>
                  <a:pt x="588752" y="340644"/>
                </a:lnTo>
                <a:lnTo>
                  <a:pt x="589361" y="341254"/>
                </a:lnTo>
                <a:lnTo>
                  <a:pt x="588752" y="334548"/>
                </a:lnTo>
                <a:lnTo>
                  <a:pt x="580217" y="316870"/>
                </a:lnTo>
                <a:lnTo>
                  <a:pt x="583875" y="295534"/>
                </a:lnTo>
                <a:lnTo>
                  <a:pt x="588752" y="293096"/>
                </a:lnTo>
                <a:lnTo>
                  <a:pt x="589971" y="269931"/>
                </a:lnTo>
                <a:lnTo>
                  <a:pt x="599725" y="258958"/>
                </a:lnTo>
                <a:lnTo>
                  <a:pt x="600334" y="229697"/>
                </a:lnTo>
                <a:lnTo>
                  <a:pt x="608259" y="215067"/>
                </a:lnTo>
                <a:lnTo>
                  <a:pt x="610088" y="183977"/>
                </a:lnTo>
                <a:lnTo>
                  <a:pt x="617403" y="165689"/>
                </a:lnTo>
                <a:lnTo>
                  <a:pt x="630205" y="145572"/>
                </a:lnTo>
                <a:lnTo>
                  <a:pt x="643616" y="135209"/>
                </a:lnTo>
                <a:lnTo>
                  <a:pt x="654589" y="121188"/>
                </a:lnTo>
                <a:lnTo>
                  <a:pt x="640568" y="116312"/>
                </a:lnTo>
                <a:lnTo>
                  <a:pt x="642397" y="70592"/>
                </a:lnTo>
                <a:lnTo>
                  <a:pt x="642397" y="70592"/>
                </a:lnTo>
                <a:lnTo>
                  <a:pt x="611917" y="44988"/>
                </a:lnTo>
                <a:lnTo>
                  <a:pt x="603382" y="28529"/>
                </a:lnTo>
                <a:lnTo>
                  <a:pt x="584485" y="36454"/>
                </a:lnTo>
                <a:lnTo>
                  <a:pt x="568635" y="34016"/>
                </a:lnTo>
                <a:lnTo>
                  <a:pt x="559491" y="40721"/>
                </a:lnTo>
                <a:lnTo>
                  <a:pt x="544251" y="35844"/>
                </a:lnTo>
                <a:lnTo>
                  <a:pt x="522915" y="4145"/>
                </a:lnTo>
                <a:lnTo>
                  <a:pt x="511942" y="7803"/>
                </a:lnTo>
                <a:lnTo>
                  <a:pt x="489997" y="7193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p33"/>
          <p:cNvSpPr/>
          <p:nvPr/>
        </p:nvSpPr>
        <p:spPr>
          <a:xfrm>
            <a:off x="6797443" y="4083540"/>
            <a:ext cx="219911" cy="293215"/>
          </a:xfrm>
          <a:custGeom>
            <a:avLst/>
            <a:gdLst/>
            <a:ahLst/>
            <a:cxnLst/>
            <a:rect l="l" t="t" r="r" b="b"/>
            <a:pathLst>
              <a:path w="256032" h="341376" extrusionOk="0">
                <a:moveTo>
                  <a:pt x="254691" y="12070"/>
                </a:moveTo>
                <a:lnTo>
                  <a:pt x="232745" y="9632"/>
                </a:lnTo>
                <a:lnTo>
                  <a:pt x="209581" y="2926"/>
                </a:lnTo>
                <a:lnTo>
                  <a:pt x="189464" y="23652"/>
                </a:lnTo>
                <a:lnTo>
                  <a:pt x="171785" y="59619"/>
                </a:lnTo>
                <a:lnTo>
                  <a:pt x="169347" y="80955"/>
                </a:lnTo>
                <a:lnTo>
                  <a:pt x="141915" y="71811"/>
                </a:lnTo>
                <a:lnTo>
                  <a:pt x="114483" y="61448"/>
                </a:lnTo>
                <a:lnTo>
                  <a:pt x="71201" y="59619"/>
                </a:lnTo>
                <a:lnTo>
                  <a:pt x="68763" y="76688"/>
                </a:lnTo>
                <a:lnTo>
                  <a:pt x="77907" y="96804"/>
                </a:lnTo>
                <a:lnTo>
                  <a:pt x="103510" y="93756"/>
                </a:lnTo>
                <a:lnTo>
                  <a:pt x="112045" y="101072"/>
                </a:lnTo>
                <a:lnTo>
                  <a:pt x="97414" y="146182"/>
                </a:lnTo>
                <a:lnTo>
                  <a:pt x="113873" y="169347"/>
                </a:lnTo>
                <a:lnTo>
                  <a:pt x="117531" y="199217"/>
                </a:lnTo>
                <a:lnTo>
                  <a:pt x="112654" y="225430"/>
                </a:lnTo>
                <a:lnTo>
                  <a:pt x="102291" y="243718"/>
                </a:lnTo>
                <a:lnTo>
                  <a:pt x="72421" y="241889"/>
                </a:lnTo>
                <a:lnTo>
                  <a:pt x="54133" y="223601"/>
                </a:lnTo>
                <a:lnTo>
                  <a:pt x="51085" y="240670"/>
                </a:lnTo>
                <a:lnTo>
                  <a:pt x="27920" y="245547"/>
                </a:lnTo>
                <a:lnTo>
                  <a:pt x="16337" y="255300"/>
                </a:lnTo>
                <a:lnTo>
                  <a:pt x="29139" y="280904"/>
                </a:lnTo>
                <a:lnTo>
                  <a:pt x="2926" y="302240"/>
                </a:lnTo>
                <a:lnTo>
                  <a:pt x="30968" y="343083"/>
                </a:lnTo>
                <a:lnTo>
                  <a:pt x="44379" y="326624"/>
                </a:lnTo>
                <a:lnTo>
                  <a:pt x="55352" y="319918"/>
                </a:lnTo>
                <a:lnTo>
                  <a:pt x="67544" y="333329"/>
                </a:lnTo>
                <a:lnTo>
                  <a:pt x="76688" y="336987"/>
                </a:lnTo>
                <a:lnTo>
                  <a:pt x="88270" y="322356"/>
                </a:lnTo>
                <a:lnTo>
                  <a:pt x="107168" y="322966"/>
                </a:lnTo>
                <a:lnTo>
                  <a:pt x="109606" y="333939"/>
                </a:lnTo>
                <a:lnTo>
                  <a:pt x="121798" y="340644"/>
                </a:lnTo>
                <a:lnTo>
                  <a:pt x="142525" y="316260"/>
                </a:lnTo>
                <a:lnTo>
                  <a:pt x="162641" y="297363"/>
                </a:lnTo>
                <a:lnTo>
                  <a:pt x="171176" y="285171"/>
                </a:lnTo>
                <a:lnTo>
                  <a:pt x="169957" y="252862"/>
                </a:lnTo>
                <a:lnTo>
                  <a:pt x="185197" y="215067"/>
                </a:lnTo>
                <a:lnTo>
                  <a:pt x="201046" y="195560"/>
                </a:lnTo>
                <a:lnTo>
                  <a:pt x="223601" y="176662"/>
                </a:lnTo>
                <a:lnTo>
                  <a:pt x="227259" y="164470"/>
                </a:lnTo>
                <a:lnTo>
                  <a:pt x="228478" y="149840"/>
                </a:lnTo>
                <a:lnTo>
                  <a:pt x="233965" y="136428"/>
                </a:lnTo>
                <a:lnTo>
                  <a:pt x="232136" y="114483"/>
                </a:lnTo>
                <a:lnTo>
                  <a:pt x="236403" y="80345"/>
                </a:lnTo>
                <a:lnTo>
                  <a:pt x="243109" y="55961"/>
                </a:lnTo>
                <a:lnTo>
                  <a:pt x="252862" y="35235"/>
                </a:lnTo>
                <a:lnTo>
                  <a:pt x="254691" y="12070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Google Shape;834;p33"/>
          <p:cNvSpPr/>
          <p:nvPr/>
        </p:nvSpPr>
        <p:spPr>
          <a:xfrm>
            <a:off x="4146992" y="3793468"/>
            <a:ext cx="361283" cy="560250"/>
          </a:xfrm>
          <a:custGeom>
            <a:avLst/>
            <a:gdLst/>
            <a:ahLst/>
            <a:cxnLst/>
            <a:rect l="l" t="t" r="r" b="b"/>
            <a:pathLst>
              <a:path w="420624" h="652272" extrusionOk="0">
                <a:moveTo>
                  <a:pt x="280294" y="28529"/>
                </a:moveTo>
                <a:lnTo>
                  <a:pt x="287609" y="15728"/>
                </a:lnTo>
                <a:lnTo>
                  <a:pt x="279685" y="5364"/>
                </a:lnTo>
                <a:lnTo>
                  <a:pt x="267493" y="2926"/>
                </a:lnTo>
                <a:lnTo>
                  <a:pt x="249814" y="21824"/>
                </a:lnTo>
                <a:lnTo>
                  <a:pt x="235793" y="30358"/>
                </a:lnTo>
                <a:lnTo>
                  <a:pt x="207752" y="49865"/>
                </a:lnTo>
                <a:lnTo>
                  <a:pt x="181539" y="46817"/>
                </a:lnTo>
                <a:lnTo>
                  <a:pt x="178491" y="54742"/>
                </a:lnTo>
                <a:lnTo>
                  <a:pt x="156545" y="55352"/>
                </a:lnTo>
                <a:lnTo>
                  <a:pt x="136429" y="73640"/>
                </a:lnTo>
                <a:lnTo>
                  <a:pt x="127894" y="106558"/>
                </a:lnTo>
                <a:lnTo>
                  <a:pt x="127285" y="119360"/>
                </a:lnTo>
                <a:lnTo>
                  <a:pt x="112654" y="123627"/>
                </a:lnTo>
                <a:lnTo>
                  <a:pt x="85832" y="150449"/>
                </a:lnTo>
                <a:lnTo>
                  <a:pt x="68153" y="149230"/>
                </a:lnTo>
                <a:lnTo>
                  <a:pt x="63886" y="154717"/>
                </a:lnTo>
                <a:lnTo>
                  <a:pt x="70592" y="177881"/>
                </a:lnTo>
                <a:lnTo>
                  <a:pt x="63886" y="189464"/>
                </a:lnTo>
                <a:lnTo>
                  <a:pt x="52913" y="186416"/>
                </a:lnTo>
                <a:lnTo>
                  <a:pt x="47427" y="205313"/>
                </a:lnTo>
                <a:lnTo>
                  <a:pt x="60838" y="226040"/>
                </a:lnTo>
                <a:lnTo>
                  <a:pt x="64496" y="258958"/>
                </a:lnTo>
                <a:lnTo>
                  <a:pt x="57181" y="268712"/>
                </a:lnTo>
                <a:lnTo>
                  <a:pt x="63886" y="304678"/>
                </a:lnTo>
                <a:lnTo>
                  <a:pt x="56571" y="327233"/>
                </a:lnTo>
                <a:lnTo>
                  <a:pt x="68763" y="336377"/>
                </a:lnTo>
                <a:lnTo>
                  <a:pt x="55352" y="356494"/>
                </a:lnTo>
                <a:lnTo>
                  <a:pt x="40112" y="380878"/>
                </a:lnTo>
                <a:lnTo>
                  <a:pt x="23043" y="383317"/>
                </a:lnTo>
                <a:lnTo>
                  <a:pt x="14509" y="397337"/>
                </a:lnTo>
                <a:lnTo>
                  <a:pt x="15728" y="416845"/>
                </a:lnTo>
                <a:lnTo>
                  <a:pt x="2926" y="419893"/>
                </a:lnTo>
                <a:lnTo>
                  <a:pt x="7803" y="432085"/>
                </a:lnTo>
                <a:lnTo>
                  <a:pt x="41941" y="454030"/>
                </a:lnTo>
                <a:lnTo>
                  <a:pt x="48037" y="453421"/>
                </a:lnTo>
                <a:lnTo>
                  <a:pt x="56571" y="469880"/>
                </a:lnTo>
                <a:lnTo>
                  <a:pt x="85222" y="475366"/>
                </a:lnTo>
                <a:lnTo>
                  <a:pt x="94976" y="469270"/>
                </a:lnTo>
                <a:lnTo>
                  <a:pt x="112045" y="482072"/>
                </a:lnTo>
                <a:lnTo>
                  <a:pt x="126675" y="491216"/>
                </a:lnTo>
                <a:lnTo>
                  <a:pt x="135819" y="487558"/>
                </a:lnTo>
                <a:lnTo>
                  <a:pt x="158374" y="505846"/>
                </a:lnTo>
                <a:lnTo>
                  <a:pt x="169347" y="524134"/>
                </a:lnTo>
                <a:lnTo>
                  <a:pt x="185806" y="534497"/>
                </a:lnTo>
                <a:lnTo>
                  <a:pt x="206533" y="575341"/>
                </a:lnTo>
                <a:lnTo>
                  <a:pt x="232136" y="580217"/>
                </a:lnTo>
                <a:lnTo>
                  <a:pt x="250424" y="569854"/>
                </a:lnTo>
                <a:lnTo>
                  <a:pt x="263225" y="576560"/>
                </a:lnTo>
                <a:lnTo>
                  <a:pt x="283342" y="572902"/>
                </a:lnTo>
                <a:lnTo>
                  <a:pt x="310165" y="591190"/>
                </a:lnTo>
                <a:lnTo>
                  <a:pt x="288829" y="630814"/>
                </a:lnTo>
                <a:lnTo>
                  <a:pt x="299192" y="631424"/>
                </a:lnTo>
                <a:lnTo>
                  <a:pt x="316870" y="652150"/>
                </a:lnTo>
                <a:lnTo>
                  <a:pt x="330281" y="546080"/>
                </a:lnTo>
                <a:lnTo>
                  <a:pt x="330891" y="529011"/>
                </a:lnTo>
                <a:lnTo>
                  <a:pt x="325405" y="507065"/>
                </a:lnTo>
                <a:lnTo>
                  <a:pt x="310165" y="492435"/>
                </a:lnTo>
                <a:lnTo>
                  <a:pt x="310165" y="464393"/>
                </a:lnTo>
                <a:lnTo>
                  <a:pt x="329672" y="458297"/>
                </a:lnTo>
                <a:lnTo>
                  <a:pt x="336377" y="461955"/>
                </a:lnTo>
                <a:lnTo>
                  <a:pt x="337597" y="447325"/>
                </a:lnTo>
                <a:lnTo>
                  <a:pt x="317480" y="443057"/>
                </a:lnTo>
                <a:lnTo>
                  <a:pt x="317480" y="419283"/>
                </a:lnTo>
                <a:lnTo>
                  <a:pt x="383926" y="419893"/>
                </a:lnTo>
                <a:lnTo>
                  <a:pt x="395509" y="406481"/>
                </a:lnTo>
                <a:lnTo>
                  <a:pt x="405262" y="418673"/>
                </a:lnTo>
                <a:lnTo>
                  <a:pt x="411358" y="441838"/>
                </a:lnTo>
                <a:lnTo>
                  <a:pt x="418064" y="436961"/>
                </a:lnTo>
                <a:lnTo>
                  <a:pt x="407701" y="397947"/>
                </a:lnTo>
                <a:lnTo>
                  <a:pt x="399166" y="384536"/>
                </a:lnTo>
                <a:lnTo>
                  <a:pt x="386974" y="376001"/>
                </a:lnTo>
                <a:lnTo>
                  <a:pt x="404653" y="357104"/>
                </a:lnTo>
                <a:lnTo>
                  <a:pt x="403433" y="347960"/>
                </a:lnTo>
                <a:lnTo>
                  <a:pt x="394289" y="336377"/>
                </a:lnTo>
                <a:lnTo>
                  <a:pt x="388193" y="310774"/>
                </a:lnTo>
                <a:lnTo>
                  <a:pt x="391241" y="282733"/>
                </a:lnTo>
                <a:lnTo>
                  <a:pt x="399166" y="269931"/>
                </a:lnTo>
                <a:lnTo>
                  <a:pt x="406481" y="249205"/>
                </a:lnTo>
                <a:lnTo>
                  <a:pt x="394289" y="242499"/>
                </a:lnTo>
                <a:lnTo>
                  <a:pt x="374782" y="246766"/>
                </a:lnTo>
                <a:lnTo>
                  <a:pt x="350398" y="244937"/>
                </a:lnTo>
                <a:lnTo>
                  <a:pt x="336377" y="249205"/>
                </a:lnTo>
                <a:lnTo>
                  <a:pt x="313213" y="215677"/>
                </a:lnTo>
                <a:lnTo>
                  <a:pt x="293705" y="210800"/>
                </a:lnTo>
                <a:lnTo>
                  <a:pt x="249814" y="214457"/>
                </a:lnTo>
                <a:lnTo>
                  <a:pt x="241889" y="201046"/>
                </a:lnTo>
                <a:lnTo>
                  <a:pt x="233965" y="197389"/>
                </a:lnTo>
                <a:lnTo>
                  <a:pt x="232745" y="189464"/>
                </a:lnTo>
                <a:lnTo>
                  <a:pt x="237622" y="174833"/>
                </a:lnTo>
                <a:lnTo>
                  <a:pt x="235184" y="159593"/>
                </a:lnTo>
                <a:lnTo>
                  <a:pt x="228478" y="151059"/>
                </a:lnTo>
                <a:lnTo>
                  <a:pt x="224821" y="133381"/>
                </a:lnTo>
                <a:lnTo>
                  <a:pt x="207142" y="130333"/>
                </a:lnTo>
                <a:lnTo>
                  <a:pt x="218115" y="107777"/>
                </a:lnTo>
                <a:lnTo>
                  <a:pt x="223601" y="80345"/>
                </a:lnTo>
                <a:lnTo>
                  <a:pt x="234574" y="65715"/>
                </a:lnTo>
                <a:lnTo>
                  <a:pt x="247985" y="54742"/>
                </a:lnTo>
                <a:lnTo>
                  <a:pt x="257739" y="35235"/>
                </a:lnTo>
                <a:lnTo>
                  <a:pt x="280294" y="28529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5" name="Google Shape;835;p33"/>
          <p:cNvSpPr/>
          <p:nvPr/>
        </p:nvSpPr>
        <p:spPr>
          <a:xfrm>
            <a:off x="3955879" y="3834308"/>
            <a:ext cx="99483" cy="99483"/>
          </a:xfrm>
          <a:custGeom>
            <a:avLst/>
            <a:gdLst/>
            <a:ahLst/>
            <a:cxnLst/>
            <a:rect l="l" t="t" r="r" b="b"/>
            <a:pathLst>
              <a:path w="115824" h="115824" extrusionOk="0">
                <a:moveTo>
                  <a:pt x="80955" y="13899"/>
                </a:moveTo>
                <a:lnTo>
                  <a:pt x="72421" y="21824"/>
                </a:lnTo>
                <a:lnTo>
                  <a:pt x="62057" y="19385"/>
                </a:lnTo>
                <a:lnTo>
                  <a:pt x="57181" y="11461"/>
                </a:lnTo>
                <a:lnTo>
                  <a:pt x="46817" y="8413"/>
                </a:lnTo>
                <a:lnTo>
                  <a:pt x="38283" y="13289"/>
                </a:lnTo>
                <a:lnTo>
                  <a:pt x="16947" y="2926"/>
                </a:lnTo>
                <a:lnTo>
                  <a:pt x="11461" y="7803"/>
                </a:lnTo>
                <a:lnTo>
                  <a:pt x="2926" y="15118"/>
                </a:lnTo>
                <a:lnTo>
                  <a:pt x="12070" y="20605"/>
                </a:lnTo>
                <a:lnTo>
                  <a:pt x="6584" y="32797"/>
                </a:lnTo>
                <a:lnTo>
                  <a:pt x="5974" y="44989"/>
                </a:lnTo>
                <a:lnTo>
                  <a:pt x="10241" y="52913"/>
                </a:lnTo>
                <a:lnTo>
                  <a:pt x="20605" y="56571"/>
                </a:lnTo>
                <a:lnTo>
                  <a:pt x="27920" y="67544"/>
                </a:lnTo>
                <a:lnTo>
                  <a:pt x="35235" y="57790"/>
                </a:lnTo>
                <a:lnTo>
                  <a:pt x="33406" y="46817"/>
                </a:lnTo>
                <a:lnTo>
                  <a:pt x="41941" y="53523"/>
                </a:lnTo>
                <a:lnTo>
                  <a:pt x="43769" y="65105"/>
                </a:lnTo>
                <a:lnTo>
                  <a:pt x="55352" y="69982"/>
                </a:lnTo>
                <a:lnTo>
                  <a:pt x="68153" y="77907"/>
                </a:lnTo>
                <a:lnTo>
                  <a:pt x="77297" y="87051"/>
                </a:lnTo>
                <a:lnTo>
                  <a:pt x="77907" y="95585"/>
                </a:lnTo>
                <a:lnTo>
                  <a:pt x="73640" y="102291"/>
                </a:lnTo>
                <a:lnTo>
                  <a:pt x="80345" y="110216"/>
                </a:lnTo>
                <a:lnTo>
                  <a:pt x="98024" y="118750"/>
                </a:lnTo>
                <a:lnTo>
                  <a:pt x="100462" y="111435"/>
                </a:lnTo>
                <a:lnTo>
                  <a:pt x="103510" y="103510"/>
                </a:lnTo>
                <a:lnTo>
                  <a:pt x="102901" y="96195"/>
                </a:lnTo>
                <a:lnTo>
                  <a:pt x="107777" y="91928"/>
                </a:lnTo>
                <a:lnTo>
                  <a:pt x="101072" y="85832"/>
                </a:lnTo>
                <a:lnTo>
                  <a:pt x="101681" y="70592"/>
                </a:lnTo>
                <a:lnTo>
                  <a:pt x="115093" y="66934"/>
                </a:lnTo>
                <a:lnTo>
                  <a:pt x="100462" y="50475"/>
                </a:lnTo>
                <a:lnTo>
                  <a:pt x="88270" y="34625"/>
                </a:lnTo>
                <a:lnTo>
                  <a:pt x="80955" y="13899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6" name="Google Shape;836;p33"/>
          <p:cNvSpPr/>
          <p:nvPr/>
        </p:nvSpPr>
        <p:spPr>
          <a:xfrm>
            <a:off x="4023422" y="3435327"/>
            <a:ext cx="308923" cy="115191"/>
          </a:xfrm>
          <a:custGeom>
            <a:avLst/>
            <a:gdLst/>
            <a:ahLst/>
            <a:cxnLst/>
            <a:rect l="l" t="t" r="r" b="b"/>
            <a:pathLst>
              <a:path w="359664" h="134112" extrusionOk="0">
                <a:moveTo>
                  <a:pt x="184587" y="19385"/>
                </a:moveTo>
                <a:lnTo>
                  <a:pt x="154716" y="6584"/>
                </a:lnTo>
                <a:lnTo>
                  <a:pt x="128504" y="5974"/>
                </a:lnTo>
                <a:lnTo>
                  <a:pt x="99852" y="2926"/>
                </a:lnTo>
                <a:lnTo>
                  <a:pt x="91318" y="7193"/>
                </a:lnTo>
                <a:lnTo>
                  <a:pt x="65715" y="10851"/>
                </a:lnTo>
                <a:lnTo>
                  <a:pt x="47427" y="18776"/>
                </a:lnTo>
                <a:lnTo>
                  <a:pt x="30968" y="27310"/>
                </a:lnTo>
                <a:lnTo>
                  <a:pt x="21824" y="41331"/>
                </a:lnTo>
                <a:lnTo>
                  <a:pt x="2926" y="53523"/>
                </a:lnTo>
                <a:lnTo>
                  <a:pt x="16337" y="57180"/>
                </a:lnTo>
                <a:lnTo>
                  <a:pt x="34016" y="52913"/>
                </a:lnTo>
                <a:lnTo>
                  <a:pt x="39502" y="43160"/>
                </a:lnTo>
                <a:lnTo>
                  <a:pt x="53523" y="42550"/>
                </a:lnTo>
                <a:lnTo>
                  <a:pt x="80345" y="22433"/>
                </a:lnTo>
                <a:lnTo>
                  <a:pt x="113264" y="24262"/>
                </a:lnTo>
                <a:lnTo>
                  <a:pt x="99243" y="34016"/>
                </a:lnTo>
                <a:lnTo>
                  <a:pt x="110216" y="41940"/>
                </a:lnTo>
                <a:lnTo>
                  <a:pt x="152888" y="48036"/>
                </a:lnTo>
                <a:lnTo>
                  <a:pt x="162032" y="55961"/>
                </a:lnTo>
                <a:lnTo>
                  <a:pt x="191902" y="66324"/>
                </a:lnTo>
                <a:lnTo>
                  <a:pt x="211409" y="65105"/>
                </a:lnTo>
                <a:lnTo>
                  <a:pt x="216286" y="87051"/>
                </a:lnTo>
                <a:lnTo>
                  <a:pt x="226649" y="98024"/>
                </a:lnTo>
                <a:lnTo>
                  <a:pt x="247985" y="100462"/>
                </a:lnTo>
                <a:lnTo>
                  <a:pt x="260787" y="110825"/>
                </a:lnTo>
                <a:lnTo>
                  <a:pt x="235793" y="132161"/>
                </a:lnTo>
                <a:lnTo>
                  <a:pt x="283952" y="128504"/>
                </a:lnTo>
                <a:lnTo>
                  <a:pt x="307116" y="131552"/>
                </a:lnTo>
                <a:lnTo>
                  <a:pt x="329672" y="129723"/>
                </a:lnTo>
                <a:lnTo>
                  <a:pt x="352836" y="124846"/>
                </a:lnTo>
                <a:lnTo>
                  <a:pt x="357713" y="115702"/>
                </a:lnTo>
                <a:lnTo>
                  <a:pt x="333939" y="99852"/>
                </a:lnTo>
                <a:lnTo>
                  <a:pt x="309555" y="98024"/>
                </a:lnTo>
                <a:lnTo>
                  <a:pt x="313212" y="87660"/>
                </a:lnTo>
                <a:lnTo>
                  <a:pt x="294315" y="79736"/>
                </a:lnTo>
                <a:lnTo>
                  <a:pt x="282732" y="79736"/>
                </a:lnTo>
                <a:lnTo>
                  <a:pt x="264444" y="62667"/>
                </a:lnTo>
                <a:lnTo>
                  <a:pt x="238841" y="38283"/>
                </a:lnTo>
                <a:lnTo>
                  <a:pt x="227868" y="29139"/>
                </a:lnTo>
                <a:lnTo>
                  <a:pt x="196169" y="34016"/>
                </a:lnTo>
                <a:lnTo>
                  <a:pt x="184587" y="19385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Google Shape;837;p33"/>
          <p:cNvSpPr/>
          <p:nvPr/>
        </p:nvSpPr>
        <p:spPr>
          <a:xfrm>
            <a:off x="6783306" y="2512747"/>
            <a:ext cx="172787" cy="83775"/>
          </a:xfrm>
          <a:custGeom>
            <a:avLst/>
            <a:gdLst/>
            <a:ahLst/>
            <a:cxnLst/>
            <a:rect l="l" t="t" r="r" b="b"/>
            <a:pathLst>
              <a:path w="201168" h="97536" extrusionOk="0">
                <a:moveTo>
                  <a:pt x="82784" y="3536"/>
                </a:moveTo>
                <a:lnTo>
                  <a:pt x="69982" y="7193"/>
                </a:lnTo>
                <a:lnTo>
                  <a:pt x="61448" y="2926"/>
                </a:lnTo>
                <a:lnTo>
                  <a:pt x="54742" y="10241"/>
                </a:lnTo>
                <a:lnTo>
                  <a:pt x="34016" y="17557"/>
                </a:lnTo>
                <a:lnTo>
                  <a:pt x="23652" y="26701"/>
                </a:lnTo>
                <a:lnTo>
                  <a:pt x="2926" y="34625"/>
                </a:lnTo>
                <a:lnTo>
                  <a:pt x="9022" y="46208"/>
                </a:lnTo>
                <a:lnTo>
                  <a:pt x="13289" y="62057"/>
                </a:lnTo>
                <a:lnTo>
                  <a:pt x="29138" y="71201"/>
                </a:lnTo>
                <a:lnTo>
                  <a:pt x="46817" y="87051"/>
                </a:lnTo>
                <a:lnTo>
                  <a:pt x="69982" y="99243"/>
                </a:lnTo>
                <a:lnTo>
                  <a:pt x="85832" y="84003"/>
                </a:lnTo>
                <a:lnTo>
                  <a:pt x="96194" y="80955"/>
                </a:lnTo>
                <a:lnTo>
                  <a:pt x="120578" y="92537"/>
                </a:lnTo>
                <a:lnTo>
                  <a:pt x="134600" y="90708"/>
                </a:lnTo>
                <a:lnTo>
                  <a:pt x="148620" y="98024"/>
                </a:lnTo>
                <a:lnTo>
                  <a:pt x="152278" y="89489"/>
                </a:lnTo>
                <a:lnTo>
                  <a:pt x="165689" y="90099"/>
                </a:lnTo>
                <a:lnTo>
                  <a:pt x="175442" y="86441"/>
                </a:lnTo>
                <a:lnTo>
                  <a:pt x="176052" y="82784"/>
                </a:lnTo>
                <a:lnTo>
                  <a:pt x="181538" y="80955"/>
                </a:lnTo>
                <a:lnTo>
                  <a:pt x="182758" y="72420"/>
                </a:lnTo>
                <a:lnTo>
                  <a:pt x="189464" y="70592"/>
                </a:lnTo>
                <a:lnTo>
                  <a:pt x="193121" y="63886"/>
                </a:lnTo>
                <a:lnTo>
                  <a:pt x="202265" y="63886"/>
                </a:lnTo>
                <a:lnTo>
                  <a:pt x="186416" y="44989"/>
                </a:lnTo>
                <a:lnTo>
                  <a:pt x="164470" y="43160"/>
                </a:lnTo>
                <a:lnTo>
                  <a:pt x="160202" y="30968"/>
                </a:lnTo>
                <a:lnTo>
                  <a:pt x="139476" y="27310"/>
                </a:lnTo>
                <a:lnTo>
                  <a:pt x="135818" y="36454"/>
                </a:lnTo>
                <a:lnTo>
                  <a:pt x="119360" y="29139"/>
                </a:lnTo>
                <a:lnTo>
                  <a:pt x="119969" y="18776"/>
                </a:lnTo>
                <a:lnTo>
                  <a:pt x="97414" y="15118"/>
                </a:lnTo>
                <a:lnTo>
                  <a:pt x="82784" y="3536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8" name="Google Shape;838;p33"/>
          <p:cNvSpPr/>
          <p:nvPr/>
        </p:nvSpPr>
        <p:spPr>
          <a:xfrm>
            <a:off x="6622038" y="2390226"/>
            <a:ext cx="230383" cy="246091"/>
          </a:xfrm>
          <a:custGeom>
            <a:avLst/>
            <a:gdLst/>
            <a:ahLst/>
            <a:cxnLst/>
            <a:rect l="l" t="t" r="r" b="b"/>
            <a:pathLst>
              <a:path w="268224" h="286512" extrusionOk="0">
                <a:moveTo>
                  <a:pt x="235184" y="47427"/>
                </a:moveTo>
                <a:lnTo>
                  <a:pt x="220553" y="35844"/>
                </a:lnTo>
                <a:lnTo>
                  <a:pt x="187025" y="21214"/>
                </a:lnTo>
                <a:lnTo>
                  <a:pt x="171785" y="31577"/>
                </a:lnTo>
                <a:lnTo>
                  <a:pt x="143134" y="38283"/>
                </a:lnTo>
                <a:lnTo>
                  <a:pt x="142525" y="25481"/>
                </a:lnTo>
                <a:lnTo>
                  <a:pt x="112654" y="16947"/>
                </a:lnTo>
                <a:lnTo>
                  <a:pt x="111435" y="2926"/>
                </a:lnTo>
                <a:lnTo>
                  <a:pt x="93147" y="8412"/>
                </a:lnTo>
                <a:lnTo>
                  <a:pt x="71201" y="3536"/>
                </a:lnTo>
                <a:lnTo>
                  <a:pt x="73640" y="24262"/>
                </a:lnTo>
                <a:lnTo>
                  <a:pt x="80955" y="37673"/>
                </a:lnTo>
                <a:lnTo>
                  <a:pt x="62667" y="55961"/>
                </a:lnTo>
                <a:lnTo>
                  <a:pt x="56571" y="48036"/>
                </a:lnTo>
                <a:lnTo>
                  <a:pt x="32797" y="49865"/>
                </a:lnTo>
                <a:lnTo>
                  <a:pt x="27310" y="57790"/>
                </a:lnTo>
                <a:lnTo>
                  <a:pt x="33406" y="69982"/>
                </a:lnTo>
                <a:lnTo>
                  <a:pt x="27310" y="104120"/>
                </a:lnTo>
                <a:lnTo>
                  <a:pt x="20605" y="118140"/>
                </a:lnTo>
                <a:lnTo>
                  <a:pt x="2926" y="118140"/>
                </a:lnTo>
                <a:lnTo>
                  <a:pt x="9632" y="157155"/>
                </a:lnTo>
                <a:lnTo>
                  <a:pt x="7193" y="182758"/>
                </a:lnTo>
                <a:lnTo>
                  <a:pt x="13289" y="191292"/>
                </a:lnTo>
                <a:lnTo>
                  <a:pt x="12070" y="207752"/>
                </a:lnTo>
                <a:lnTo>
                  <a:pt x="26701" y="217505"/>
                </a:lnTo>
                <a:lnTo>
                  <a:pt x="69982" y="224820"/>
                </a:lnTo>
                <a:lnTo>
                  <a:pt x="55961" y="250424"/>
                </a:lnTo>
                <a:lnTo>
                  <a:pt x="52913" y="277856"/>
                </a:lnTo>
                <a:lnTo>
                  <a:pt x="78517" y="277856"/>
                </a:lnTo>
                <a:lnTo>
                  <a:pt x="84613" y="269321"/>
                </a:lnTo>
                <a:lnTo>
                  <a:pt x="117531" y="280904"/>
                </a:lnTo>
                <a:lnTo>
                  <a:pt x="126675" y="279075"/>
                </a:lnTo>
                <a:lnTo>
                  <a:pt x="142525" y="289438"/>
                </a:lnTo>
                <a:lnTo>
                  <a:pt x="146182" y="279684"/>
                </a:lnTo>
                <a:lnTo>
                  <a:pt x="173005" y="281513"/>
                </a:lnTo>
                <a:lnTo>
                  <a:pt x="193731" y="274198"/>
                </a:lnTo>
                <a:lnTo>
                  <a:pt x="208361" y="275417"/>
                </a:lnTo>
                <a:lnTo>
                  <a:pt x="218725" y="283342"/>
                </a:lnTo>
                <a:lnTo>
                  <a:pt x="221163" y="276636"/>
                </a:lnTo>
                <a:lnTo>
                  <a:pt x="215067" y="252252"/>
                </a:lnTo>
                <a:lnTo>
                  <a:pt x="225430" y="247376"/>
                </a:lnTo>
                <a:lnTo>
                  <a:pt x="234574" y="229697"/>
                </a:lnTo>
                <a:lnTo>
                  <a:pt x="216896" y="213848"/>
                </a:lnTo>
                <a:lnTo>
                  <a:pt x="201046" y="204704"/>
                </a:lnTo>
                <a:lnTo>
                  <a:pt x="196779" y="188854"/>
                </a:lnTo>
                <a:lnTo>
                  <a:pt x="190683" y="177272"/>
                </a:lnTo>
                <a:lnTo>
                  <a:pt x="211409" y="169347"/>
                </a:lnTo>
                <a:lnTo>
                  <a:pt x="221773" y="160203"/>
                </a:lnTo>
                <a:lnTo>
                  <a:pt x="242499" y="152888"/>
                </a:lnTo>
                <a:lnTo>
                  <a:pt x="249205" y="145572"/>
                </a:lnTo>
                <a:lnTo>
                  <a:pt x="257739" y="149840"/>
                </a:lnTo>
                <a:lnTo>
                  <a:pt x="270541" y="146182"/>
                </a:lnTo>
                <a:lnTo>
                  <a:pt x="256520" y="122408"/>
                </a:lnTo>
                <a:lnTo>
                  <a:pt x="257129" y="109606"/>
                </a:lnTo>
                <a:lnTo>
                  <a:pt x="248595" y="89489"/>
                </a:lnTo>
                <a:lnTo>
                  <a:pt x="236403" y="76078"/>
                </a:lnTo>
                <a:lnTo>
                  <a:pt x="243718" y="66324"/>
                </a:lnTo>
                <a:lnTo>
                  <a:pt x="235184" y="47427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Google Shape;839;p33"/>
          <p:cNvSpPr/>
          <p:nvPr/>
        </p:nvSpPr>
        <p:spPr>
          <a:xfrm>
            <a:off x="7689654" y="3785090"/>
            <a:ext cx="52359" cy="62832"/>
          </a:xfrm>
          <a:custGeom>
            <a:avLst/>
            <a:gdLst/>
            <a:ahLst/>
            <a:cxnLst/>
            <a:rect l="l" t="t" r="r" b="b"/>
            <a:pathLst>
              <a:path w="60960" h="73152" extrusionOk="0">
                <a:moveTo>
                  <a:pt x="54133" y="50475"/>
                </a:moveTo>
                <a:lnTo>
                  <a:pt x="38893" y="40112"/>
                </a:lnTo>
                <a:lnTo>
                  <a:pt x="57790" y="30968"/>
                </a:lnTo>
                <a:lnTo>
                  <a:pt x="58400" y="14508"/>
                </a:lnTo>
                <a:lnTo>
                  <a:pt x="49865" y="2926"/>
                </a:lnTo>
                <a:lnTo>
                  <a:pt x="40112" y="12070"/>
                </a:lnTo>
                <a:lnTo>
                  <a:pt x="25481" y="9022"/>
                </a:lnTo>
                <a:lnTo>
                  <a:pt x="13898" y="26091"/>
                </a:lnTo>
                <a:lnTo>
                  <a:pt x="2926" y="44379"/>
                </a:lnTo>
                <a:lnTo>
                  <a:pt x="5974" y="54742"/>
                </a:lnTo>
                <a:lnTo>
                  <a:pt x="7193" y="66934"/>
                </a:lnTo>
                <a:lnTo>
                  <a:pt x="26090" y="67544"/>
                </a:lnTo>
                <a:lnTo>
                  <a:pt x="34016" y="64496"/>
                </a:lnTo>
                <a:lnTo>
                  <a:pt x="41941" y="71201"/>
                </a:lnTo>
                <a:lnTo>
                  <a:pt x="54133" y="50475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Google Shape;840;p33"/>
          <p:cNvSpPr/>
          <p:nvPr/>
        </p:nvSpPr>
        <p:spPr>
          <a:xfrm>
            <a:off x="6667591" y="2304356"/>
            <a:ext cx="115191" cy="94248"/>
          </a:xfrm>
          <a:custGeom>
            <a:avLst/>
            <a:gdLst/>
            <a:ahLst/>
            <a:cxnLst/>
            <a:rect l="l" t="t" r="r" b="b"/>
            <a:pathLst>
              <a:path w="134112" h="109728" extrusionOk="0">
                <a:moveTo>
                  <a:pt x="135209" y="79736"/>
                </a:moveTo>
                <a:lnTo>
                  <a:pt x="124846" y="61448"/>
                </a:lnTo>
                <a:lnTo>
                  <a:pt x="84003" y="73640"/>
                </a:lnTo>
                <a:lnTo>
                  <a:pt x="89489" y="88880"/>
                </a:lnTo>
                <a:lnTo>
                  <a:pt x="120579" y="109606"/>
                </a:lnTo>
                <a:lnTo>
                  <a:pt x="135209" y="79736"/>
                </a:lnTo>
                <a:close/>
                <a:moveTo>
                  <a:pt x="82784" y="48646"/>
                </a:moveTo>
                <a:lnTo>
                  <a:pt x="66934" y="43160"/>
                </a:lnTo>
                <a:lnTo>
                  <a:pt x="62667" y="33406"/>
                </a:lnTo>
                <a:lnTo>
                  <a:pt x="70592" y="21214"/>
                </a:lnTo>
                <a:lnTo>
                  <a:pt x="69982" y="2926"/>
                </a:lnTo>
                <a:lnTo>
                  <a:pt x="48036" y="12680"/>
                </a:lnTo>
                <a:lnTo>
                  <a:pt x="38892" y="23043"/>
                </a:lnTo>
                <a:lnTo>
                  <a:pt x="14508" y="25481"/>
                </a:lnTo>
                <a:lnTo>
                  <a:pt x="7193" y="35844"/>
                </a:lnTo>
                <a:lnTo>
                  <a:pt x="2926" y="45598"/>
                </a:lnTo>
                <a:lnTo>
                  <a:pt x="5364" y="82784"/>
                </a:lnTo>
                <a:lnTo>
                  <a:pt x="18166" y="103510"/>
                </a:lnTo>
                <a:lnTo>
                  <a:pt x="40112" y="108387"/>
                </a:lnTo>
                <a:lnTo>
                  <a:pt x="58400" y="102900"/>
                </a:lnTo>
                <a:lnTo>
                  <a:pt x="49256" y="84612"/>
                </a:lnTo>
                <a:lnTo>
                  <a:pt x="68153" y="58400"/>
                </a:lnTo>
                <a:lnTo>
                  <a:pt x="76688" y="62667"/>
                </a:lnTo>
                <a:lnTo>
                  <a:pt x="82784" y="48646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1" name="Google Shape;841;p33"/>
          <p:cNvSpPr/>
          <p:nvPr/>
        </p:nvSpPr>
        <p:spPr>
          <a:xfrm>
            <a:off x="4386799" y="3545283"/>
            <a:ext cx="109956" cy="78540"/>
          </a:xfrm>
          <a:custGeom>
            <a:avLst/>
            <a:gdLst/>
            <a:ahLst/>
            <a:cxnLst/>
            <a:rect l="l" t="t" r="r" b="b"/>
            <a:pathLst>
              <a:path w="128016" h="91440" extrusionOk="0">
                <a:moveTo>
                  <a:pt x="9022" y="74859"/>
                </a:moveTo>
                <a:lnTo>
                  <a:pt x="9022" y="85832"/>
                </a:lnTo>
                <a:lnTo>
                  <a:pt x="17557" y="91928"/>
                </a:lnTo>
                <a:lnTo>
                  <a:pt x="33406" y="65105"/>
                </a:lnTo>
                <a:lnTo>
                  <a:pt x="45598" y="59619"/>
                </a:lnTo>
                <a:lnTo>
                  <a:pt x="49256" y="69372"/>
                </a:lnTo>
                <a:lnTo>
                  <a:pt x="62667" y="66934"/>
                </a:lnTo>
                <a:lnTo>
                  <a:pt x="69373" y="59619"/>
                </a:lnTo>
                <a:lnTo>
                  <a:pt x="80345" y="61448"/>
                </a:lnTo>
                <a:lnTo>
                  <a:pt x="96195" y="60228"/>
                </a:lnTo>
                <a:lnTo>
                  <a:pt x="111435" y="68153"/>
                </a:lnTo>
                <a:lnTo>
                  <a:pt x="125456" y="52304"/>
                </a:lnTo>
                <a:lnTo>
                  <a:pt x="110216" y="38283"/>
                </a:lnTo>
                <a:lnTo>
                  <a:pt x="95585" y="37064"/>
                </a:lnTo>
                <a:lnTo>
                  <a:pt x="97414" y="25481"/>
                </a:lnTo>
                <a:lnTo>
                  <a:pt x="79126" y="26091"/>
                </a:lnTo>
                <a:lnTo>
                  <a:pt x="74249" y="12680"/>
                </a:lnTo>
                <a:lnTo>
                  <a:pt x="65715" y="13289"/>
                </a:lnTo>
                <a:lnTo>
                  <a:pt x="46817" y="3536"/>
                </a:lnTo>
                <a:lnTo>
                  <a:pt x="19995" y="2926"/>
                </a:lnTo>
                <a:lnTo>
                  <a:pt x="15118" y="9632"/>
                </a:lnTo>
                <a:lnTo>
                  <a:pt x="16337" y="30968"/>
                </a:lnTo>
                <a:lnTo>
                  <a:pt x="12070" y="45598"/>
                </a:lnTo>
                <a:lnTo>
                  <a:pt x="2926" y="52304"/>
                </a:lnTo>
                <a:lnTo>
                  <a:pt x="10241" y="63886"/>
                </a:lnTo>
                <a:lnTo>
                  <a:pt x="9022" y="74859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p33"/>
          <p:cNvSpPr/>
          <p:nvPr/>
        </p:nvSpPr>
        <p:spPr>
          <a:xfrm>
            <a:off x="6224104" y="2970372"/>
            <a:ext cx="591666" cy="607374"/>
          </a:xfrm>
          <a:custGeom>
            <a:avLst/>
            <a:gdLst/>
            <a:ahLst/>
            <a:cxnLst/>
            <a:rect l="l" t="t" r="r" b="b"/>
            <a:pathLst>
              <a:path w="688848" h="707136" extrusionOk="0">
                <a:moveTo>
                  <a:pt x="560710" y="9632"/>
                </a:moveTo>
                <a:lnTo>
                  <a:pt x="538765" y="12070"/>
                </a:lnTo>
                <a:lnTo>
                  <a:pt x="525353" y="2926"/>
                </a:lnTo>
                <a:lnTo>
                  <a:pt x="491216" y="2926"/>
                </a:lnTo>
                <a:lnTo>
                  <a:pt x="461345" y="18776"/>
                </a:lnTo>
                <a:lnTo>
                  <a:pt x="444886" y="12680"/>
                </a:lnTo>
                <a:lnTo>
                  <a:pt x="391851" y="15728"/>
                </a:lnTo>
                <a:lnTo>
                  <a:pt x="337597" y="23043"/>
                </a:lnTo>
                <a:lnTo>
                  <a:pt x="307117" y="35235"/>
                </a:lnTo>
                <a:lnTo>
                  <a:pt x="286390" y="51085"/>
                </a:lnTo>
                <a:lnTo>
                  <a:pt x="251643" y="58400"/>
                </a:lnTo>
                <a:lnTo>
                  <a:pt x="220553" y="79736"/>
                </a:lnTo>
                <a:lnTo>
                  <a:pt x="232745" y="104729"/>
                </a:lnTo>
                <a:lnTo>
                  <a:pt x="234574" y="128504"/>
                </a:lnTo>
                <a:lnTo>
                  <a:pt x="245547" y="169347"/>
                </a:lnTo>
                <a:lnTo>
                  <a:pt x="254081" y="177881"/>
                </a:lnTo>
                <a:lnTo>
                  <a:pt x="247985" y="193121"/>
                </a:lnTo>
                <a:lnTo>
                  <a:pt x="205313" y="199217"/>
                </a:lnTo>
                <a:lnTo>
                  <a:pt x="190073" y="213848"/>
                </a:lnTo>
                <a:lnTo>
                  <a:pt x="171176" y="216896"/>
                </a:lnTo>
                <a:lnTo>
                  <a:pt x="169347" y="245547"/>
                </a:lnTo>
                <a:lnTo>
                  <a:pt x="130942" y="260787"/>
                </a:lnTo>
                <a:lnTo>
                  <a:pt x="118141" y="280294"/>
                </a:lnTo>
                <a:lnTo>
                  <a:pt x="91318" y="290657"/>
                </a:lnTo>
                <a:lnTo>
                  <a:pt x="58400" y="296753"/>
                </a:lnTo>
                <a:lnTo>
                  <a:pt x="4145" y="325405"/>
                </a:lnTo>
                <a:lnTo>
                  <a:pt x="3536" y="371125"/>
                </a:lnTo>
                <a:lnTo>
                  <a:pt x="3536" y="373563"/>
                </a:lnTo>
                <a:lnTo>
                  <a:pt x="2926" y="380878"/>
                </a:lnTo>
                <a:lnTo>
                  <a:pt x="126675" y="475366"/>
                </a:lnTo>
                <a:lnTo>
                  <a:pt x="238841" y="560101"/>
                </a:lnTo>
                <a:lnTo>
                  <a:pt x="352227" y="644225"/>
                </a:lnTo>
                <a:lnTo>
                  <a:pt x="360152" y="662513"/>
                </a:lnTo>
                <a:lnTo>
                  <a:pt x="380878" y="673486"/>
                </a:lnTo>
                <a:lnTo>
                  <a:pt x="396728" y="680192"/>
                </a:lnTo>
                <a:lnTo>
                  <a:pt x="397337" y="704576"/>
                </a:lnTo>
                <a:lnTo>
                  <a:pt x="434523" y="700918"/>
                </a:lnTo>
                <a:lnTo>
                  <a:pt x="482072" y="683849"/>
                </a:lnTo>
                <a:lnTo>
                  <a:pt x="578389" y="607649"/>
                </a:lnTo>
                <a:lnTo>
                  <a:pt x="691774" y="533278"/>
                </a:lnTo>
                <a:lnTo>
                  <a:pt x="676534" y="508894"/>
                </a:lnTo>
                <a:lnTo>
                  <a:pt x="650321" y="491216"/>
                </a:lnTo>
                <a:lnTo>
                  <a:pt x="634472" y="498531"/>
                </a:lnTo>
                <a:lnTo>
                  <a:pt x="622280" y="476585"/>
                </a:lnTo>
                <a:lnTo>
                  <a:pt x="621061" y="460126"/>
                </a:lnTo>
                <a:lnTo>
                  <a:pt x="600334" y="431475"/>
                </a:lnTo>
                <a:lnTo>
                  <a:pt x="613136" y="415625"/>
                </a:lnTo>
                <a:lnTo>
                  <a:pt x="610088" y="391241"/>
                </a:lnTo>
                <a:lnTo>
                  <a:pt x="613745" y="369905"/>
                </a:lnTo>
                <a:lnTo>
                  <a:pt x="610697" y="352227"/>
                </a:lnTo>
                <a:lnTo>
                  <a:pt x="616184" y="320528"/>
                </a:lnTo>
                <a:lnTo>
                  <a:pt x="613745" y="302240"/>
                </a:lnTo>
                <a:lnTo>
                  <a:pt x="602163" y="268102"/>
                </a:lnTo>
                <a:lnTo>
                  <a:pt x="586313" y="199217"/>
                </a:lnTo>
                <a:lnTo>
                  <a:pt x="565587" y="183368"/>
                </a:lnTo>
                <a:lnTo>
                  <a:pt x="565587" y="174224"/>
                </a:lnTo>
                <a:lnTo>
                  <a:pt x="538155" y="151059"/>
                </a:lnTo>
                <a:lnTo>
                  <a:pt x="534497" y="121798"/>
                </a:lnTo>
                <a:lnTo>
                  <a:pt x="554005" y="99853"/>
                </a:lnTo>
                <a:lnTo>
                  <a:pt x="560710" y="67544"/>
                </a:lnTo>
                <a:lnTo>
                  <a:pt x="554614" y="29749"/>
                </a:lnTo>
                <a:lnTo>
                  <a:pt x="560710" y="9632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p33"/>
          <p:cNvSpPr/>
          <p:nvPr/>
        </p:nvSpPr>
        <p:spPr>
          <a:xfrm>
            <a:off x="4089396" y="4162080"/>
            <a:ext cx="172787" cy="214675"/>
          </a:xfrm>
          <a:custGeom>
            <a:avLst/>
            <a:gdLst/>
            <a:ahLst/>
            <a:cxnLst/>
            <a:rect l="l" t="t" r="r" b="b"/>
            <a:pathLst>
              <a:path w="201168" h="249936" extrusionOk="0">
                <a:moveTo>
                  <a:pt x="193731" y="62057"/>
                </a:moveTo>
                <a:lnTo>
                  <a:pt x="179101" y="52913"/>
                </a:lnTo>
                <a:lnTo>
                  <a:pt x="162032" y="40112"/>
                </a:lnTo>
                <a:lnTo>
                  <a:pt x="152278" y="46208"/>
                </a:lnTo>
                <a:lnTo>
                  <a:pt x="123627" y="40721"/>
                </a:lnTo>
                <a:lnTo>
                  <a:pt x="115093" y="24262"/>
                </a:lnTo>
                <a:lnTo>
                  <a:pt x="108997" y="24872"/>
                </a:lnTo>
                <a:lnTo>
                  <a:pt x="74859" y="2926"/>
                </a:lnTo>
                <a:lnTo>
                  <a:pt x="51085" y="18166"/>
                </a:lnTo>
                <a:lnTo>
                  <a:pt x="32187" y="26700"/>
                </a:lnTo>
                <a:lnTo>
                  <a:pt x="34625" y="42550"/>
                </a:lnTo>
                <a:lnTo>
                  <a:pt x="21214" y="67544"/>
                </a:lnTo>
                <a:lnTo>
                  <a:pt x="15118" y="91318"/>
                </a:lnTo>
                <a:lnTo>
                  <a:pt x="3536" y="97414"/>
                </a:lnTo>
                <a:lnTo>
                  <a:pt x="9632" y="132771"/>
                </a:lnTo>
                <a:lnTo>
                  <a:pt x="2926" y="143744"/>
                </a:lnTo>
                <a:lnTo>
                  <a:pt x="23653" y="160203"/>
                </a:lnTo>
                <a:lnTo>
                  <a:pt x="36454" y="142524"/>
                </a:lnTo>
                <a:lnTo>
                  <a:pt x="44379" y="159593"/>
                </a:lnTo>
                <a:lnTo>
                  <a:pt x="26701" y="188244"/>
                </a:lnTo>
                <a:lnTo>
                  <a:pt x="30968" y="204704"/>
                </a:lnTo>
                <a:lnTo>
                  <a:pt x="21824" y="213848"/>
                </a:lnTo>
                <a:lnTo>
                  <a:pt x="23043" y="227868"/>
                </a:lnTo>
                <a:lnTo>
                  <a:pt x="37064" y="224820"/>
                </a:lnTo>
                <a:lnTo>
                  <a:pt x="51085" y="229088"/>
                </a:lnTo>
                <a:lnTo>
                  <a:pt x="66325" y="248595"/>
                </a:lnTo>
                <a:lnTo>
                  <a:pt x="85222" y="232745"/>
                </a:lnTo>
                <a:lnTo>
                  <a:pt x="90709" y="206532"/>
                </a:lnTo>
                <a:lnTo>
                  <a:pt x="110825" y="173004"/>
                </a:lnTo>
                <a:lnTo>
                  <a:pt x="151669" y="157764"/>
                </a:lnTo>
                <a:lnTo>
                  <a:pt x="188245" y="116921"/>
                </a:lnTo>
                <a:lnTo>
                  <a:pt x="198608" y="91928"/>
                </a:lnTo>
                <a:lnTo>
                  <a:pt x="193731" y="62057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p33"/>
          <p:cNvSpPr/>
          <p:nvPr/>
        </p:nvSpPr>
        <p:spPr>
          <a:xfrm>
            <a:off x="7168674" y="3155725"/>
            <a:ext cx="366518" cy="319394"/>
          </a:xfrm>
          <a:custGeom>
            <a:avLst/>
            <a:gdLst/>
            <a:ahLst/>
            <a:cxnLst/>
            <a:rect l="l" t="t" r="r" b="b"/>
            <a:pathLst>
              <a:path w="426720" h="371856" extrusionOk="0">
                <a:moveTo>
                  <a:pt x="123626" y="24872"/>
                </a:moveTo>
                <a:lnTo>
                  <a:pt x="90098" y="13289"/>
                </a:lnTo>
                <a:lnTo>
                  <a:pt x="57790" y="2926"/>
                </a:lnTo>
                <a:lnTo>
                  <a:pt x="14509" y="4145"/>
                </a:lnTo>
                <a:lnTo>
                  <a:pt x="3536" y="22433"/>
                </a:lnTo>
                <a:lnTo>
                  <a:pt x="10241" y="38892"/>
                </a:lnTo>
                <a:lnTo>
                  <a:pt x="2926" y="62667"/>
                </a:lnTo>
                <a:lnTo>
                  <a:pt x="15118" y="93756"/>
                </a:lnTo>
                <a:lnTo>
                  <a:pt x="23042" y="232136"/>
                </a:lnTo>
                <a:lnTo>
                  <a:pt x="29138" y="374782"/>
                </a:lnTo>
                <a:lnTo>
                  <a:pt x="163861" y="374782"/>
                </a:lnTo>
                <a:lnTo>
                  <a:pt x="294314" y="374782"/>
                </a:lnTo>
                <a:lnTo>
                  <a:pt x="427208" y="374782"/>
                </a:lnTo>
                <a:lnTo>
                  <a:pt x="421112" y="366857"/>
                </a:lnTo>
                <a:lnTo>
                  <a:pt x="379658" y="332110"/>
                </a:lnTo>
                <a:lnTo>
                  <a:pt x="377221" y="306507"/>
                </a:lnTo>
                <a:lnTo>
                  <a:pt x="383317" y="299801"/>
                </a:lnTo>
                <a:lnTo>
                  <a:pt x="351008" y="257129"/>
                </a:lnTo>
                <a:lnTo>
                  <a:pt x="338816" y="235184"/>
                </a:lnTo>
                <a:lnTo>
                  <a:pt x="324794" y="213848"/>
                </a:lnTo>
                <a:lnTo>
                  <a:pt x="295534" y="153497"/>
                </a:lnTo>
                <a:lnTo>
                  <a:pt x="271760" y="114483"/>
                </a:lnTo>
                <a:lnTo>
                  <a:pt x="254690" y="73640"/>
                </a:lnTo>
                <a:lnTo>
                  <a:pt x="257738" y="69982"/>
                </a:lnTo>
                <a:lnTo>
                  <a:pt x="285781" y="125456"/>
                </a:lnTo>
                <a:lnTo>
                  <a:pt x="302240" y="143134"/>
                </a:lnTo>
                <a:lnTo>
                  <a:pt x="314432" y="155326"/>
                </a:lnTo>
                <a:lnTo>
                  <a:pt x="321746" y="148620"/>
                </a:lnTo>
                <a:lnTo>
                  <a:pt x="329062" y="128504"/>
                </a:lnTo>
                <a:lnTo>
                  <a:pt x="333329" y="99243"/>
                </a:lnTo>
                <a:lnTo>
                  <a:pt x="341254" y="84003"/>
                </a:lnTo>
                <a:lnTo>
                  <a:pt x="336986" y="73640"/>
                </a:lnTo>
                <a:lnTo>
                  <a:pt x="313213" y="17556"/>
                </a:lnTo>
                <a:lnTo>
                  <a:pt x="313213" y="17556"/>
                </a:lnTo>
                <a:lnTo>
                  <a:pt x="297973" y="27310"/>
                </a:lnTo>
                <a:lnTo>
                  <a:pt x="272369" y="24872"/>
                </a:lnTo>
                <a:lnTo>
                  <a:pt x="245546" y="15728"/>
                </a:lnTo>
                <a:lnTo>
                  <a:pt x="238841" y="28529"/>
                </a:lnTo>
                <a:lnTo>
                  <a:pt x="228478" y="9022"/>
                </a:lnTo>
                <a:lnTo>
                  <a:pt x="204704" y="4145"/>
                </a:lnTo>
                <a:lnTo>
                  <a:pt x="176053" y="7803"/>
                </a:lnTo>
                <a:lnTo>
                  <a:pt x="163250" y="18776"/>
                </a:lnTo>
                <a:lnTo>
                  <a:pt x="139477" y="30968"/>
                </a:lnTo>
                <a:lnTo>
                  <a:pt x="123626" y="24872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Google Shape;845;p33"/>
          <p:cNvSpPr/>
          <p:nvPr/>
        </p:nvSpPr>
        <p:spPr>
          <a:xfrm>
            <a:off x="7529957" y="3608637"/>
            <a:ext cx="204203" cy="188495"/>
          </a:xfrm>
          <a:custGeom>
            <a:avLst/>
            <a:gdLst/>
            <a:ahLst/>
            <a:cxnLst/>
            <a:rect l="l" t="t" r="r" b="b"/>
            <a:pathLst>
              <a:path w="237744" h="219456" extrusionOk="0">
                <a:moveTo>
                  <a:pt x="119969" y="102291"/>
                </a:moveTo>
                <a:lnTo>
                  <a:pt x="100462" y="83393"/>
                </a:lnTo>
                <a:lnTo>
                  <a:pt x="89489" y="47427"/>
                </a:lnTo>
                <a:lnTo>
                  <a:pt x="66934" y="2926"/>
                </a:lnTo>
                <a:lnTo>
                  <a:pt x="51085" y="24872"/>
                </a:lnTo>
                <a:lnTo>
                  <a:pt x="26701" y="30968"/>
                </a:lnTo>
                <a:lnTo>
                  <a:pt x="16946" y="43160"/>
                </a:lnTo>
                <a:lnTo>
                  <a:pt x="14509" y="68763"/>
                </a:lnTo>
                <a:lnTo>
                  <a:pt x="2926" y="126065"/>
                </a:lnTo>
                <a:lnTo>
                  <a:pt x="7193" y="141305"/>
                </a:lnTo>
                <a:lnTo>
                  <a:pt x="46817" y="149230"/>
                </a:lnTo>
                <a:lnTo>
                  <a:pt x="55961" y="120579"/>
                </a:lnTo>
                <a:lnTo>
                  <a:pt x="77297" y="138257"/>
                </a:lnTo>
                <a:lnTo>
                  <a:pt x="96805" y="129113"/>
                </a:lnTo>
                <a:lnTo>
                  <a:pt x="105338" y="137038"/>
                </a:lnTo>
                <a:lnTo>
                  <a:pt x="129113" y="137648"/>
                </a:lnTo>
                <a:lnTo>
                  <a:pt x="158984" y="152888"/>
                </a:lnTo>
                <a:lnTo>
                  <a:pt x="168737" y="166299"/>
                </a:lnTo>
                <a:lnTo>
                  <a:pt x="183977" y="179100"/>
                </a:lnTo>
                <a:lnTo>
                  <a:pt x="199217" y="201656"/>
                </a:lnTo>
                <a:lnTo>
                  <a:pt x="211409" y="214457"/>
                </a:lnTo>
                <a:lnTo>
                  <a:pt x="226040" y="217505"/>
                </a:lnTo>
                <a:lnTo>
                  <a:pt x="235793" y="208361"/>
                </a:lnTo>
                <a:lnTo>
                  <a:pt x="218725" y="196779"/>
                </a:lnTo>
                <a:lnTo>
                  <a:pt x="207142" y="183368"/>
                </a:lnTo>
                <a:lnTo>
                  <a:pt x="187634" y="160812"/>
                </a:lnTo>
                <a:lnTo>
                  <a:pt x="168128" y="138867"/>
                </a:lnTo>
                <a:lnTo>
                  <a:pt x="119969" y="102291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6" name="Google Shape;846;p33"/>
          <p:cNvSpPr/>
          <p:nvPr/>
        </p:nvSpPr>
        <p:spPr>
          <a:xfrm>
            <a:off x="7024161" y="2246236"/>
            <a:ext cx="115191" cy="68067"/>
          </a:xfrm>
          <a:custGeom>
            <a:avLst/>
            <a:gdLst/>
            <a:ahLst/>
            <a:cxnLst/>
            <a:rect l="l" t="t" r="r" b="b"/>
            <a:pathLst>
              <a:path w="134112" h="79248" extrusionOk="0">
                <a:moveTo>
                  <a:pt x="69372" y="2926"/>
                </a:moveTo>
                <a:lnTo>
                  <a:pt x="35844" y="8412"/>
                </a:lnTo>
                <a:lnTo>
                  <a:pt x="2926" y="18166"/>
                </a:lnTo>
                <a:lnTo>
                  <a:pt x="8412" y="38892"/>
                </a:lnTo>
                <a:lnTo>
                  <a:pt x="28529" y="51694"/>
                </a:lnTo>
                <a:lnTo>
                  <a:pt x="37673" y="46817"/>
                </a:lnTo>
                <a:lnTo>
                  <a:pt x="38282" y="68153"/>
                </a:lnTo>
                <a:lnTo>
                  <a:pt x="60838" y="62057"/>
                </a:lnTo>
                <a:lnTo>
                  <a:pt x="73640" y="66324"/>
                </a:lnTo>
                <a:lnTo>
                  <a:pt x="100462" y="79736"/>
                </a:lnTo>
                <a:lnTo>
                  <a:pt x="123626" y="79736"/>
                </a:lnTo>
                <a:lnTo>
                  <a:pt x="133380" y="68153"/>
                </a:lnTo>
                <a:lnTo>
                  <a:pt x="118140" y="34625"/>
                </a:lnTo>
                <a:lnTo>
                  <a:pt x="133990" y="13899"/>
                </a:lnTo>
                <a:lnTo>
                  <a:pt x="128504" y="7803"/>
                </a:lnTo>
                <a:lnTo>
                  <a:pt x="128504" y="7803"/>
                </a:lnTo>
                <a:lnTo>
                  <a:pt x="100462" y="9022"/>
                </a:lnTo>
                <a:lnTo>
                  <a:pt x="69372" y="2926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7" name="Google Shape;847;p33"/>
          <p:cNvSpPr/>
          <p:nvPr/>
        </p:nvSpPr>
        <p:spPr>
          <a:xfrm>
            <a:off x="7438327" y="3709692"/>
            <a:ext cx="439822" cy="387463"/>
          </a:xfrm>
          <a:custGeom>
            <a:avLst/>
            <a:gdLst/>
            <a:ahLst/>
            <a:cxnLst/>
            <a:rect l="l" t="t" r="r" b="b"/>
            <a:pathLst>
              <a:path w="512064" h="451104" extrusionOk="0">
                <a:moveTo>
                  <a:pt x="162641" y="2926"/>
                </a:moveTo>
                <a:lnTo>
                  <a:pt x="153497" y="31577"/>
                </a:lnTo>
                <a:lnTo>
                  <a:pt x="113873" y="23652"/>
                </a:lnTo>
                <a:lnTo>
                  <a:pt x="109606" y="57180"/>
                </a:lnTo>
                <a:lnTo>
                  <a:pt x="96805" y="94976"/>
                </a:lnTo>
                <a:lnTo>
                  <a:pt x="77297" y="114483"/>
                </a:lnTo>
                <a:lnTo>
                  <a:pt x="63277" y="143744"/>
                </a:lnTo>
                <a:lnTo>
                  <a:pt x="60229" y="159593"/>
                </a:lnTo>
                <a:lnTo>
                  <a:pt x="44378" y="170566"/>
                </a:lnTo>
                <a:lnTo>
                  <a:pt x="35845" y="211409"/>
                </a:lnTo>
                <a:lnTo>
                  <a:pt x="35845" y="215676"/>
                </a:lnTo>
                <a:lnTo>
                  <a:pt x="37064" y="246157"/>
                </a:lnTo>
                <a:lnTo>
                  <a:pt x="32186" y="258349"/>
                </a:lnTo>
                <a:lnTo>
                  <a:pt x="13898" y="258958"/>
                </a:lnTo>
                <a:lnTo>
                  <a:pt x="2926" y="280904"/>
                </a:lnTo>
                <a:lnTo>
                  <a:pt x="23653" y="283952"/>
                </a:lnTo>
                <a:lnTo>
                  <a:pt x="41330" y="302849"/>
                </a:lnTo>
                <a:lnTo>
                  <a:pt x="47426" y="318089"/>
                </a:lnTo>
                <a:lnTo>
                  <a:pt x="63277" y="327233"/>
                </a:lnTo>
                <a:lnTo>
                  <a:pt x="84613" y="369296"/>
                </a:lnTo>
                <a:lnTo>
                  <a:pt x="102290" y="376001"/>
                </a:lnTo>
                <a:lnTo>
                  <a:pt x="102290" y="397947"/>
                </a:lnTo>
                <a:lnTo>
                  <a:pt x="114482" y="410749"/>
                </a:lnTo>
                <a:lnTo>
                  <a:pt x="138257" y="410749"/>
                </a:lnTo>
                <a:lnTo>
                  <a:pt x="182149" y="443667"/>
                </a:lnTo>
                <a:lnTo>
                  <a:pt x="193121" y="443667"/>
                </a:lnTo>
                <a:lnTo>
                  <a:pt x="201046" y="443057"/>
                </a:lnTo>
                <a:lnTo>
                  <a:pt x="208361" y="447325"/>
                </a:lnTo>
                <a:lnTo>
                  <a:pt x="231526" y="450373"/>
                </a:lnTo>
                <a:lnTo>
                  <a:pt x="241280" y="433913"/>
                </a:lnTo>
                <a:lnTo>
                  <a:pt x="272369" y="418064"/>
                </a:lnTo>
                <a:lnTo>
                  <a:pt x="286390" y="430865"/>
                </a:lnTo>
                <a:lnTo>
                  <a:pt x="309554" y="430865"/>
                </a:lnTo>
                <a:lnTo>
                  <a:pt x="318698" y="418673"/>
                </a:lnTo>
                <a:lnTo>
                  <a:pt x="340645" y="418064"/>
                </a:lnTo>
                <a:lnTo>
                  <a:pt x="370514" y="390632"/>
                </a:lnTo>
                <a:lnTo>
                  <a:pt x="415625" y="388803"/>
                </a:lnTo>
                <a:lnTo>
                  <a:pt x="509504" y="272369"/>
                </a:lnTo>
                <a:lnTo>
                  <a:pt x="480242" y="272979"/>
                </a:lnTo>
                <a:lnTo>
                  <a:pt x="367466" y="226649"/>
                </a:lnTo>
                <a:lnTo>
                  <a:pt x="354056" y="213238"/>
                </a:lnTo>
                <a:lnTo>
                  <a:pt x="341254" y="194340"/>
                </a:lnTo>
                <a:lnTo>
                  <a:pt x="327842" y="173004"/>
                </a:lnTo>
                <a:lnTo>
                  <a:pt x="334549" y="158984"/>
                </a:lnTo>
                <a:lnTo>
                  <a:pt x="326624" y="152278"/>
                </a:lnTo>
                <a:lnTo>
                  <a:pt x="318698" y="155326"/>
                </a:lnTo>
                <a:lnTo>
                  <a:pt x="299801" y="154716"/>
                </a:lnTo>
                <a:lnTo>
                  <a:pt x="298582" y="142524"/>
                </a:lnTo>
                <a:lnTo>
                  <a:pt x="295534" y="132161"/>
                </a:lnTo>
                <a:lnTo>
                  <a:pt x="306506" y="113873"/>
                </a:lnTo>
                <a:lnTo>
                  <a:pt x="318089" y="96804"/>
                </a:lnTo>
                <a:lnTo>
                  <a:pt x="305897" y="84003"/>
                </a:lnTo>
                <a:lnTo>
                  <a:pt x="290657" y="61448"/>
                </a:lnTo>
                <a:lnTo>
                  <a:pt x="275417" y="48646"/>
                </a:lnTo>
                <a:lnTo>
                  <a:pt x="265664" y="35235"/>
                </a:lnTo>
                <a:lnTo>
                  <a:pt x="235793" y="19995"/>
                </a:lnTo>
                <a:lnTo>
                  <a:pt x="212018" y="19385"/>
                </a:lnTo>
                <a:lnTo>
                  <a:pt x="203485" y="11460"/>
                </a:lnTo>
                <a:lnTo>
                  <a:pt x="183977" y="20604"/>
                </a:lnTo>
                <a:lnTo>
                  <a:pt x="162641" y="2926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8" name="Google Shape;848;p33"/>
          <p:cNvSpPr/>
          <p:nvPr/>
        </p:nvSpPr>
        <p:spPr>
          <a:xfrm>
            <a:off x="6912635" y="1937314"/>
            <a:ext cx="282743" cy="303686"/>
          </a:xfrm>
          <a:custGeom>
            <a:avLst/>
            <a:gdLst/>
            <a:ahLst/>
            <a:cxnLst/>
            <a:rect l="l" t="t" r="r" b="b"/>
            <a:pathLst>
              <a:path w="329184" h="353568" extrusionOk="0">
                <a:moveTo>
                  <a:pt x="200437" y="38892"/>
                </a:moveTo>
                <a:lnTo>
                  <a:pt x="205313" y="15728"/>
                </a:lnTo>
                <a:lnTo>
                  <a:pt x="170566" y="2926"/>
                </a:lnTo>
                <a:lnTo>
                  <a:pt x="135209" y="13899"/>
                </a:lnTo>
                <a:lnTo>
                  <a:pt x="128504" y="37673"/>
                </a:lnTo>
                <a:lnTo>
                  <a:pt x="107777" y="52304"/>
                </a:lnTo>
                <a:lnTo>
                  <a:pt x="79126" y="44379"/>
                </a:lnTo>
                <a:lnTo>
                  <a:pt x="46817" y="46208"/>
                </a:lnTo>
                <a:lnTo>
                  <a:pt x="15728" y="28529"/>
                </a:lnTo>
                <a:lnTo>
                  <a:pt x="2926" y="37064"/>
                </a:lnTo>
                <a:lnTo>
                  <a:pt x="38893" y="53523"/>
                </a:lnTo>
                <a:lnTo>
                  <a:pt x="82784" y="76078"/>
                </a:lnTo>
                <a:lnTo>
                  <a:pt x="93147" y="127284"/>
                </a:lnTo>
                <a:lnTo>
                  <a:pt x="104729" y="140696"/>
                </a:lnTo>
                <a:lnTo>
                  <a:pt x="143744" y="156545"/>
                </a:lnTo>
                <a:lnTo>
                  <a:pt x="149230" y="170566"/>
                </a:lnTo>
                <a:lnTo>
                  <a:pt x="133381" y="177881"/>
                </a:lnTo>
                <a:lnTo>
                  <a:pt x="80345" y="215067"/>
                </a:lnTo>
                <a:lnTo>
                  <a:pt x="60229" y="237012"/>
                </a:lnTo>
                <a:lnTo>
                  <a:pt x="51085" y="257129"/>
                </a:lnTo>
                <a:lnTo>
                  <a:pt x="68763" y="288828"/>
                </a:lnTo>
                <a:lnTo>
                  <a:pt x="68153" y="323576"/>
                </a:lnTo>
                <a:lnTo>
                  <a:pt x="96805" y="335158"/>
                </a:lnTo>
                <a:lnTo>
                  <a:pt x="115702" y="354056"/>
                </a:lnTo>
                <a:lnTo>
                  <a:pt x="158984" y="346740"/>
                </a:lnTo>
                <a:lnTo>
                  <a:pt x="204704" y="333939"/>
                </a:lnTo>
                <a:lnTo>
                  <a:pt x="253472" y="330891"/>
                </a:lnTo>
                <a:lnTo>
                  <a:pt x="253472" y="330891"/>
                </a:lnTo>
                <a:lnTo>
                  <a:pt x="301630" y="285780"/>
                </a:lnTo>
                <a:lnTo>
                  <a:pt x="321747" y="265664"/>
                </a:lnTo>
                <a:lnTo>
                  <a:pt x="327233" y="247985"/>
                </a:lnTo>
                <a:lnTo>
                  <a:pt x="282733" y="224211"/>
                </a:lnTo>
                <a:lnTo>
                  <a:pt x="288219" y="201656"/>
                </a:lnTo>
                <a:lnTo>
                  <a:pt x="258349" y="176662"/>
                </a:lnTo>
                <a:lnTo>
                  <a:pt x="268712" y="147401"/>
                </a:lnTo>
                <a:lnTo>
                  <a:pt x="229697" y="108996"/>
                </a:lnTo>
                <a:lnTo>
                  <a:pt x="246766" y="84003"/>
                </a:lnTo>
                <a:lnTo>
                  <a:pt x="202875" y="61448"/>
                </a:lnTo>
                <a:lnTo>
                  <a:pt x="200437" y="38892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9" name="Google Shape;849;p33"/>
          <p:cNvSpPr/>
          <p:nvPr/>
        </p:nvSpPr>
        <p:spPr>
          <a:xfrm>
            <a:off x="11614019" y="4743274"/>
            <a:ext cx="94248" cy="78540"/>
          </a:xfrm>
          <a:custGeom>
            <a:avLst/>
            <a:gdLst/>
            <a:ahLst/>
            <a:cxnLst/>
            <a:rect l="l" t="t" r="r" b="b"/>
            <a:pathLst>
              <a:path w="109728" h="91440" extrusionOk="0">
                <a:moveTo>
                  <a:pt x="111434" y="2926"/>
                </a:moveTo>
                <a:lnTo>
                  <a:pt x="88880" y="15118"/>
                </a:lnTo>
                <a:lnTo>
                  <a:pt x="77297" y="16947"/>
                </a:lnTo>
                <a:lnTo>
                  <a:pt x="58400" y="24872"/>
                </a:lnTo>
                <a:lnTo>
                  <a:pt x="59618" y="39502"/>
                </a:lnTo>
                <a:lnTo>
                  <a:pt x="83393" y="31577"/>
                </a:lnTo>
                <a:lnTo>
                  <a:pt x="107168" y="21824"/>
                </a:lnTo>
                <a:lnTo>
                  <a:pt x="111434" y="2926"/>
                </a:lnTo>
                <a:close/>
                <a:moveTo>
                  <a:pt x="44378" y="52304"/>
                </a:moveTo>
                <a:lnTo>
                  <a:pt x="34625" y="58400"/>
                </a:lnTo>
                <a:lnTo>
                  <a:pt x="20605" y="53523"/>
                </a:lnTo>
                <a:lnTo>
                  <a:pt x="4145" y="66934"/>
                </a:lnTo>
                <a:lnTo>
                  <a:pt x="2926" y="84003"/>
                </a:lnTo>
                <a:lnTo>
                  <a:pt x="20605" y="88880"/>
                </a:lnTo>
                <a:lnTo>
                  <a:pt x="42550" y="83393"/>
                </a:lnTo>
                <a:lnTo>
                  <a:pt x="53522" y="63276"/>
                </a:lnTo>
                <a:lnTo>
                  <a:pt x="44378" y="52304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0" name="Google Shape;850;p33"/>
          <p:cNvSpPr/>
          <p:nvPr/>
        </p:nvSpPr>
        <p:spPr>
          <a:xfrm>
            <a:off x="6729899" y="4130664"/>
            <a:ext cx="167552" cy="214675"/>
          </a:xfrm>
          <a:custGeom>
            <a:avLst/>
            <a:gdLst/>
            <a:ahLst/>
            <a:cxnLst/>
            <a:rect l="l" t="t" r="r" b="b"/>
            <a:pathLst>
              <a:path w="195072" h="249936" extrusionOk="0">
                <a:moveTo>
                  <a:pt x="149840" y="4755"/>
                </a:moveTo>
                <a:lnTo>
                  <a:pt x="145573" y="2926"/>
                </a:lnTo>
                <a:lnTo>
                  <a:pt x="124846" y="7803"/>
                </a:lnTo>
                <a:lnTo>
                  <a:pt x="104120" y="2926"/>
                </a:lnTo>
                <a:lnTo>
                  <a:pt x="88270" y="5364"/>
                </a:lnTo>
                <a:lnTo>
                  <a:pt x="88270" y="51694"/>
                </a:lnTo>
                <a:lnTo>
                  <a:pt x="38283" y="51694"/>
                </a:lnTo>
                <a:lnTo>
                  <a:pt x="26701" y="53523"/>
                </a:lnTo>
                <a:lnTo>
                  <a:pt x="19995" y="82784"/>
                </a:lnTo>
                <a:lnTo>
                  <a:pt x="12070" y="110825"/>
                </a:lnTo>
                <a:lnTo>
                  <a:pt x="4146" y="123017"/>
                </a:lnTo>
                <a:lnTo>
                  <a:pt x="2926" y="135819"/>
                </a:lnTo>
                <a:lnTo>
                  <a:pt x="23653" y="176052"/>
                </a:lnTo>
                <a:lnTo>
                  <a:pt x="46208" y="208361"/>
                </a:lnTo>
                <a:lnTo>
                  <a:pt x="81565" y="247376"/>
                </a:lnTo>
                <a:lnTo>
                  <a:pt x="107778" y="226040"/>
                </a:lnTo>
                <a:lnTo>
                  <a:pt x="94976" y="200436"/>
                </a:lnTo>
                <a:lnTo>
                  <a:pt x="106558" y="190683"/>
                </a:lnTo>
                <a:lnTo>
                  <a:pt x="129723" y="185806"/>
                </a:lnTo>
                <a:lnTo>
                  <a:pt x="132771" y="168737"/>
                </a:lnTo>
                <a:lnTo>
                  <a:pt x="151059" y="187025"/>
                </a:lnTo>
                <a:lnTo>
                  <a:pt x="180930" y="188854"/>
                </a:lnTo>
                <a:lnTo>
                  <a:pt x="191293" y="170566"/>
                </a:lnTo>
                <a:lnTo>
                  <a:pt x="196170" y="144353"/>
                </a:lnTo>
                <a:lnTo>
                  <a:pt x="192512" y="114483"/>
                </a:lnTo>
                <a:lnTo>
                  <a:pt x="176053" y="91318"/>
                </a:lnTo>
                <a:lnTo>
                  <a:pt x="190683" y="46208"/>
                </a:lnTo>
                <a:lnTo>
                  <a:pt x="182149" y="38892"/>
                </a:lnTo>
                <a:lnTo>
                  <a:pt x="156546" y="41940"/>
                </a:lnTo>
                <a:lnTo>
                  <a:pt x="147402" y="21824"/>
                </a:lnTo>
                <a:lnTo>
                  <a:pt x="149840" y="4755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p33"/>
          <p:cNvSpPr/>
          <p:nvPr/>
        </p:nvSpPr>
        <p:spPr>
          <a:xfrm>
            <a:off x="6283793" y="2276081"/>
            <a:ext cx="230383" cy="277507"/>
          </a:xfrm>
          <a:custGeom>
            <a:avLst/>
            <a:gdLst/>
            <a:ahLst/>
            <a:cxnLst/>
            <a:rect l="l" t="t" r="r" b="b"/>
            <a:pathLst>
              <a:path w="268224" h="323088" extrusionOk="0">
                <a:moveTo>
                  <a:pt x="58400" y="151059"/>
                </a:moveTo>
                <a:lnTo>
                  <a:pt x="28529" y="128504"/>
                </a:lnTo>
                <a:lnTo>
                  <a:pt x="4755" y="130333"/>
                </a:lnTo>
                <a:lnTo>
                  <a:pt x="9632" y="149840"/>
                </a:lnTo>
                <a:lnTo>
                  <a:pt x="2926" y="169347"/>
                </a:lnTo>
                <a:lnTo>
                  <a:pt x="20604" y="168737"/>
                </a:lnTo>
                <a:lnTo>
                  <a:pt x="41940" y="176662"/>
                </a:lnTo>
                <a:lnTo>
                  <a:pt x="58400" y="151059"/>
                </a:lnTo>
                <a:close/>
                <a:moveTo>
                  <a:pt x="137648" y="2926"/>
                </a:moveTo>
                <a:lnTo>
                  <a:pt x="104120" y="5974"/>
                </a:lnTo>
                <a:lnTo>
                  <a:pt x="82174" y="3536"/>
                </a:lnTo>
                <a:lnTo>
                  <a:pt x="59619" y="32797"/>
                </a:lnTo>
                <a:lnTo>
                  <a:pt x="48036" y="69982"/>
                </a:lnTo>
                <a:lnTo>
                  <a:pt x="61448" y="88270"/>
                </a:lnTo>
                <a:lnTo>
                  <a:pt x="62057" y="123627"/>
                </a:lnTo>
                <a:lnTo>
                  <a:pt x="77907" y="106558"/>
                </a:lnTo>
                <a:lnTo>
                  <a:pt x="86441" y="116312"/>
                </a:lnTo>
                <a:lnTo>
                  <a:pt x="76078" y="132771"/>
                </a:lnTo>
                <a:lnTo>
                  <a:pt x="82174" y="142525"/>
                </a:lnTo>
                <a:lnTo>
                  <a:pt x="116921" y="149230"/>
                </a:lnTo>
                <a:lnTo>
                  <a:pt x="117531" y="149230"/>
                </a:lnTo>
                <a:lnTo>
                  <a:pt x="136428" y="172395"/>
                </a:lnTo>
                <a:lnTo>
                  <a:pt x="131552" y="193731"/>
                </a:lnTo>
                <a:lnTo>
                  <a:pt x="131552" y="193731"/>
                </a:lnTo>
                <a:lnTo>
                  <a:pt x="88270" y="190073"/>
                </a:lnTo>
                <a:lnTo>
                  <a:pt x="82174" y="214457"/>
                </a:lnTo>
                <a:lnTo>
                  <a:pt x="98024" y="234574"/>
                </a:lnTo>
                <a:lnTo>
                  <a:pt x="66934" y="246157"/>
                </a:lnTo>
                <a:lnTo>
                  <a:pt x="74859" y="260787"/>
                </a:lnTo>
                <a:lnTo>
                  <a:pt x="120579" y="266883"/>
                </a:lnTo>
                <a:lnTo>
                  <a:pt x="120579" y="266883"/>
                </a:lnTo>
                <a:lnTo>
                  <a:pt x="94366" y="274808"/>
                </a:lnTo>
                <a:lnTo>
                  <a:pt x="49865" y="314432"/>
                </a:lnTo>
                <a:lnTo>
                  <a:pt x="65105" y="321747"/>
                </a:lnTo>
                <a:lnTo>
                  <a:pt x="86441" y="307726"/>
                </a:lnTo>
                <a:lnTo>
                  <a:pt x="113873" y="311993"/>
                </a:lnTo>
                <a:lnTo>
                  <a:pt x="133990" y="294315"/>
                </a:lnTo>
                <a:lnTo>
                  <a:pt x="147401" y="301630"/>
                </a:lnTo>
                <a:lnTo>
                  <a:pt x="197998" y="291267"/>
                </a:lnTo>
                <a:lnTo>
                  <a:pt x="237622" y="291877"/>
                </a:lnTo>
                <a:lnTo>
                  <a:pt x="263835" y="271760"/>
                </a:lnTo>
                <a:lnTo>
                  <a:pt x="252252" y="252862"/>
                </a:lnTo>
                <a:lnTo>
                  <a:pt x="266883" y="241889"/>
                </a:lnTo>
                <a:lnTo>
                  <a:pt x="269931" y="218115"/>
                </a:lnTo>
                <a:lnTo>
                  <a:pt x="234574" y="210800"/>
                </a:lnTo>
                <a:lnTo>
                  <a:pt x="226649" y="196779"/>
                </a:lnTo>
                <a:lnTo>
                  <a:pt x="208971" y="154717"/>
                </a:lnTo>
                <a:lnTo>
                  <a:pt x="189464" y="148621"/>
                </a:lnTo>
                <a:lnTo>
                  <a:pt x="164470" y="105339"/>
                </a:lnTo>
                <a:lnTo>
                  <a:pt x="162032" y="101681"/>
                </a:lnTo>
                <a:lnTo>
                  <a:pt x="132771" y="99243"/>
                </a:lnTo>
                <a:lnTo>
                  <a:pt x="158374" y="66934"/>
                </a:lnTo>
                <a:lnTo>
                  <a:pt x="166299" y="37064"/>
                </a:lnTo>
                <a:lnTo>
                  <a:pt x="135819" y="37064"/>
                </a:lnTo>
                <a:lnTo>
                  <a:pt x="107168" y="41941"/>
                </a:lnTo>
                <a:lnTo>
                  <a:pt x="137648" y="2926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p33"/>
          <p:cNvSpPr/>
          <p:nvPr/>
        </p:nvSpPr>
        <p:spPr>
          <a:xfrm>
            <a:off x="7534670" y="2757791"/>
            <a:ext cx="193731" cy="83775"/>
          </a:xfrm>
          <a:custGeom>
            <a:avLst/>
            <a:gdLst/>
            <a:ahLst/>
            <a:cxnLst/>
            <a:rect l="l" t="t" r="r" b="b"/>
            <a:pathLst>
              <a:path w="225552" h="97536" extrusionOk="0">
                <a:moveTo>
                  <a:pt x="126065" y="33406"/>
                </a:moveTo>
                <a:lnTo>
                  <a:pt x="80345" y="15728"/>
                </a:lnTo>
                <a:lnTo>
                  <a:pt x="33406" y="9632"/>
                </a:lnTo>
                <a:lnTo>
                  <a:pt x="5974" y="2926"/>
                </a:lnTo>
                <a:lnTo>
                  <a:pt x="2926" y="7193"/>
                </a:lnTo>
                <a:lnTo>
                  <a:pt x="16337" y="18776"/>
                </a:lnTo>
                <a:lnTo>
                  <a:pt x="34625" y="23043"/>
                </a:lnTo>
                <a:lnTo>
                  <a:pt x="55352" y="37064"/>
                </a:lnTo>
                <a:lnTo>
                  <a:pt x="68153" y="62667"/>
                </a:lnTo>
                <a:lnTo>
                  <a:pt x="66324" y="79126"/>
                </a:lnTo>
                <a:lnTo>
                  <a:pt x="99242" y="77297"/>
                </a:lnTo>
                <a:lnTo>
                  <a:pt x="133380" y="95585"/>
                </a:lnTo>
                <a:lnTo>
                  <a:pt x="175442" y="89489"/>
                </a:lnTo>
                <a:lnTo>
                  <a:pt x="182148" y="83393"/>
                </a:lnTo>
                <a:lnTo>
                  <a:pt x="207752" y="94366"/>
                </a:lnTo>
                <a:lnTo>
                  <a:pt x="224820" y="96804"/>
                </a:lnTo>
                <a:lnTo>
                  <a:pt x="228478" y="92537"/>
                </a:lnTo>
                <a:lnTo>
                  <a:pt x="208970" y="71811"/>
                </a:lnTo>
                <a:lnTo>
                  <a:pt x="215676" y="66324"/>
                </a:lnTo>
                <a:lnTo>
                  <a:pt x="194340" y="57790"/>
                </a:lnTo>
                <a:lnTo>
                  <a:pt x="181538" y="42550"/>
                </a:lnTo>
                <a:lnTo>
                  <a:pt x="150449" y="34625"/>
                </a:lnTo>
                <a:lnTo>
                  <a:pt x="132770" y="40721"/>
                </a:lnTo>
                <a:lnTo>
                  <a:pt x="126065" y="33406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p33"/>
          <p:cNvSpPr/>
          <p:nvPr/>
        </p:nvSpPr>
        <p:spPr>
          <a:xfrm>
            <a:off x="6375947" y="3838497"/>
            <a:ext cx="130899" cy="214675"/>
          </a:xfrm>
          <a:custGeom>
            <a:avLst/>
            <a:gdLst/>
            <a:ahLst/>
            <a:cxnLst/>
            <a:rect l="l" t="t" r="r" b="b"/>
            <a:pathLst>
              <a:path w="152400" h="249936" extrusionOk="0">
                <a:moveTo>
                  <a:pt x="114483" y="5974"/>
                </a:moveTo>
                <a:lnTo>
                  <a:pt x="98633" y="2926"/>
                </a:lnTo>
                <a:lnTo>
                  <a:pt x="87661" y="9022"/>
                </a:lnTo>
                <a:lnTo>
                  <a:pt x="73030" y="5974"/>
                </a:lnTo>
                <a:lnTo>
                  <a:pt x="13899" y="7803"/>
                </a:lnTo>
                <a:lnTo>
                  <a:pt x="12680" y="29748"/>
                </a:lnTo>
                <a:lnTo>
                  <a:pt x="17557" y="59009"/>
                </a:lnTo>
                <a:lnTo>
                  <a:pt x="26091" y="114483"/>
                </a:lnTo>
                <a:lnTo>
                  <a:pt x="12070" y="146792"/>
                </a:lnTo>
                <a:lnTo>
                  <a:pt x="2926" y="190683"/>
                </a:lnTo>
                <a:lnTo>
                  <a:pt x="17557" y="224211"/>
                </a:lnTo>
                <a:lnTo>
                  <a:pt x="16337" y="239451"/>
                </a:lnTo>
                <a:lnTo>
                  <a:pt x="46817" y="250424"/>
                </a:lnTo>
                <a:lnTo>
                  <a:pt x="77297" y="238841"/>
                </a:lnTo>
                <a:lnTo>
                  <a:pt x="96805" y="226040"/>
                </a:lnTo>
                <a:lnTo>
                  <a:pt x="149840" y="202875"/>
                </a:lnTo>
                <a:lnTo>
                  <a:pt x="142525" y="189464"/>
                </a:lnTo>
                <a:lnTo>
                  <a:pt x="133381" y="165080"/>
                </a:lnTo>
                <a:lnTo>
                  <a:pt x="130942" y="145572"/>
                </a:lnTo>
                <a:lnTo>
                  <a:pt x="138257" y="110825"/>
                </a:lnTo>
                <a:lnTo>
                  <a:pt x="129723" y="96804"/>
                </a:lnTo>
                <a:lnTo>
                  <a:pt x="126065" y="65715"/>
                </a:lnTo>
                <a:lnTo>
                  <a:pt x="126675" y="37673"/>
                </a:lnTo>
                <a:lnTo>
                  <a:pt x="112045" y="17556"/>
                </a:lnTo>
                <a:lnTo>
                  <a:pt x="114483" y="5974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Google Shape;854;p33"/>
          <p:cNvSpPr/>
          <p:nvPr/>
        </p:nvSpPr>
        <p:spPr>
          <a:xfrm>
            <a:off x="6028278" y="3788755"/>
            <a:ext cx="214675" cy="178023"/>
          </a:xfrm>
          <a:custGeom>
            <a:avLst/>
            <a:gdLst/>
            <a:ahLst/>
            <a:cxnLst/>
            <a:rect l="l" t="t" r="r" b="b"/>
            <a:pathLst>
              <a:path w="249936" h="207264" extrusionOk="0">
                <a:moveTo>
                  <a:pt x="126675" y="8412"/>
                </a:moveTo>
                <a:lnTo>
                  <a:pt x="121798" y="10851"/>
                </a:lnTo>
                <a:lnTo>
                  <a:pt x="103510" y="7803"/>
                </a:lnTo>
                <a:lnTo>
                  <a:pt x="101072" y="12070"/>
                </a:lnTo>
                <a:lnTo>
                  <a:pt x="93147" y="12680"/>
                </a:lnTo>
                <a:lnTo>
                  <a:pt x="68763" y="3536"/>
                </a:lnTo>
                <a:lnTo>
                  <a:pt x="52304" y="2926"/>
                </a:lnTo>
                <a:lnTo>
                  <a:pt x="51694" y="15728"/>
                </a:lnTo>
                <a:lnTo>
                  <a:pt x="48037" y="19995"/>
                </a:lnTo>
                <a:lnTo>
                  <a:pt x="50475" y="32796"/>
                </a:lnTo>
                <a:lnTo>
                  <a:pt x="45598" y="38283"/>
                </a:lnTo>
                <a:lnTo>
                  <a:pt x="37673" y="38283"/>
                </a:lnTo>
                <a:lnTo>
                  <a:pt x="29139" y="44379"/>
                </a:lnTo>
                <a:lnTo>
                  <a:pt x="18776" y="43769"/>
                </a:lnTo>
                <a:lnTo>
                  <a:pt x="2926" y="62667"/>
                </a:lnTo>
                <a:lnTo>
                  <a:pt x="12680" y="69372"/>
                </a:lnTo>
                <a:lnTo>
                  <a:pt x="17557" y="77907"/>
                </a:lnTo>
                <a:lnTo>
                  <a:pt x="21824" y="94976"/>
                </a:lnTo>
                <a:lnTo>
                  <a:pt x="29749" y="102291"/>
                </a:lnTo>
                <a:lnTo>
                  <a:pt x="38893" y="107777"/>
                </a:lnTo>
                <a:lnTo>
                  <a:pt x="51694" y="123017"/>
                </a:lnTo>
                <a:lnTo>
                  <a:pt x="66325" y="145572"/>
                </a:lnTo>
                <a:lnTo>
                  <a:pt x="84613" y="128504"/>
                </a:lnTo>
                <a:lnTo>
                  <a:pt x="88880" y="118140"/>
                </a:lnTo>
                <a:lnTo>
                  <a:pt x="94976" y="109606"/>
                </a:lnTo>
                <a:lnTo>
                  <a:pt x="104120" y="108387"/>
                </a:lnTo>
                <a:lnTo>
                  <a:pt x="112045" y="101072"/>
                </a:lnTo>
                <a:lnTo>
                  <a:pt x="139477" y="101072"/>
                </a:lnTo>
                <a:lnTo>
                  <a:pt x="148621" y="115092"/>
                </a:lnTo>
                <a:lnTo>
                  <a:pt x="155936" y="131552"/>
                </a:lnTo>
                <a:lnTo>
                  <a:pt x="154717" y="142524"/>
                </a:lnTo>
                <a:lnTo>
                  <a:pt x="160203" y="152888"/>
                </a:lnTo>
                <a:lnTo>
                  <a:pt x="160203" y="166908"/>
                </a:lnTo>
                <a:lnTo>
                  <a:pt x="169347" y="165080"/>
                </a:lnTo>
                <a:lnTo>
                  <a:pt x="176662" y="163860"/>
                </a:lnTo>
                <a:lnTo>
                  <a:pt x="185806" y="159593"/>
                </a:lnTo>
                <a:lnTo>
                  <a:pt x="199827" y="183368"/>
                </a:lnTo>
                <a:lnTo>
                  <a:pt x="197389" y="199217"/>
                </a:lnTo>
                <a:lnTo>
                  <a:pt x="204094" y="207142"/>
                </a:lnTo>
                <a:lnTo>
                  <a:pt x="213848" y="207752"/>
                </a:lnTo>
                <a:lnTo>
                  <a:pt x="220553" y="191902"/>
                </a:lnTo>
                <a:lnTo>
                  <a:pt x="230307" y="193121"/>
                </a:lnTo>
                <a:lnTo>
                  <a:pt x="235793" y="193121"/>
                </a:lnTo>
                <a:lnTo>
                  <a:pt x="237622" y="176052"/>
                </a:lnTo>
                <a:lnTo>
                  <a:pt x="235184" y="168737"/>
                </a:lnTo>
                <a:lnTo>
                  <a:pt x="238841" y="163251"/>
                </a:lnTo>
                <a:lnTo>
                  <a:pt x="251033" y="158374"/>
                </a:lnTo>
                <a:lnTo>
                  <a:pt x="243109" y="127284"/>
                </a:lnTo>
                <a:lnTo>
                  <a:pt x="235184" y="111435"/>
                </a:lnTo>
                <a:lnTo>
                  <a:pt x="238232" y="98024"/>
                </a:lnTo>
                <a:lnTo>
                  <a:pt x="244937" y="94976"/>
                </a:lnTo>
                <a:lnTo>
                  <a:pt x="234574" y="84003"/>
                </a:lnTo>
                <a:lnTo>
                  <a:pt x="236403" y="72420"/>
                </a:lnTo>
                <a:lnTo>
                  <a:pt x="232136" y="68153"/>
                </a:lnTo>
                <a:lnTo>
                  <a:pt x="224821" y="71811"/>
                </a:lnTo>
                <a:lnTo>
                  <a:pt x="226040" y="59009"/>
                </a:lnTo>
                <a:lnTo>
                  <a:pt x="233355" y="49256"/>
                </a:lnTo>
                <a:lnTo>
                  <a:pt x="219334" y="32796"/>
                </a:lnTo>
                <a:lnTo>
                  <a:pt x="215677" y="22433"/>
                </a:lnTo>
                <a:lnTo>
                  <a:pt x="207752" y="13899"/>
                </a:lnTo>
                <a:lnTo>
                  <a:pt x="201046" y="12680"/>
                </a:lnTo>
                <a:lnTo>
                  <a:pt x="193121" y="18166"/>
                </a:lnTo>
                <a:lnTo>
                  <a:pt x="182149" y="23043"/>
                </a:lnTo>
                <a:lnTo>
                  <a:pt x="172395" y="31577"/>
                </a:lnTo>
                <a:lnTo>
                  <a:pt x="157765" y="28529"/>
                </a:lnTo>
                <a:lnTo>
                  <a:pt x="148621" y="18776"/>
                </a:lnTo>
                <a:lnTo>
                  <a:pt x="143134" y="17556"/>
                </a:lnTo>
                <a:lnTo>
                  <a:pt x="133990" y="22433"/>
                </a:lnTo>
                <a:lnTo>
                  <a:pt x="128504" y="22433"/>
                </a:lnTo>
                <a:lnTo>
                  <a:pt x="126675" y="8412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" name="Google Shape;855;p33"/>
          <p:cNvSpPr/>
          <p:nvPr/>
        </p:nvSpPr>
        <p:spPr>
          <a:xfrm>
            <a:off x="5979584" y="3745820"/>
            <a:ext cx="89012" cy="26180"/>
          </a:xfrm>
          <a:custGeom>
            <a:avLst/>
            <a:gdLst/>
            <a:ahLst/>
            <a:cxnLst/>
            <a:rect l="l" t="t" r="r" b="b"/>
            <a:pathLst>
              <a:path w="103632" h="30480" extrusionOk="0">
                <a:moveTo>
                  <a:pt x="2926" y="30968"/>
                </a:moveTo>
                <a:lnTo>
                  <a:pt x="33406" y="31577"/>
                </a:lnTo>
                <a:lnTo>
                  <a:pt x="41941" y="26091"/>
                </a:lnTo>
                <a:lnTo>
                  <a:pt x="48037" y="26091"/>
                </a:lnTo>
                <a:lnTo>
                  <a:pt x="60838" y="16947"/>
                </a:lnTo>
                <a:lnTo>
                  <a:pt x="75469" y="25481"/>
                </a:lnTo>
                <a:lnTo>
                  <a:pt x="90099" y="26091"/>
                </a:lnTo>
                <a:lnTo>
                  <a:pt x="104729" y="16947"/>
                </a:lnTo>
                <a:lnTo>
                  <a:pt x="98024" y="5974"/>
                </a:lnTo>
                <a:lnTo>
                  <a:pt x="87051" y="12680"/>
                </a:lnTo>
                <a:lnTo>
                  <a:pt x="76078" y="12070"/>
                </a:lnTo>
                <a:lnTo>
                  <a:pt x="63277" y="2926"/>
                </a:lnTo>
                <a:lnTo>
                  <a:pt x="52304" y="3536"/>
                </a:lnTo>
                <a:lnTo>
                  <a:pt x="44379" y="12680"/>
                </a:lnTo>
                <a:lnTo>
                  <a:pt x="7193" y="13899"/>
                </a:lnTo>
                <a:lnTo>
                  <a:pt x="2926" y="30968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6" name="Google Shape;856;p33"/>
          <p:cNvSpPr/>
          <p:nvPr/>
        </p:nvSpPr>
        <p:spPr>
          <a:xfrm>
            <a:off x="5983772" y="3787184"/>
            <a:ext cx="89012" cy="57596"/>
          </a:xfrm>
          <a:custGeom>
            <a:avLst/>
            <a:gdLst/>
            <a:ahLst/>
            <a:cxnLst/>
            <a:rect l="l" t="t" r="r" b="b"/>
            <a:pathLst>
              <a:path w="103632" h="67056" extrusionOk="0">
                <a:moveTo>
                  <a:pt x="104120" y="4755"/>
                </a:moveTo>
                <a:lnTo>
                  <a:pt x="41331" y="2926"/>
                </a:lnTo>
                <a:lnTo>
                  <a:pt x="32187" y="7193"/>
                </a:lnTo>
                <a:lnTo>
                  <a:pt x="21214" y="5974"/>
                </a:lnTo>
                <a:lnTo>
                  <a:pt x="2926" y="12680"/>
                </a:lnTo>
                <a:lnTo>
                  <a:pt x="4755" y="20605"/>
                </a:lnTo>
                <a:lnTo>
                  <a:pt x="15118" y="29139"/>
                </a:lnTo>
                <a:lnTo>
                  <a:pt x="15118" y="34625"/>
                </a:lnTo>
                <a:lnTo>
                  <a:pt x="22433" y="45598"/>
                </a:lnTo>
                <a:lnTo>
                  <a:pt x="37064" y="48646"/>
                </a:lnTo>
                <a:lnTo>
                  <a:pt x="54742" y="64496"/>
                </a:lnTo>
                <a:lnTo>
                  <a:pt x="70592" y="45598"/>
                </a:lnTo>
                <a:lnTo>
                  <a:pt x="80955" y="46208"/>
                </a:lnTo>
                <a:lnTo>
                  <a:pt x="89489" y="40112"/>
                </a:lnTo>
                <a:lnTo>
                  <a:pt x="97414" y="40112"/>
                </a:lnTo>
                <a:lnTo>
                  <a:pt x="102291" y="34625"/>
                </a:lnTo>
                <a:lnTo>
                  <a:pt x="99853" y="21824"/>
                </a:lnTo>
                <a:lnTo>
                  <a:pt x="103510" y="17557"/>
                </a:lnTo>
                <a:lnTo>
                  <a:pt x="104120" y="4755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7" name="Google Shape;857;p33"/>
          <p:cNvSpPr/>
          <p:nvPr/>
        </p:nvSpPr>
        <p:spPr>
          <a:xfrm>
            <a:off x="6745084" y="4131711"/>
            <a:ext cx="62832" cy="47124"/>
          </a:xfrm>
          <a:custGeom>
            <a:avLst/>
            <a:gdLst/>
            <a:ahLst/>
            <a:cxnLst/>
            <a:rect l="l" t="t" r="r" b="b"/>
            <a:pathLst>
              <a:path w="73152" h="54864" extrusionOk="0">
                <a:moveTo>
                  <a:pt x="70592" y="4145"/>
                </a:moveTo>
                <a:lnTo>
                  <a:pt x="14509" y="2926"/>
                </a:lnTo>
                <a:lnTo>
                  <a:pt x="2926" y="46817"/>
                </a:lnTo>
                <a:lnTo>
                  <a:pt x="9022" y="52304"/>
                </a:lnTo>
                <a:lnTo>
                  <a:pt x="20605" y="50475"/>
                </a:lnTo>
                <a:lnTo>
                  <a:pt x="70592" y="50475"/>
                </a:lnTo>
                <a:lnTo>
                  <a:pt x="70592" y="4145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8" name="Google Shape;858;p33"/>
          <p:cNvSpPr/>
          <p:nvPr/>
        </p:nvSpPr>
        <p:spPr>
          <a:xfrm>
            <a:off x="7018925" y="2813816"/>
            <a:ext cx="183260" cy="235619"/>
          </a:xfrm>
          <a:custGeom>
            <a:avLst/>
            <a:gdLst/>
            <a:ahLst/>
            <a:cxnLst/>
            <a:rect l="l" t="t" r="r" b="b"/>
            <a:pathLst>
              <a:path w="213360" h="274320" extrusionOk="0">
                <a:moveTo>
                  <a:pt x="128504" y="240670"/>
                </a:moveTo>
                <a:lnTo>
                  <a:pt x="123626" y="257739"/>
                </a:lnTo>
                <a:lnTo>
                  <a:pt x="163860" y="265054"/>
                </a:lnTo>
                <a:lnTo>
                  <a:pt x="163860" y="271760"/>
                </a:lnTo>
                <a:lnTo>
                  <a:pt x="210190" y="268102"/>
                </a:lnTo>
                <a:lnTo>
                  <a:pt x="213238" y="256520"/>
                </a:lnTo>
                <a:lnTo>
                  <a:pt x="196169" y="261396"/>
                </a:lnTo>
                <a:lnTo>
                  <a:pt x="196169" y="254691"/>
                </a:lnTo>
                <a:lnTo>
                  <a:pt x="172394" y="251643"/>
                </a:lnTo>
                <a:lnTo>
                  <a:pt x="147401" y="254081"/>
                </a:lnTo>
                <a:lnTo>
                  <a:pt x="128504" y="240670"/>
                </a:lnTo>
                <a:close/>
                <a:moveTo>
                  <a:pt x="198608" y="12680"/>
                </a:moveTo>
                <a:lnTo>
                  <a:pt x="182148" y="2926"/>
                </a:lnTo>
                <a:lnTo>
                  <a:pt x="183977" y="21214"/>
                </a:lnTo>
                <a:lnTo>
                  <a:pt x="155936" y="24872"/>
                </a:lnTo>
                <a:lnTo>
                  <a:pt x="132161" y="12070"/>
                </a:lnTo>
                <a:lnTo>
                  <a:pt x="108386" y="22433"/>
                </a:lnTo>
                <a:lnTo>
                  <a:pt x="85222" y="21214"/>
                </a:lnTo>
                <a:lnTo>
                  <a:pt x="79126" y="22433"/>
                </a:lnTo>
                <a:lnTo>
                  <a:pt x="74858" y="29139"/>
                </a:lnTo>
                <a:lnTo>
                  <a:pt x="57790" y="28529"/>
                </a:lnTo>
                <a:lnTo>
                  <a:pt x="46208" y="36454"/>
                </a:lnTo>
                <a:lnTo>
                  <a:pt x="26090" y="40112"/>
                </a:lnTo>
                <a:lnTo>
                  <a:pt x="26090" y="49865"/>
                </a:lnTo>
                <a:lnTo>
                  <a:pt x="16337" y="55352"/>
                </a:lnTo>
                <a:lnTo>
                  <a:pt x="15728" y="68153"/>
                </a:lnTo>
                <a:lnTo>
                  <a:pt x="2926" y="86441"/>
                </a:lnTo>
                <a:lnTo>
                  <a:pt x="5974" y="98024"/>
                </a:lnTo>
                <a:lnTo>
                  <a:pt x="23652" y="119969"/>
                </a:lnTo>
                <a:lnTo>
                  <a:pt x="37673" y="138257"/>
                </a:lnTo>
                <a:lnTo>
                  <a:pt x="45598" y="164470"/>
                </a:lnTo>
                <a:lnTo>
                  <a:pt x="59618" y="195560"/>
                </a:lnTo>
                <a:lnTo>
                  <a:pt x="87660" y="213238"/>
                </a:lnTo>
                <a:lnTo>
                  <a:pt x="108386" y="212628"/>
                </a:lnTo>
                <a:lnTo>
                  <a:pt x="93756" y="177881"/>
                </a:lnTo>
                <a:lnTo>
                  <a:pt x="113873" y="173614"/>
                </a:lnTo>
                <a:lnTo>
                  <a:pt x="102290" y="153497"/>
                </a:lnTo>
                <a:lnTo>
                  <a:pt x="132770" y="163860"/>
                </a:lnTo>
                <a:lnTo>
                  <a:pt x="130332" y="141305"/>
                </a:lnTo>
                <a:lnTo>
                  <a:pt x="113873" y="130332"/>
                </a:lnTo>
                <a:lnTo>
                  <a:pt x="94366" y="112044"/>
                </a:lnTo>
                <a:lnTo>
                  <a:pt x="105338" y="103510"/>
                </a:lnTo>
                <a:lnTo>
                  <a:pt x="88270" y="85222"/>
                </a:lnTo>
                <a:lnTo>
                  <a:pt x="78516" y="62057"/>
                </a:lnTo>
                <a:lnTo>
                  <a:pt x="84002" y="54132"/>
                </a:lnTo>
                <a:lnTo>
                  <a:pt x="102290" y="73640"/>
                </a:lnTo>
                <a:lnTo>
                  <a:pt x="119969" y="73640"/>
                </a:lnTo>
                <a:lnTo>
                  <a:pt x="135209" y="67544"/>
                </a:lnTo>
                <a:lnTo>
                  <a:pt x="111434" y="45598"/>
                </a:lnTo>
                <a:lnTo>
                  <a:pt x="148620" y="35844"/>
                </a:lnTo>
                <a:lnTo>
                  <a:pt x="165080" y="39502"/>
                </a:lnTo>
                <a:lnTo>
                  <a:pt x="184586" y="40721"/>
                </a:lnTo>
                <a:lnTo>
                  <a:pt x="191292" y="36454"/>
                </a:lnTo>
                <a:lnTo>
                  <a:pt x="198608" y="12680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9" name="Google Shape;859;p33"/>
          <p:cNvSpPr/>
          <p:nvPr/>
        </p:nvSpPr>
        <p:spPr>
          <a:xfrm>
            <a:off x="5086849" y="1609541"/>
            <a:ext cx="1167623" cy="628317"/>
          </a:xfrm>
          <a:custGeom>
            <a:avLst/>
            <a:gdLst/>
            <a:ahLst/>
            <a:cxnLst/>
            <a:rect l="l" t="t" r="r" b="b"/>
            <a:pathLst>
              <a:path w="1359408" h="731520" extrusionOk="0">
                <a:moveTo>
                  <a:pt x="1070336" y="5364"/>
                </a:moveTo>
                <a:lnTo>
                  <a:pt x="911840" y="2926"/>
                </a:lnTo>
                <a:lnTo>
                  <a:pt x="839907" y="4755"/>
                </a:lnTo>
                <a:lnTo>
                  <a:pt x="809427" y="12680"/>
                </a:lnTo>
                <a:lnTo>
                  <a:pt x="739323" y="12070"/>
                </a:lnTo>
                <a:lnTo>
                  <a:pt x="661904" y="24872"/>
                </a:lnTo>
                <a:lnTo>
                  <a:pt x="652150" y="35235"/>
                </a:lnTo>
                <a:lnTo>
                  <a:pt x="692993" y="48036"/>
                </a:lnTo>
                <a:lnTo>
                  <a:pt x="655198" y="40112"/>
                </a:lnTo>
                <a:lnTo>
                  <a:pt x="627766" y="38283"/>
                </a:lnTo>
                <a:lnTo>
                  <a:pt x="585094" y="29748"/>
                </a:lnTo>
                <a:lnTo>
                  <a:pt x="520477" y="42550"/>
                </a:lnTo>
                <a:lnTo>
                  <a:pt x="504017" y="35235"/>
                </a:lnTo>
                <a:lnTo>
                  <a:pt x="440619" y="35235"/>
                </a:lnTo>
                <a:lnTo>
                  <a:pt x="374173" y="38892"/>
                </a:lnTo>
                <a:lnTo>
                  <a:pt x="319918" y="44988"/>
                </a:lnTo>
                <a:lnTo>
                  <a:pt x="318699" y="55961"/>
                </a:lnTo>
                <a:lnTo>
                  <a:pt x="286390" y="59009"/>
                </a:lnTo>
                <a:lnTo>
                  <a:pt x="197389" y="76688"/>
                </a:lnTo>
                <a:lnTo>
                  <a:pt x="169347" y="87051"/>
                </a:lnTo>
                <a:lnTo>
                  <a:pt x="218725" y="96195"/>
                </a:lnTo>
                <a:lnTo>
                  <a:pt x="201656" y="105948"/>
                </a:lnTo>
                <a:lnTo>
                  <a:pt x="110825" y="119360"/>
                </a:lnTo>
                <a:lnTo>
                  <a:pt x="16337" y="132771"/>
                </a:lnTo>
                <a:lnTo>
                  <a:pt x="2926" y="143134"/>
                </a:lnTo>
                <a:lnTo>
                  <a:pt x="41941" y="155326"/>
                </a:lnTo>
                <a:lnTo>
                  <a:pt x="130333" y="162641"/>
                </a:lnTo>
                <a:lnTo>
                  <a:pt x="84613" y="163860"/>
                </a:lnTo>
                <a:lnTo>
                  <a:pt x="18166" y="173004"/>
                </a:lnTo>
                <a:lnTo>
                  <a:pt x="41331" y="191902"/>
                </a:lnTo>
                <a:lnTo>
                  <a:pt x="59619" y="201046"/>
                </a:lnTo>
                <a:lnTo>
                  <a:pt x="116921" y="199217"/>
                </a:lnTo>
                <a:lnTo>
                  <a:pt x="178491" y="197998"/>
                </a:lnTo>
                <a:lnTo>
                  <a:pt x="224821" y="199827"/>
                </a:lnTo>
                <a:lnTo>
                  <a:pt x="273589" y="217505"/>
                </a:lnTo>
                <a:lnTo>
                  <a:pt x="265054" y="230307"/>
                </a:lnTo>
                <a:lnTo>
                  <a:pt x="287000" y="241889"/>
                </a:lnTo>
                <a:lnTo>
                  <a:pt x="295534" y="274198"/>
                </a:lnTo>
                <a:lnTo>
                  <a:pt x="301630" y="296144"/>
                </a:lnTo>
                <a:lnTo>
                  <a:pt x="310165" y="307726"/>
                </a:lnTo>
                <a:lnTo>
                  <a:pt x="267493" y="336987"/>
                </a:lnTo>
                <a:lnTo>
                  <a:pt x="283342" y="344912"/>
                </a:lnTo>
                <a:lnTo>
                  <a:pt x="310165" y="340035"/>
                </a:lnTo>
                <a:lnTo>
                  <a:pt x="326014" y="351008"/>
                </a:lnTo>
                <a:lnTo>
                  <a:pt x="358323" y="371734"/>
                </a:lnTo>
                <a:lnTo>
                  <a:pt x="312603" y="363200"/>
                </a:lnTo>
                <a:lnTo>
                  <a:pt x="289438" y="363200"/>
                </a:lnTo>
                <a:lnTo>
                  <a:pt x="271150" y="380269"/>
                </a:lnTo>
                <a:lnTo>
                  <a:pt x="262006" y="402214"/>
                </a:lnTo>
                <a:lnTo>
                  <a:pt x="287609" y="413187"/>
                </a:lnTo>
                <a:lnTo>
                  <a:pt x="311993" y="408310"/>
                </a:lnTo>
                <a:lnTo>
                  <a:pt x="327843" y="403433"/>
                </a:lnTo>
                <a:lnTo>
                  <a:pt x="361371" y="391851"/>
                </a:lnTo>
                <a:lnTo>
                  <a:pt x="344302" y="417454"/>
                </a:lnTo>
                <a:lnTo>
                  <a:pt x="328453" y="431475"/>
                </a:lnTo>
                <a:lnTo>
                  <a:pt x="285171" y="443667"/>
                </a:lnTo>
                <a:lnTo>
                  <a:pt x="242499" y="482072"/>
                </a:lnTo>
                <a:lnTo>
                  <a:pt x="254691" y="494264"/>
                </a:lnTo>
                <a:lnTo>
                  <a:pt x="233965" y="518648"/>
                </a:lnTo>
                <a:lnTo>
                  <a:pt x="256520" y="550347"/>
                </a:lnTo>
                <a:lnTo>
                  <a:pt x="247376" y="580827"/>
                </a:lnTo>
                <a:lnTo>
                  <a:pt x="251643" y="603382"/>
                </a:lnTo>
                <a:lnTo>
                  <a:pt x="280904" y="646664"/>
                </a:lnTo>
                <a:lnTo>
                  <a:pt x="285781" y="680801"/>
                </a:lnTo>
                <a:lnTo>
                  <a:pt x="304678" y="700309"/>
                </a:lnTo>
                <a:lnTo>
                  <a:pt x="358933" y="700309"/>
                </a:lnTo>
                <a:lnTo>
                  <a:pt x="389413" y="728960"/>
                </a:lnTo>
                <a:lnTo>
                  <a:pt x="429037" y="727131"/>
                </a:lnTo>
                <a:lnTo>
                  <a:pt x="454030" y="692384"/>
                </a:lnTo>
                <a:lnTo>
                  <a:pt x="475366" y="663123"/>
                </a:lnTo>
                <a:lnTo>
                  <a:pt x="473537" y="636301"/>
                </a:lnTo>
                <a:lnTo>
                  <a:pt x="525963" y="608259"/>
                </a:lnTo>
                <a:lnTo>
                  <a:pt x="546080" y="585704"/>
                </a:lnTo>
                <a:lnTo>
                  <a:pt x="554614" y="561929"/>
                </a:lnTo>
                <a:lnTo>
                  <a:pt x="583265" y="540593"/>
                </a:lnTo>
                <a:lnTo>
                  <a:pt x="622889" y="532669"/>
                </a:lnTo>
                <a:lnTo>
                  <a:pt x="660075" y="524134"/>
                </a:lnTo>
                <a:lnTo>
                  <a:pt x="678363" y="522915"/>
                </a:lnTo>
                <a:lnTo>
                  <a:pt x="740542" y="499141"/>
                </a:lnTo>
                <a:lnTo>
                  <a:pt x="785653" y="464393"/>
                </a:lnTo>
                <a:lnTo>
                  <a:pt x="814913" y="451592"/>
                </a:lnTo>
                <a:lnTo>
                  <a:pt x="842955" y="450982"/>
                </a:lnTo>
                <a:lnTo>
                  <a:pt x="919155" y="440009"/>
                </a:lnTo>
                <a:lnTo>
                  <a:pt x="992917" y="413797"/>
                </a:lnTo>
                <a:lnTo>
                  <a:pt x="1065459" y="385755"/>
                </a:lnTo>
                <a:lnTo>
                  <a:pt x="1031931" y="383926"/>
                </a:lnTo>
                <a:lnTo>
                  <a:pt x="967313" y="382707"/>
                </a:lnTo>
                <a:lnTo>
                  <a:pt x="999622" y="365638"/>
                </a:lnTo>
                <a:lnTo>
                  <a:pt x="996574" y="343693"/>
                </a:lnTo>
                <a:lnTo>
                  <a:pt x="1022177" y="361981"/>
                </a:lnTo>
                <a:lnTo>
                  <a:pt x="1038637" y="374782"/>
                </a:lnTo>
                <a:lnTo>
                  <a:pt x="1083137" y="368686"/>
                </a:lnTo>
                <a:lnTo>
                  <a:pt x="1079480" y="342473"/>
                </a:lnTo>
                <a:lnTo>
                  <a:pt x="1052048" y="323576"/>
                </a:lnTo>
                <a:lnTo>
                  <a:pt x="1021568" y="315651"/>
                </a:lnTo>
                <a:lnTo>
                  <a:pt x="1036198" y="307117"/>
                </a:lnTo>
                <a:lnTo>
                  <a:pt x="1080089" y="319918"/>
                </a:lnTo>
                <a:lnTo>
                  <a:pt x="1083137" y="305897"/>
                </a:lnTo>
                <a:lnTo>
                  <a:pt x="1058144" y="285171"/>
                </a:lnTo>
                <a:lnTo>
                  <a:pt x="1091062" y="285171"/>
                </a:lnTo>
                <a:lnTo>
                  <a:pt x="1125200" y="280294"/>
                </a:lnTo>
                <a:lnTo>
                  <a:pt x="1135563" y="269321"/>
                </a:lnTo>
                <a:lnTo>
                  <a:pt x="1111179" y="256520"/>
                </a:lnTo>
                <a:lnTo>
                  <a:pt x="1163605" y="254691"/>
                </a:lnTo>
                <a:lnTo>
                  <a:pt x="1139221" y="228478"/>
                </a:lnTo>
                <a:lnTo>
                  <a:pt x="1164214" y="225430"/>
                </a:lnTo>
                <a:lnTo>
                  <a:pt x="1164824" y="199827"/>
                </a:lnTo>
                <a:lnTo>
                  <a:pt x="1127029" y="184587"/>
                </a:lnTo>
                <a:lnTo>
                  <a:pt x="1166043" y="174833"/>
                </a:lnTo>
                <a:lnTo>
                  <a:pt x="1201400" y="174224"/>
                </a:lnTo>
                <a:lnTo>
                  <a:pt x="1179454" y="154716"/>
                </a:lnTo>
                <a:lnTo>
                  <a:pt x="1186160" y="123627"/>
                </a:lnTo>
                <a:lnTo>
                  <a:pt x="1208105" y="105948"/>
                </a:lnTo>
                <a:lnTo>
                  <a:pt x="1237976" y="86441"/>
                </a:lnTo>
                <a:lnTo>
                  <a:pt x="1189208" y="85222"/>
                </a:lnTo>
                <a:lnTo>
                  <a:pt x="1258093" y="80955"/>
                </a:lnTo>
                <a:lnTo>
                  <a:pt x="1271504" y="74859"/>
                </a:lnTo>
                <a:lnTo>
                  <a:pt x="1360505" y="57180"/>
                </a:lnTo>
                <a:lnTo>
                  <a:pt x="1350752" y="46817"/>
                </a:lnTo>
                <a:lnTo>
                  <a:pt x="1289792" y="41940"/>
                </a:lnTo>
                <a:lnTo>
                  <a:pt x="1186769" y="51084"/>
                </a:lnTo>
                <a:lnTo>
                  <a:pt x="1130686" y="60228"/>
                </a:lnTo>
                <a:lnTo>
                  <a:pt x="1158118" y="46208"/>
                </a:lnTo>
                <a:lnTo>
                  <a:pt x="1144097" y="37673"/>
                </a:lnTo>
                <a:lnTo>
                  <a:pt x="1101425" y="44988"/>
                </a:lnTo>
                <a:lnTo>
                  <a:pt x="1042294" y="36454"/>
                </a:lnTo>
                <a:lnTo>
                  <a:pt x="968533" y="39502"/>
                </a:lnTo>
                <a:lnTo>
                  <a:pt x="959998" y="35235"/>
                </a:lnTo>
                <a:lnTo>
                  <a:pt x="1071555" y="32796"/>
                </a:lnTo>
                <a:lnTo>
                  <a:pt x="1150193" y="31577"/>
                </a:lnTo>
                <a:lnTo>
                  <a:pt x="1190427" y="23043"/>
                </a:lnTo>
                <a:lnTo>
                  <a:pt x="1070336" y="5364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0" name="Google Shape;860;p33"/>
          <p:cNvSpPr/>
          <p:nvPr/>
        </p:nvSpPr>
        <p:spPr>
          <a:xfrm>
            <a:off x="3782568" y="3614397"/>
            <a:ext cx="125663" cy="136136"/>
          </a:xfrm>
          <a:custGeom>
            <a:avLst/>
            <a:gdLst/>
            <a:ahLst/>
            <a:cxnLst/>
            <a:rect l="l" t="t" r="r" b="b"/>
            <a:pathLst>
              <a:path w="146304" h="158496" extrusionOk="0">
                <a:moveTo>
                  <a:pt x="122408" y="3536"/>
                </a:moveTo>
                <a:lnTo>
                  <a:pt x="91318" y="2926"/>
                </a:lnTo>
                <a:lnTo>
                  <a:pt x="59619" y="2926"/>
                </a:lnTo>
                <a:lnTo>
                  <a:pt x="57180" y="24872"/>
                </a:lnTo>
                <a:lnTo>
                  <a:pt x="41331" y="24872"/>
                </a:lnTo>
                <a:lnTo>
                  <a:pt x="52304" y="37673"/>
                </a:lnTo>
                <a:lnTo>
                  <a:pt x="63886" y="46817"/>
                </a:lnTo>
                <a:lnTo>
                  <a:pt x="66934" y="55352"/>
                </a:lnTo>
                <a:lnTo>
                  <a:pt x="71811" y="57790"/>
                </a:lnTo>
                <a:lnTo>
                  <a:pt x="69372" y="70592"/>
                </a:lnTo>
                <a:lnTo>
                  <a:pt x="26091" y="70592"/>
                </a:lnTo>
                <a:lnTo>
                  <a:pt x="5974" y="102291"/>
                </a:lnTo>
                <a:lnTo>
                  <a:pt x="10241" y="109606"/>
                </a:lnTo>
                <a:lnTo>
                  <a:pt x="5364" y="118750"/>
                </a:lnTo>
                <a:lnTo>
                  <a:pt x="2926" y="130333"/>
                </a:lnTo>
                <a:lnTo>
                  <a:pt x="19385" y="146182"/>
                </a:lnTo>
                <a:lnTo>
                  <a:pt x="34625" y="154107"/>
                </a:lnTo>
                <a:lnTo>
                  <a:pt x="55352" y="154717"/>
                </a:lnTo>
                <a:lnTo>
                  <a:pt x="72420" y="161422"/>
                </a:lnTo>
                <a:lnTo>
                  <a:pt x="73640" y="155326"/>
                </a:lnTo>
                <a:lnTo>
                  <a:pt x="86441" y="145573"/>
                </a:lnTo>
                <a:lnTo>
                  <a:pt x="93147" y="141305"/>
                </a:lnTo>
                <a:lnTo>
                  <a:pt x="91928" y="137038"/>
                </a:lnTo>
                <a:lnTo>
                  <a:pt x="100462" y="134600"/>
                </a:lnTo>
                <a:lnTo>
                  <a:pt x="108387" y="124846"/>
                </a:lnTo>
                <a:lnTo>
                  <a:pt x="106558" y="116921"/>
                </a:lnTo>
                <a:lnTo>
                  <a:pt x="109606" y="109606"/>
                </a:lnTo>
                <a:lnTo>
                  <a:pt x="126675" y="98633"/>
                </a:lnTo>
                <a:lnTo>
                  <a:pt x="143744" y="84003"/>
                </a:lnTo>
                <a:lnTo>
                  <a:pt x="134600" y="79126"/>
                </a:lnTo>
                <a:lnTo>
                  <a:pt x="130942" y="84613"/>
                </a:lnTo>
                <a:lnTo>
                  <a:pt x="120579" y="77907"/>
                </a:lnTo>
                <a:lnTo>
                  <a:pt x="110825" y="77907"/>
                </a:lnTo>
                <a:lnTo>
                  <a:pt x="118140" y="34016"/>
                </a:lnTo>
                <a:lnTo>
                  <a:pt x="122408" y="3536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p33"/>
          <p:cNvSpPr/>
          <p:nvPr/>
        </p:nvSpPr>
        <p:spPr>
          <a:xfrm>
            <a:off x="4667448" y="3929079"/>
            <a:ext cx="141371" cy="240855"/>
          </a:xfrm>
          <a:custGeom>
            <a:avLst/>
            <a:gdLst/>
            <a:ahLst/>
            <a:cxnLst/>
            <a:rect l="l" t="t" r="r" b="b"/>
            <a:pathLst>
              <a:path w="164592" h="280416" extrusionOk="0">
                <a:moveTo>
                  <a:pt x="148620" y="96195"/>
                </a:moveTo>
                <a:lnTo>
                  <a:pt x="135819" y="82174"/>
                </a:lnTo>
                <a:lnTo>
                  <a:pt x="118140" y="63276"/>
                </a:lnTo>
                <a:lnTo>
                  <a:pt x="105339" y="62667"/>
                </a:lnTo>
                <a:lnTo>
                  <a:pt x="104729" y="42550"/>
                </a:lnTo>
                <a:lnTo>
                  <a:pt x="84612" y="17556"/>
                </a:lnTo>
                <a:lnTo>
                  <a:pt x="62667" y="2926"/>
                </a:lnTo>
                <a:lnTo>
                  <a:pt x="34625" y="26091"/>
                </a:lnTo>
                <a:lnTo>
                  <a:pt x="30968" y="40112"/>
                </a:lnTo>
                <a:lnTo>
                  <a:pt x="42550" y="54132"/>
                </a:lnTo>
                <a:lnTo>
                  <a:pt x="33406" y="61448"/>
                </a:lnTo>
                <a:lnTo>
                  <a:pt x="12680" y="68153"/>
                </a:lnTo>
                <a:lnTo>
                  <a:pt x="12680" y="85832"/>
                </a:lnTo>
                <a:lnTo>
                  <a:pt x="2926" y="96804"/>
                </a:lnTo>
                <a:lnTo>
                  <a:pt x="25481" y="126065"/>
                </a:lnTo>
                <a:lnTo>
                  <a:pt x="43160" y="124236"/>
                </a:lnTo>
                <a:lnTo>
                  <a:pt x="51084" y="133380"/>
                </a:lnTo>
                <a:lnTo>
                  <a:pt x="46208" y="150449"/>
                </a:lnTo>
                <a:lnTo>
                  <a:pt x="57790" y="155936"/>
                </a:lnTo>
                <a:lnTo>
                  <a:pt x="65105" y="174224"/>
                </a:lnTo>
                <a:lnTo>
                  <a:pt x="55352" y="187635"/>
                </a:lnTo>
                <a:lnTo>
                  <a:pt x="49256" y="220553"/>
                </a:lnTo>
                <a:lnTo>
                  <a:pt x="57790" y="240670"/>
                </a:lnTo>
                <a:lnTo>
                  <a:pt x="59619" y="258348"/>
                </a:lnTo>
                <a:lnTo>
                  <a:pt x="80955" y="276636"/>
                </a:lnTo>
                <a:lnTo>
                  <a:pt x="97414" y="278465"/>
                </a:lnTo>
                <a:lnTo>
                  <a:pt x="101681" y="270540"/>
                </a:lnTo>
                <a:lnTo>
                  <a:pt x="112044" y="269321"/>
                </a:lnTo>
                <a:lnTo>
                  <a:pt x="127894" y="262616"/>
                </a:lnTo>
                <a:lnTo>
                  <a:pt x="138867" y="252252"/>
                </a:lnTo>
                <a:lnTo>
                  <a:pt x="157764" y="255300"/>
                </a:lnTo>
                <a:lnTo>
                  <a:pt x="166299" y="254081"/>
                </a:lnTo>
                <a:lnTo>
                  <a:pt x="146182" y="219944"/>
                </a:lnTo>
                <a:lnTo>
                  <a:pt x="141915" y="198608"/>
                </a:lnTo>
                <a:lnTo>
                  <a:pt x="130942" y="197998"/>
                </a:lnTo>
                <a:lnTo>
                  <a:pt x="116312" y="169956"/>
                </a:lnTo>
                <a:lnTo>
                  <a:pt x="123017" y="149840"/>
                </a:lnTo>
                <a:lnTo>
                  <a:pt x="121188" y="140696"/>
                </a:lnTo>
                <a:lnTo>
                  <a:pt x="142524" y="130942"/>
                </a:lnTo>
                <a:lnTo>
                  <a:pt x="148620" y="96195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Google Shape;862;p33"/>
          <p:cNvSpPr/>
          <p:nvPr/>
        </p:nvSpPr>
        <p:spPr>
          <a:xfrm>
            <a:off x="3866343" y="3674611"/>
            <a:ext cx="183260" cy="104720"/>
          </a:xfrm>
          <a:custGeom>
            <a:avLst/>
            <a:gdLst/>
            <a:ahLst/>
            <a:cxnLst/>
            <a:rect l="l" t="t" r="r" b="b"/>
            <a:pathLst>
              <a:path w="213360" h="121920" extrusionOk="0">
                <a:moveTo>
                  <a:pt x="215676" y="42550"/>
                </a:moveTo>
                <a:lnTo>
                  <a:pt x="207752" y="31577"/>
                </a:lnTo>
                <a:lnTo>
                  <a:pt x="196169" y="25481"/>
                </a:lnTo>
                <a:lnTo>
                  <a:pt x="187025" y="16947"/>
                </a:lnTo>
                <a:lnTo>
                  <a:pt x="177272" y="9632"/>
                </a:lnTo>
                <a:lnTo>
                  <a:pt x="172395" y="9022"/>
                </a:lnTo>
                <a:lnTo>
                  <a:pt x="157155" y="3536"/>
                </a:lnTo>
                <a:lnTo>
                  <a:pt x="150449" y="6584"/>
                </a:lnTo>
                <a:lnTo>
                  <a:pt x="141305" y="7803"/>
                </a:lnTo>
                <a:lnTo>
                  <a:pt x="133380" y="5365"/>
                </a:lnTo>
                <a:lnTo>
                  <a:pt x="123017" y="2926"/>
                </a:lnTo>
                <a:lnTo>
                  <a:pt x="118140" y="7193"/>
                </a:lnTo>
                <a:lnTo>
                  <a:pt x="107168" y="11461"/>
                </a:lnTo>
                <a:lnTo>
                  <a:pt x="91318" y="12680"/>
                </a:lnTo>
                <a:lnTo>
                  <a:pt x="76078" y="9022"/>
                </a:lnTo>
                <a:lnTo>
                  <a:pt x="70592" y="11461"/>
                </a:lnTo>
                <a:lnTo>
                  <a:pt x="67544" y="7803"/>
                </a:lnTo>
                <a:lnTo>
                  <a:pt x="57790" y="8413"/>
                </a:lnTo>
                <a:lnTo>
                  <a:pt x="49865" y="15118"/>
                </a:lnTo>
                <a:lnTo>
                  <a:pt x="46208" y="13899"/>
                </a:lnTo>
                <a:lnTo>
                  <a:pt x="29139" y="28529"/>
                </a:lnTo>
                <a:lnTo>
                  <a:pt x="12070" y="39502"/>
                </a:lnTo>
                <a:lnTo>
                  <a:pt x="9022" y="46817"/>
                </a:lnTo>
                <a:lnTo>
                  <a:pt x="10851" y="54742"/>
                </a:lnTo>
                <a:lnTo>
                  <a:pt x="2926" y="64496"/>
                </a:lnTo>
                <a:lnTo>
                  <a:pt x="12070" y="67544"/>
                </a:lnTo>
                <a:lnTo>
                  <a:pt x="18776" y="75469"/>
                </a:lnTo>
                <a:lnTo>
                  <a:pt x="28529" y="81565"/>
                </a:lnTo>
                <a:lnTo>
                  <a:pt x="29139" y="87051"/>
                </a:lnTo>
                <a:lnTo>
                  <a:pt x="44379" y="82174"/>
                </a:lnTo>
                <a:lnTo>
                  <a:pt x="51084" y="85222"/>
                </a:lnTo>
                <a:lnTo>
                  <a:pt x="55352" y="89489"/>
                </a:lnTo>
                <a:lnTo>
                  <a:pt x="51694" y="104729"/>
                </a:lnTo>
                <a:lnTo>
                  <a:pt x="62057" y="108387"/>
                </a:lnTo>
                <a:lnTo>
                  <a:pt x="66324" y="120579"/>
                </a:lnTo>
                <a:lnTo>
                  <a:pt x="77297" y="118750"/>
                </a:lnTo>
                <a:lnTo>
                  <a:pt x="82174" y="109606"/>
                </a:lnTo>
                <a:lnTo>
                  <a:pt x="87051" y="109606"/>
                </a:lnTo>
                <a:lnTo>
                  <a:pt x="88270" y="90709"/>
                </a:lnTo>
                <a:lnTo>
                  <a:pt x="96195" y="89489"/>
                </a:lnTo>
                <a:lnTo>
                  <a:pt x="103510" y="89489"/>
                </a:lnTo>
                <a:lnTo>
                  <a:pt x="112044" y="79126"/>
                </a:lnTo>
                <a:lnTo>
                  <a:pt x="121188" y="87051"/>
                </a:lnTo>
                <a:lnTo>
                  <a:pt x="124846" y="82174"/>
                </a:lnTo>
                <a:lnTo>
                  <a:pt x="131552" y="77907"/>
                </a:lnTo>
                <a:lnTo>
                  <a:pt x="144353" y="66934"/>
                </a:lnTo>
                <a:lnTo>
                  <a:pt x="146182" y="59009"/>
                </a:lnTo>
                <a:lnTo>
                  <a:pt x="149230" y="59619"/>
                </a:lnTo>
                <a:lnTo>
                  <a:pt x="154107" y="50475"/>
                </a:lnTo>
                <a:lnTo>
                  <a:pt x="157764" y="49256"/>
                </a:lnTo>
                <a:lnTo>
                  <a:pt x="163251" y="54742"/>
                </a:lnTo>
                <a:lnTo>
                  <a:pt x="169956" y="56571"/>
                </a:lnTo>
                <a:lnTo>
                  <a:pt x="177881" y="51694"/>
                </a:lnTo>
                <a:lnTo>
                  <a:pt x="186416" y="51694"/>
                </a:lnTo>
                <a:lnTo>
                  <a:pt x="198608" y="46817"/>
                </a:lnTo>
                <a:lnTo>
                  <a:pt x="204094" y="41331"/>
                </a:lnTo>
                <a:lnTo>
                  <a:pt x="215676" y="42550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3" name="Google Shape;863;p33"/>
          <p:cNvSpPr/>
          <p:nvPr/>
        </p:nvSpPr>
        <p:spPr>
          <a:xfrm>
            <a:off x="6830953" y="2662497"/>
            <a:ext cx="151844" cy="130899"/>
          </a:xfrm>
          <a:custGeom>
            <a:avLst/>
            <a:gdLst/>
            <a:ahLst/>
            <a:cxnLst/>
            <a:rect l="l" t="t" r="r" b="b"/>
            <a:pathLst>
              <a:path w="176784" h="152400" extrusionOk="0">
                <a:moveTo>
                  <a:pt x="122408" y="23652"/>
                </a:moveTo>
                <a:lnTo>
                  <a:pt x="98024" y="7803"/>
                </a:lnTo>
                <a:lnTo>
                  <a:pt x="88270" y="2926"/>
                </a:lnTo>
                <a:lnTo>
                  <a:pt x="64496" y="13289"/>
                </a:lnTo>
                <a:lnTo>
                  <a:pt x="62666" y="28529"/>
                </a:lnTo>
                <a:lnTo>
                  <a:pt x="52304" y="32187"/>
                </a:lnTo>
                <a:lnTo>
                  <a:pt x="53522" y="42550"/>
                </a:lnTo>
                <a:lnTo>
                  <a:pt x="41330" y="41940"/>
                </a:lnTo>
                <a:lnTo>
                  <a:pt x="30358" y="35844"/>
                </a:lnTo>
                <a:lnTo>
                  <a:pt x="25481" y="41940"/>
                </a:lnTo>
                <a:lnTo>
                  <a:pt x="4145" y="40721"/>
                </a:lnTo>
                <a:lnTo>
                  <a:pt x="2926" y="41331"/>
                </a:lnTo>
                <a:lnTo>
                  <a:pt x="2926" y="54742"/>
                </a:lnTo>
                <a:lnTo>
                  <a:pt x="13289" y="66934"/>
                </a:lnTo>
                <a:lnTo>
                  <a:pt x="21214" y="51084"/>
                </a:lnTo>
                <a:lnTo>
                  <a:pt x="41330" y="57180"/>
                </a:lnTo>
                <a:lnTo>
                  <a:pt x="43160" y="69372"/>
                </a:lnTo>
                <a:lnTo>
                  <a:pt x="58400" y="85222"/>
                </a:lnTo>
                <a:lnTo>
                  <a:pt x="52304" y="88270"/>
                </a:lnTo>
                <a:lnTo>
                  <a:pt x="80345" y="115702"/>
                </a:lnTo>
                <a:lnTo>
                  <a:pt x="109606" y="126675"/>
                </a:lnTo>
                <a:lnTo>
                  <a:pt x="128504" y="140086"/>
                </a:lnTo>
                <a:lnTo>
                  <a:pt x="158984" y="154107"/>
                </a:lnTo>
                <a:lnTo>
                  <a:pt x="158984" y="154107"/>
                </a:lnTo>
                <a:lnTo>
                  <a:pt x="162032" y="148011"/>
                </a:lnTo>
                <a:lnTo>
                  <a:pt x="133381" y="133380"/>
                </a:lnTo>
                <a:lnTo>
                  <a:pt x="119969" y="118140"/>
                </a:lnTo>
                <a:lnTo>
                  <a:pt x="107777" y="109606"/>
                </a:lnTo>
                <a:lnTo>
                  <a:pt x="92537" y="95585"/>
                </a:lnTo>
                <a:lnTo>
                  <a:pt x="84613" y="84003"/>
                </a:lnTo>
                <a:lnTo>
                  <a:pt x="68153" y="66324"/>
                </a:lnTo>
                <a:lnTo>
                  <a:pt x="73640" y="51084"/>
                </a:lnTo>
                <a:lnTo>
                  <a:pt x="85222" y="59619"/>
                </a:lnTo>
                <a:lnTo>
                  <a:pt x="91318" y="51694"/>
                </a:lnTo>
                <a:lnTo>
                  <a:pt x="105338" y="51084"/>
                </a:lnTo>
                <a:lnTo>
                  <a:pt x="132161" y="57180"/>
                </a:lnTo>
                <a:lnTo>
                  <a:pt x="153497" y="56571"/>
                </a:lnTo>
                <a:lnTo>
                  <a:pt x="168128" y="65105"/>
                </a:lnTo>
                <a:lnTo>
                  <a:pt x="168128" y="65105"/>
                </a:lnTo>
                <a:lnTo>
                  <a:pt x="178490" y="51084"/>
                </a:lnTo>
                <a:lnTo>
                  <a:pt x="168128" y="40112"/>
                </a:lnTo>
                <a:lnTo>
                  <a:pt x="158984" y="25481"/>
                </a:lnTo>
                <a:lnTo>
                  <a:pt x="158984" y="25481"/>
                </a:lnTo>
                <a:lnTo>
                  <a:pt x="148010" y="30968"/>
                </a:lnTo>
                <a:lnTo>
                  <a:pt x="122408" y="23652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Google Shape;864;p33"/>
          <p:cNvSpPr/>
          <p:nvPr/>
        </p:nvSpPr>
        <p:spPr>
          <a:xfrm>
            <a:off x="4312972" y="3544759"/>
            <a:ext cx="89012" cy="62832"/>
          </a:xfrm>
          <a:custGeom>
            <a:avLst/>
            <a:gdLst/>
            <a:ahLst/>
            <a:cxnLst/>
            <a:rect l="l" t="t" r="r" b="b"/>
            <a:pathLst>
              <a:path w="103632" h="73152" extrusionOk="0">
                <a:moveTo>
                  <a:pt x="101072" y="10241"/>
                </a:moveTo>
                <a:lnTo>
                  <a:pt x="73030" y="4145"/>
                </a:lnTo>
                <a:lnTo>
                  <a:pt x="52304" y="2926"/>
                </a:lnTo>
                <a:lnTo>
                  <a:pt x="43769" y="13289"/>
                </a:lnTo>
                <a:lnTo>
                  <a:pt x="64496" y="19385"/>
                </a:lnTo>
                <a:lnTo>
                  <a:pt x="62667" y="34016"/>
                </a:lnTo>
                <a:lnTo>
                  <a:pt x="76078" y="51084"/>
                </a:lnTo>
                <a:lnTo>
                  <a:pt x="63277" y="59619"/>
                </a:lnTo>
                <a:lnTo>
                  <a:pt x="37673" y="56571"/>
                </a:lnTo>
                <a:lnTo>
                  <a:pt x="7193" y="51084"/>
                </a:lnTo>
                <a:lnTo>
                  <a:pt x="2926" y="63886"/>
                </a:lnTo>
                <a:lnTo>
                  <a:pt x="19995" y="75468"/>
                </a:lnTo>
                <a:lnTo>
                  <a:pt x="36454" y="68763"/>
                </a:lnTo>
                <a:lnTo>
                  <a:pt x="56571" y="71201"/>
                </a:lnTo>
                <a:lnTo>
                  <a:pt x="73030" y="68763"/>
                </a:lnTo>
                <a:lnTo>
                  <a:pt x="94976" y="75468"/>
                </a:lnTo>
                <a:lnTo>
                  <a:pt x="96195" y="64496"/>
                </a:lnTo>
                <a:lnTo>
                  <a:pt x="88880" y="52913"/>
                </a:lnTo>
                <a:lnTo>
                  <a:pt x="98024" y="46208"/>
                </a:lnTo>
                <a:lnTo>
                  <a:pt x="102291" y="31577"/>
                </a:lnTo>
                <a:lnTo>
                  <a:pt x="101072" y="10241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Google Shape;865;p33"/>
          <p:cNvSpPr/>
          <p:nvPr/>
        </p:nvSpPr>
        <p:spPr>
          <a:xfrm>
            <a:off x="6893785" y="2593381"/>
            <a:ext cx="167552" cy="94248"/>
          </a:xfrm>
          <a:custGeom>
            <a:avLst/>
            <a:gdLst/>
            <a:ahLst/>
            <a:cxnLst/>
            <a:rect l="l" t="t" r="r" b="b"/>
            <a:pathLst>
              <a:path w="195072" h="109728" extrusionOk="0">
                <a:moveTo>
                  <a:pt x="135209" y="2926"/>
                </a:moveTo>
                <a:lnTo>
                  <a:pt x="125456" y="5365"/>
                </a:lnTo>
                <a:lnTo>
                  <a:pt x="119360" y="14509"/>
                </a:lnTo>
                <a:lnTo>
                  <a:pt x="105949" y="18776"/>
                </a:lnTo>
                <a:lnTo>
                  <a:pt x="102290" y="16337"/>
                </a:lnTo>
                <a:lnTo>
                  <a:pt x="88270" y="22433"/>
                </a:lnTo>
                <a:lnTo>
                  <a:pt x="76688" y="23653"/>
                </a:lnTo>
                <a:lnTo>
                  <a:pt x="74858" y="30968"/>
                </a:lnTo>
                <a:lnTo>
                  <a:pt x="49865" y="35845"/>
                </a:lnTo>
                <a:lnTo>
                  <a:pt x="38282" y="31577"/>
                </a:lnTo>
                <a:lnTo>
                  <a:pt x="22433" y="21824"/>
                </a:lnTo>
                <a:lnTo>
                  <a:pt x="21214" y="37673"/>
                </a:lnTo>
                <a:lnTo>
                  <a:pt x="4145" y="37673"/>
                </a:lnTo>
                <a:lnTo>
                  <a:pt x="10850" y="45598"/>
                </a:lnTo>
                <a:lnTo>
                  <a:pt x="2926" y="69982"/>
                </a:lnTo>
                <a:lnTo>
                  <a:pt x="7802" y="70592"/>
                </a:lnTo>
                <a:lnTo>
                  <a:pt x="15118" y="83393"/>
                </a:lnTo>
                <a:lnTo>
                  <a:pt x="24872" y="88270"/>
                </a:lnTo>
                <a:lnTo>
                  <a:pt x="49256" y="104120"/>
                </a:lnTo>
                <a:lnTo>
                  <a:pt x="74858" y="111435"/>
                </a:lnTo>
                <a:lnTo>
                  <a:pt x="85832" y="105949"/>
                </a:lnTo>
                <a:lnTo>
                  <a:pt x="85832" y="105949"/>
                </a:lnTo>
                <a:lnTo>
                  <a:pt x="108386" y="96195"/>
                </a:lnTo>
                <a:lnTo>
                  <a:pt x="127894" y="97414"/>
                </a:lnTo>
                <a:lnTo>
                  <a:pt x="151058" y="90709"/>
                </a:lnTo>
                <a:lnTo>
                  <a:pt x="166909" y="64496"/>
                </a:lnTo>
                <a:lnTo>
                  <a:pt x="178490" y="38893"/>
                </a:lnTo>
                <a:lnTo>
                  <a:pt x="196169" y="30968"/>
                </a:lnTo>
                <a:lnTo>
                  <a:pt x="192512" y="21214"/>
                </a:lnTo>
                <a:lnTo>
                  <a:pt x="174833" y="10851"/>
                </a:lnTo>
                <a:lnTo>
                  <a:pt x="168737" y="14509"/>
                </a:lnTo>
                <a:lnTo>
                  <a:pt x="135209" y="2926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6" name="Google Shape;866;p33"/>
          <p:cNvSpPr/>
          <p:nvPr/>
        </p:nvSpPr>
        <p:spPr>
          <a:xfrm>
            <a:off x="9270919" y="4025421"/>
            <a:ext cx="1350883" cy="528834"/>
          </a:xfrm>
          <a:custGeom>
            <a:avLst/>
            <a:gdLst/>
            <a:ahLst/>
            <a:cxnLst/>
            <a:rect l="l" t="t" r="r" b="b"/>
            <a:pathLst>
              <a:path w="1572768" h="615696" extrusionOk="0">
                <a:moveTo>
                  <a:pt x="859414" y="612526"/>
                </a:moveTo>
                <a:lnTo>
                  <a:pt x="862462" y="602163"/>
                </a:lnTo>
                <a:lnTo>
                  <a:pt x="851489" y="590581"/>
                </a:lnTo>
                <a:lnTo>
                  <a:pt x="834421" y="578389"/>
                </a:lnTo>
                <a:lnTo>
                  <a:pt x="802112" y="586313"/>
                </a:lnTo>
                <a:lnTo>
                  <a:pt x="844784" y="613136"/>
                </a:lnTo>
                <a:lnTo>
                  <a:pt x="859414" y="612526"/>
                </a:lnTo>
                <a:close/>
                <a:moveTo>
                  <a:pt x="986821" y="608869"/>
                </a:moveTo>
                <a:lnTo>
                  <a:pt x="1011205" y="579608"/>
                </a:lnTo>
                <a:lnTo>
                  <a:pt x="1011814" y="568025"/>
                </a:lnTo>
                <a:lnTo>
                  <a:pt x="1008766" y="560101"/>
                </a:lnTo>
                <a:lnTo>
                  <a:pt x="974018" y="575950"/>
                </a:lnTo>
                <a:lnTo>
                  <a:pt x="956950" y="599725"/>
                </a:lnTo>
                <a:lnTo>
                  <a:pt x="952682" y="612526"/>
                </a:lnTo>
                <a:lnTo>
                  <a:pt x="956341" y="617403"/>
                </a:lnTo>
                <a:lnTo>
                  <a:pt x="986821" y="608869"/>
                </a:lnTo>
                <a:close/>
                <a:moveTo>
                  <a:pt x="769802" y="529621"/>
                </a:moveTo>
                <a:lnTo>
                  <a:pt x="760049" y="543032"/>
                </a:lnTo>
                <a:lnTo>
                  <a:pt x="741152" y="543641"/>
                </a:lnTo>
                <a:lnTo>
                  <a:pt x="727741" y="565587"/>
                </a:lnTo>
                <a:lnTo>
                  <a:pt x="746029" y="566197"/>
                </a:lnTo>
                <a:lnTo>
                  <a:pt x="769802" y="560710"/>
                </a:lnTo>
                <a:lnTo>
                  <a:pt x="810037" y="553395"/>
                </a:lnTo>
                <a:lnTo>
                  <a:pt x="802721" y="536326"/>
                </a:lnTo>
                <a:lnTo>
                  <a:pt x="781385" y="539984"/>
                </a:lnTo>
                <a:lnTo>
                  <a:pt x="769802" y="529621"/>
                </a:lnTo>
                <a:close/>
                <a:moveTo>
                  <a:pt x="941101" y="529621"/>
                </a:moveTo>
                <a:lnTo>
                  <a:pt x="909401" y="543641"/>
                </a:lnTo>
                <a:lnTo>
                  <a:pt x="886237" y="546689"/>
                </a:lnTo>
                <a:lnTo>
                  <a:pt x="865510" y="535107"/>
                </a:lnTo>
                <a:lnTo>
                  <a:pt x="838078" y="543032"/>
                </a:lnTo>
                <a:lnTo>
                  <a:pt x="836858" y="557053"/>
                </a:lnTo>
                <a:lnTo>
                  <a:pt x="881969" y="561929"/>
                </a:lnTo>
                <a:lnTo>
                  <a:pt x="934394" y="550957"/>
                </a:lnTo>
                <a:lnTo>
                  <a:pt x="941101" y="529621"/>
                </a:lnTo>
                <a:close/>
                <a:moveTo>
                  <a:pt x="456469" y="478414"/>
                </a:moveTo>
                <a:lnTo>
                  <a:pt x="452201" y="464393"/>
                </a:lnTo>
                <a:lnTo>
                  <a:pt x="438181" y="461345"/>
                </a:lnTo>
                <a:lnTo>
                  <a:pt x="411358" y="446715"/>
                </a:lnTo>
                <a:lnTo>
                  <a:pt x="369905" y="444277"/>
                </a:lnTo>
                <a:lnTo>
                  <a:pt x="344912" y="481462"/>
                </a:lnTo>
                <a:lnTo>
                  <a:pt x="376001" y="483901"/>
                </a:lnTo>
                <a:lnTo>
                  <a:pt x="380878" y="500969"/>
                </a:lnTo>
                <a:lnTo>
                  <a:pt x="441838" y="516819"/>
                </a:lnTo>
                <a:lnTo>
                  <a:pt x="456469" y="511942"/>
                </a:lnTo>
                <a:lnTo>
                  <a:pt x="481462" y="515600"/>
                </a:lnTo>
                <a:lnTo>
                  <a:pt x="519866" y="530230"/>
                </a:lnTo>
                <a:lnTo>
                  <a:pt x="551566" y="537545"/>
                </a:lnTo>
                <a:lnTo>
                  <a:pt x="586922" y="540593"/>
                </a:lnTo>
                <a:lnTo>
                  <a:pt x="618013" y="539374"/>
                </a:lnTo>
                <a:lnTo>
                  <a:pt x="653978" y="554614"/>
                </a:lnTo>
                <a:lnTo>
                  <a:pt x="694213" y="539984"/>
                </a:lnTo>
                <a:lnTo>
                  <a:pt x="653978" y="516819"/>
                </a:lnTo>
                <a:lnTo>
                  <a:pt x="603382" y="510113"/>
                </a:lnTo>
                <a:lnTo>
                  <a:pt x="592409" y="485120"/>
                </a:lnTo>
                <a:lnTo>
                  <a:pt x="529621" y="466222"/>
                </a:lnTo>
                <a:lnTo>
                  <a:pt x="521696" y="482072"/>
                </a:lnTo>
                <a:lnTo>
                  <a:pt x="456469" y="478414"/>
                </a:lnTo>
                <a:close/>
                <a:moveTo>
                  <a:pt x="1350142" y="456469"/>
                </a:moveTo>
                <a:lnTo>
                  <a:pt x="1351361" y="438181"/>
                </a:lnTo>
                <a:lnTo>
                  <a:pt x="1344046" y="426598"/>
                </a:lnTo>
                <a:lnTo>
                  <a:pt x="1336121" y="440009"/>
                </a:lnTo>
                <a:lnTo>
                  <a:pt x="1328806" y="453421"/>
                </a:lnTo>
                <a:lnTo>
                  <a:pt x="1330634" y="482681"/>
                </a:lnTo>
                <a:lnTo>
                  <a:pt x="1350142" y="456469"/>
                </a:lnTo>
                <a:close/>
                <a:moveTo>
                  <a:pt x="1100206" y="349789"/>
                </a:moveTo>
                <a:lnTo>
                  <a:pt x="1091672" y="336987"/>
                </a:lnTo>
                <a:lnTo>
                  <a:pt x="1056925" y="338816"/>
                </a:lnTo>
                <a:lnTo>
                  <a:pt x="1063021" y="355275"/>
                </a:lnTo>
                <a:lnTo>
                  <a:pt x="1086794" y="362590"/>
                </a:lnTo>
                <a:lnTo>
                  <a:pt x="1100206" y="349789"/>
                </a:lnTo>
                <a:close/>
                <a:moveTo>
                  <a:pt x="1210544" y="335158"/>
                </a:moveTo>
                <a:lnTo>
                  <a:pt x="1173358" y="324185"/>
                </a:lnTo>
                <a:lnTo>
                  <a:pt x="1131296" y="326014"/>
                </a:lnTo>
                <a:lnTo>
                  <a:pt x="1122152" y="347350"/>
                </a:lnTo>
                <a:lnTo>
                  <a:pt x="1145926" y="348569"/>
                </a:lnTo>
                <a:lnTo>
                  <a:pt x="1165433" y="346131"/>
                </a:lnTo>
                <a:lnTo>
                  <a:pt x="1193474" y="349179"/>
                </a:lnTo>
                <a:lnTo>
                  <a:pt x="1222126" y="365029"/>
                </a:lnTo>
                <a:lnTo>
                  <a:pt x="1210544" y="335158"/>
                </a:lnTo>
                <a:close/>
                <a:moveTo>
                  <a:pt x="1338560" y="260177"/>
                </a:moveTo>
                <a:lnTo>
                  <a:pt x="1333682" y="245547"/>
                </a:lnTo>
                <a:lnTo>
                  <a:pt x="1278818" y="229697"/>
                </a:lnTo>
                <a:lnTo>
                  <a:pt x="1261141" y="242499"/>
                </a:lnTo>
                <a:lnTo>
                  <a:pt x="1214810" y="251643"/>
                </a:lnTo>
                <a:lnTo>
                  <a:pt x="1228832" y="271150"/>
                </a:lnTo>
                <a:lnTo>
                  <a:pt x="1259312" y="278465"/>
                </a:lnTo>
                <a:lnTo>
                  <a:pt x="1272113" y="301021"/>
                </a:lnTo>
                <a:lnTo>
                  <a:pt x="1322710" y="301630"/>
                </a:lnTo>
                <a:lnTo>
                  <a:pt x="1325149" y="311384"/>
                </a:lnTo>
                <a:lnTo>
                  <a:pt x="1300765" y="310774"/>
                </a:lnTo>
                <a:lnTo>
                  <a:pt x="1262969" y="324795"/>
                </a:lnTo>
                <a:lnTo>
                  <a:pt x="1288573" y="343693"/>
                </a:lnTo>
                <a:lnTo>
                  <a:pt x="1287962" y="360761"/>
                </a:lnTo>
                <a:lnTo>
                  <a:pt x="1295278" y="374782"/>
                </a:lnTo>
                <a:lnTo>
                  <a:pt x="1308080" y="371734"/>
                </a:lnTo>
                <a:lnTo>
                  <a:pt x="1319053" y="352837"/>
                </a:lnTo>
                <a:lnTo>
                  <a:pt x="1369040" y="388803"/>
                </a:lnTo>
                <a:lnTo>
                  <a:pt x="1397081" y="391851"/>
                </a:lnTo>
                <a:lnTo>
                  <a:pt x="1461698" y="424769"/>
                </a:lnTo>
                <a:lnTo>
                  <a:pt x="1475720" y="457078"/>
                </a:lnTo>
                <a:lnTo>
                  <a:pt x="1481816" y="499141"/>
                </a:lnTo>
                <a:lnTo>
                  <a:pt x="1459261" y="510113"/>
                </a:lnTo>
                <a:lnTo>
                  <a:pt x="1442192" y="541813"/>
                </a:lnTo>
                <a:lnTo>
                  <a:pt x="1485473" y="540593"/>
                </a:lnTo>
                <a:lnTo>
                  <a:pt x="1495226" y="529621"/>
                </a:lnTo>
                <a:lnTo>
                  <a:pt x="1528754" y="537545"/>
                </a:lnTo>
                <a:lnTo>
                  <a:pt x="1556797" y="569245"/>
                </a:lnTo>
                <a:lnTo>
                  <a:pt x="1565941" y="442448"/>
                </a:lnTo>
                <a:lnTo>
                  <a:pt x="1572037" y="316261"/>
                </a:lnTo>
                <a:lnTo>
                  <a:pt x="1535461" y="308945"/>
                </a:lnTo>
                <a:lnTo>
                  <a:pt x="1510466" y="294925"/>
                </a:lnTo>
                <a:lnTo>
                  <a:pt x="1481816" y="281513"/>
                </a:lnTo>
                <a:lnTo>
                  <a:pt x="1451336" y="281513"/>
                </a:lnTo>
                <a:lnTo>
                  <a:pt x="1411102" y="304678"/>
                </a:lnTo>
                <a:lnTo>
                  <a:pt x="1381232" y="346131"/>
                </a:lnTo>
                <a:lnTo>
                  <a:pt x="1346485" y="322966"/>
                </a:lnTo>
                <a:lnTo>
                  <a:pt x="1338560" y="260177"/>
                </a:lnTo>
                <a:close/>
                <a:moveTo>
                  <a:pt x="1033760" y="160203"/>
                </a:moveTo>
                <a:lnTo>
                  <a:pt x="1027664" y="151669"/>
                </a:lnTo>
                <a:lnTo>
                  <a:pt x="994136" y="179710"/>
                </a:lnTo>
                <a:lnTo>
                  <a:pt x="954512" y="181539"/>
                </a:lnTo>
                <a:lnTo>
                  <a:pt x="911230" y="176053"/>
                </a:lnTo>
                <a:lnTo>
                  <a:pt x="884408" y="164470"/>
                </a:lnTo>
                <a:lnTo>
                  <a:pt x="855757" y="193731"/>
                </a:lnTo>
                <a:lnTo>
                  <a:pt x="848441" y="209581"/>
                </a:lnTo>
                <a:lnTo>
                  <a:pt x="830762" y="268102"/>
                </a:lnTo>
                <a:lnTo>
                  <a:pt x="825277" y="298582"/>
                </a:lnTo>
                <a:lnTo>
                  <a:pt x="810646" y="324185"/>
                </a:lnTo>
                <a:lnTo>
                  <a:pt x="820400" y="350398"/>
                </a:lnTo>
                <a:lnTo>
                  <a:pt x="834421" y="351008"/>
                </a:lnTo>
                <a:lnTo>
                  <a:pt x="838078" y="388193"/>
                </a:lnTo>
                <a:lnTo>
                  <a:pt x="826496" y="424160"/>
                </a:lnTo>
                <a:lnTo>
                  <a:pt x="840517" y="435742"/>
                </a:lnTo>
                <a:lnTo>
                  <a:pt x="862462" y="429646"/>
                </a:lnTo>
                <a:lnTo>
                  <a:pt x="864290" y="374173"/>
                </a:lnTo>
                <a:lnTo>
                  <a:pt x="863072" y="329062"/>
                </a:lnTo>
                <a:lnTo>
                  <a:pt x="886237" y="317480"/>
                </a:lnTo>
                <a:lnTo>
                  <a:pt x="881969" y="355275"/>
                </a:lnTo>
                <a:lnTo>
                  <a:pt x="905744" y="377830"/>
                </a:lnTo>
                <a:lnTo>
                  <a:pt x="900866" y="393070"/>
                </a:lnTo>
                <a:lnTo>
                  <a:pt x="908792" y="403433"/>
                </a:lnTo>
                <a:lnTo>
                  <a:pt x="942929" y="388803"/>
                </a:lnTo>
                <a:lnTo>
                  <a:pt x="924641" y="420502"/>
                </a:lnTo>
                <a:lnTo>
                  <a:pt x="937442" y="433913"/>
                </a:lnTo>
                <a:lnTo>
                  <a:pt x="956341" y="422331"/>
                </a:lnTo>
                <a:lnTo>
                  <a:pt x="958169" y="397337"/>
                </a:lnTo>
                <a:lnTo>
                  <a:pt x="929518" y="352227"/>
                </a:lnTo>
                <a:lnTo>
                  <a:pt x="936224" y="338816"/>
                </a:lnTo>
                <a:lnTo>
                  <a:pt x="905134" y="289438"/>
                </a:lnTo>
                <a:lnTo>
                  <a:pt x="935614" y="274198"/>
                </a:lnTo>
                <a:lnTo>
                  <a:pt x="951464" y="251643"/>
                </a:lnTo>
                <a:lnTo>
                  <a:pt x="966094" y="257129"/>
                </a:lnTo>
                <a:lnTo>
                  <a:pt x="969142" y="239451"/>
                </a:lnTo>
                <a:lnTo>
                  <a:pt x="905134" y="252253"/>
                </a:lnTo>
                <a:lnTo>
                  <a:pt x="886237" y="269931"/>
                </a:lnTo>
                <a:lnTo>
                  <a:pt x="855757" y="235793"/>
                </a:lnTo>
                <a:lnTo>
                  <a:pt x="861242" y="206533"/>
                </a:lnTo>
                <a:lnTo>
                  <a:pt x="891113" y="200437"/>
                </a:lnTo>
                <a:lnTo>
                  <a:pt x="947806" y="198608"/>
                </a:lnTo>
                <a:lnTo>
                  <a:pt x="980725" y="206533"/>
                </a:lnTo>
                <a:lnTo>
                  <a:pt x="1006937" y="198608"/>
                </a:lnTo>
                <a:lnTo>
                  <a:pt x="1033760" y="160203"/>
                </a:lnTo>
                <a:close/>
                <a:moveTo>
                  <a:pt x="1152022" y="171785"/>
                </a:moveTo>
                <a:lnTo>
                  <a:pt x="1148365" y="155936"/>
                </a:lnTo>
                <a:lnTo>
                  <a:pt x="1128248" y="152278"/>
                </a:lnTo>
                <a:lnTo>
                  <a:pt x="1125200" y="130942"/>
                </a:lnTo>
                <a:lnTo>
                  <a:pt x="1114226" y="144963"/>
                </a:lnTo>
                <a:lnTo>
                  <a:pt x="1108130" y="176053"/>
                </a:lnTo>
                <a:lnTo>
                  <a:pt x="1118494" y="226040"/>
                </a:lnTo>
                <a:lnTo>
                  <a:pt x="1131905" y="250424"/>
                </a:lnTo>
                <a:lnTo>
                  <a:pt x="1141658" y="245547"/>
                </a:lnTo>
                <a:lnTo>
                  <a:pt x="1127638" y="225430"/>
                </a:lnTo>
                <a:lnTo>
                  <a:pt x="1133125" y="201656"/>
                </a:lnTo>
                <a:lnTo>
                  <a:pt x="1150802" y="205313"/>
                </a:lnTo>
                <a:lnTo>
                  <a:pt x="1152022" y="171785"/>
                </a:lnTo>
                <a:close/>
                <a:moveTo>
                  <a:pt x="780776" y="144353"/>
                </a:moveTo>
                <a:lnTo>
                  <a:pt x="786262" y="126675"/>
                </a:lnTo>
                <a:lnTo>
                  <a:pt x="760049" y="90099"/>
                </a:lnTo>
                <a:lnTo>
                  <a:pt x="778337" y="54742"/>
                </a:lnTo>
                <a:lnTo>
                  <a:pt x="747857" y="48646"/>
                </a:lnTo>
                <a:lnTo>
                  <a:pt x="708842" y="48646"/>
                </a:lnTo>
                <a:lnTo>
                  <a:pt x="698480" y="92537"/>
                </a:lnTo>
                <a:lnTo>
                  <a:pt x="686288" y="105949"/>
                </a:lnTo>
                <a:lnTo>
                  <a:pt x="669829" y="160203"/>
                </a:lnTo>
                <a:lnTo>
                  <a:pt x="642397" y="168128"/>
                </a:lnTo>
                <a:lnTo>
                  <a:pt x="609478" y="157155"/>
                </a:lnTo>
                <a:lnTo>
                  <a:pt x="593018" y="160813"/>
                </a:lnTo>
                <a:lnTo>
                  <a:pt x="573512" y="180320"/>
                </a:lnTo>
                <a:lnTo>
                  <a:pt x="551566" y="177881"/>
                </a:lnTo>
                <a:lnTo>
                  <a:pt x="529621" y="185197"/>
                </a:lnTo>
                <a:lnTo>
                  <a:pt x="505846" y="163861"/>
                </a:lnTo>
                <a:lnTo>
                  <a:pt x="499750" y="137648"/>
                </a:lnTo>
                <a:lnTo>
                  <a:pt x="479633" y="163251"/>
                </a:lnTo>
                <a:lnTo>
                  <a:pt x="475976" y="199217"/>
                </a:lnTo>
                <a:lnTo>
                  <a:pt x="480853" y="233355"/>
                </a:lnTo>
                <a:lnTo>
                  <a:pt x="496702" y="266273"/>
                </a:lnTo>
                <a:lnTo>
                  <a:pt x="513770" y="277246"/>
                </a:lnTo>
                <a:lnTo>
                  <a:pt x="518038" y="329062"/>
                </a:lnTo>
                <a:lnTo>
                  <a:pt x="546080" y="333939"/>
                </a:lnTo>
                <a:lnTo>
                  <a:pt x="568025" y="331501"/>
                </a:lnTo>
                <a:lnTo>
                  <a:pt x="580217" y="350398"/>
                </a:lnTo>
                <a:lnTo>
                  <a:pt x="621061" y="336377"/>
                </a:lnTo>
                <a:lnTo>
                  <a:pt x="638129" y="348569"/>
                </a:lnTo>
                <a:lnTo>
                  <a:pt x="662513" y="351008"/>
                </a:lnTo>
                <a:lnTo>
                  <a:pt x="674705" y="374782"/>
                </a:lnTo>
                <a:lnTo>
                  <a:pt x="714329" y="357104"/>
                </a:lnTo>
                <a:lnTo>
                  <a:pt x="719206" y="371125"/>
                </a:lnTo>
                <a:lnTo>
                  <a:pt x="734446" y="311993"/>
                </a:lnTo>
                <a:lnTo>
                  <a:pt x="736274" y="272979"/>
                </a:lnTo>
                <a:lnTo>
                  <a:pt x="769802" y="246766"/>
                </a:lnTo>
                <a:lnTo>
                  <a:pt x="768584" y="211409"/>
                </a:lnTo>
                <a:lnTo>
                  <a:pt x="779557" y="185197"/>
                </a:lnTo>
                <a:lnTo>
                  <a:pt x="820400" y="180320"/>
                </a:lnTo>
                <a:lnTo>
                  <a:pt x="780776" y="144353"/>
                </a:lnTo>
                <a:close/>
                <a:moveTo>
                  <a:pt x="361981" y="442448"/>
                </a:moveTo>
                <a:lnTo>
                  <a:pt x="366248" y="382707"/>
                </a:lnTo>
                <a:lnTo>
                  <a:pt x="376610" y="333939"/>
                </a:lnTo>
                <a:lnTo>
                  <a:pt x="360761" y="309555"/>
                </a:lnTo>
                <a:lnTo>
                  <a:pt x="335768" y="306507"/>
                </a:lnTo>
                <a:lnTo>
                  <a:pt x="324185" y="284561"/>
                </a:lnTo>
                <a:lnTo>
                  <a:pt x="318698" y="257739"/>
                </a:lnTo>
                <a:lnTo>
                  <a:pt x="306506" y="256520"/>
                </a:lnTo>
                <a:lnTo>
                  <a:pt x="287000" y="243109"/>
                </a:lnTo>
                <a:lnTo>
                  <a:pt x="301021" y="211409"/>
                </a:lnTo>
                <a:lnTo>
                  <a:pt x="274808" y="193731"/>
                </a:lnTo>
                <a:lnTo>
                  <a:pt x="254690" y="161422"/>
                </a:lnTo>
                <a:lnTo>
                  <a:pt x="225430" y="134600"/>
                </a:lnTo>
                <a:lnTo>
                  <a:pt x="190682" y="133990"/>
                </a:lnTo>
                <a:lnTo>
                  <a:pt x="157154" y="92537"/>
                </a:lnTo>
                <a:lnTo>
                  <a:pt x="137648" y="76078"/>
                </a:lnTo>
                <a:lnTo>
                  <a:pt x="110216" y="49865"/>
                </a:lnTo>
                <a:lnTo>
                  <a:pt x="78517" y="12070"/>
                </a:lnTo>
                <a:lnTo>
                  <a:pt x="24872" y="4755"/>
                </a:lnTo>
                <a:lnTo>
                  <a:pt x="2926" y="2926"/>
                </a:lnTo>
                <a:lnTo>
                  <a:pt x="6584" y="22433"/>
                </a:lnTo>
                <a:lnTo>
                  <a:pt x="43769" y="65105"/>
                </a:lnTo>
                <a:lnTo>
                  <a:pt x="70592" y="87051"/>
                </a:lnTo>
                <a:lnTo>
                  <a:pt x="89489" y="120579"/>
                </a:lnTo>
                <a:lnTo>
                  <a:pt x="120578" y="144963"/>
                </a:lnTo>
                <a:lnTo>
                  <a:pt x="133990" y="174833"/>
                </a:lnTo>
                <a:lnTo>
                  <a:pt x="144353" y="208361"/>
                </a:lnTo>
                <a:lnTo>
                  <a:pt x="174224" y="240670"/>
                </a:lnTo>
                <a:lnTo>
                  <a:pt x="199217" y="294925"/>
                </a:lnTo>
                <a:lnTo>
                  <a:pt x="215677" y="324185"/>
                </a:lnTo>
                <a:lnTo>
                  <a:pt x="240670" y="355885"/>
                </a:lnTo>
                <a:lnTo>
                  <a:pt x="254081" y="379049"/>
                </a:lnTo>
                <a:lnTo>
                  <a:pt x="296753" y="410749"/>
                </a:lnTo>
                <a:lnTo>
                  <a:pt x="324185" y="443057"/>
                </a:lnTo>
                <a:lnTo>
                  <a:pt x="361981" y="442448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Google Shape;867;p33"/>
          <p:cNvSpPr/>
          <p:nvPr/>
        </p:nvSpPr>
        <p:spPr>
          <a:xfrm>
            <a:off x="8428451" y="3025350"/>
            <a:ext cx="811577" cy="921532"/>
          </a:xfrm>
          <a:custGeom>
            <a:avLst/>
            <a:gdLst/>
            <a:ahLst/>
            <a:cxnLst/>
            <a:rect l="l" t="t" r="r" b="b"/>
            <a:pathLst>
              <a:path w="944880" h="1072896" extrusionOk="0">
                <a:moveTo>
                  <a:pt x="390632" y="208971"/>
                </a:moveTo>
                <a:lnTo>
                  <a:pt x="338816" y="182149"/>
                </a:lnTo>
                <a:lnTo>
                  <a:pt x="301021" y="157765"/>
                </a:lnTo>
                <a:lnTo>
                  <a:pt x="281513" y="115093"/>
                </a:lnTo>
                <a:lnTo>
                  <a:pt x="306507" y="120579"/>
                </a:lnTo>
                <a:lnTo>
                  <a:pt x="302849" y="100462"/>
                </a:lnTo>
                <a:lnTo>
                  <a:pt x="284561" y="80345"/>
                </a:lnTo>
                <a:lnTo>
                  <a:pt x="279685" y="48646"/>
                </a:lnTo>
                <a:lnTo>
                  <a:pt x="233355" y="2926"/>
                </a:lnTo>
                <a:lnTo>
                  <a:pt x="210800" y="35845"/>
                </a:lnTo>
                <a:lnTo>
                  <a:pt x="176053" y="41941"/>
                </a:lnTo>
                <a:lnTo>
                  <a:pt x="124237" y="32187"/>
                </a:lnTo>
                <a:lnTo>
                  <a:pt x="112654" y="49256"/>
                </a:lnTo>
                <a:lnTo>
                  <a:pt x="132161" y="83393"/>
                </a:lnTo>
                <a:lnTo>
                  <a:pt x="149840" y="109606"/>
                </a:lnTo>
                <a:lnTo>
                  <a:pt x="180320" y="128504"/>
                </a:lnTo>
                <a:lnTo>
                  <a:pt x="157765" y="151059"/>
                </a:lnTo>
                <a:lnTo>
                  <a:pt x="163861" y="178491"/>
                </a:lnTo>
                <a:lnTo>
                  <a:pt x="140086" y="216896"/>
                </a:lnTo>
                <a:lnTo>
                  <a:pt x="127285" y="256520"/>
                </a:lnTo>
                <a:lnTo>
                  <a:pt x="99853" y="297363"/>
                </a:lnTo>
                <a:lnTo>
                  <a:pt x="60838" y="294315"/>
                </a:lnTo>
                <a:lnTo>
                  <a:pt x="30968" y="334549"/>
                </a:lnTo>
                <a:lnTo>
                  <a:pt x="55352" y="352227"/>
                </a:lnTo>
                <a:lnTo>
                  <a:pt x="63277" y="382097"/>
                </a:lnTo>
                <a:lnTo>
                  <a:pt x="84613" y="401605"/>
                </a:lnTo>
                <a:lnTo>
                  <a:pt x="95585" y="435133"/>
                </a:lnTo>
                <a:lnTo>
                  <a:pt x="22433" y="435133"/>
                </a:lnTo>
                <a:lnTo>
                  <a:pt x="2926" y="460736"/>
                </a:lnTo>
                <a:lnTo>
                  <a:pt x="46208" y="493654"/>
                </a:lnTo>
                <a:lnTo>
                  <a:pt x="57790" y="508894"/>
                </a:lnTo>
                <a:lnTo>
                  <a:pt x="43160" y="522915"/>
                </a:lnTo>
                <a:lnTo>
                  <a:pt x="91928" y="569854"/>
                </a:lnTo>
                <a:lnTo>
                  <a:pt x="116312" y="574731"/>
                </a:lnTo>
                <a:lnTo>
                  <a:pt x="162641" y="551566"/>
                </a:lnTo>
                <a:lnTo>
                  <a:pt x="173005" y="587533"/>
                </a:lnTo>
                <a:lnTo>
                  <a:pt x="177881" y="635081"/>
                </a:lnTo>
                <a:lnTo>
                  <a:pt x="193121" y="684459"/>
                </a:lnTo>
                <a:lnTo>
                  <a:pt x="215067" y="759440"/>
                </a:lnTo>
                <a:lnTo>
                  <a:pt x="250424" y="813085"/>
                </a:lnTo>
                <a:lnTo>
                  <a:pt x="258349" y="836859"/>
                </a:lnTo>
                <a:lnTo>
                  <a:pt x="270541" y="885627"/>
                </a:lnTo>
                <a:lnTo>
                  <a:pt x="291267" y="922813"/>
                </a:lnTo>
                <a:lnTo>
                  <a:pt x="304678" y="941101"/>
                </a:lnTo>
                <a:lnTo>
                  <a:pt x="319918" y="980115"/>
                </a:lnTo>
                <a:lnTo>
                  <a:pt x="338816" y="1034369"/>
                </a:lnTo>
                <a:lnTo>
                  <a:pt x="372344" y="1070945"/>
                </a:lnTo>
                <a:lnTo>
                  <a:pt x="385755" y="1059973"/>
                </a:lnTo>
                <a:lnTo>
                  <a:pt x="396118" y="1033150"/>
                </a:lnTo>
                <a:lnTo>
                  <a:pt x="426598" y="1022177"/>
                </a:lnTo>
                <a:lnTo>
                  <a:pt x="415625" y="1009376"/>
                </a:lnTo>
                <a:lnTo>
                  <a:pt x="429037" y="980115"/>
                </a:lnTo>
                <a:lnTo>
                  <a:pt x="446715" y="978286"/>
                </a:lnTo>
                <a:lnTo>
                  <a:pt x="442448" y="912449"/>
                </a:lnTo>
                <a:lnTo>
                  <a:pt x="454030" y="875264"/>
                </a:lnTo>
                <a:lnTo>
                  <a:pt x="449763" y="842955"/>
                </a:lnTo>
                <a:lnTo>
                  <a:pt x="438181" y="792968"/>
                </a:lnTo>
                <a:lnTo>
                  <a:pt x="445496" y="763097"/>
                </a:lnTo>
                <a:lnTo>
                  <a:pt x="460736" y="761269"/>
                </a:lnTo>
                <a:lnTo>
                  <a:pt x="489997" y="747248"/>
                </a:lnTo>
                <a:lnTo>
                  <a:pt x="505846" y="737494"/>
                </a:lnTo>
                <a:lnTo>
                  <a:pt x="504017" y="719816"/>
                </a:lnTo>
                <a:lnTo>
                  <a:pt x="534497" y="694213"/>
                </a:lnTo>
                <a:lnTo>
                  <a:pt x="557053" y="669829"/>
                </a:lnTo>
                <a:lnTo>
                  <a:pt x="589361" y="624109"/>
                </a:lnTo>
                <a:lnTo>
                  <a:pt x="634472" y="598505"/>
                </a:lnTo>
                <a:lnTo>
                  <a:pt x="649102" y="575341"/>
                </a:lnTo>
                <a:lnTo>
                  <a:pt x="643616" y="546080"/>
                </a:lnTo>
                <a:lnTo>
                  <a:pt x="683849" y="538155"/>
                </a:lnTo>
                <a:lnTo>
                  <a:pt x="706405" y="538765"/>
                </a:lnTo>
                <a:lnTo>
                  <a:pt x="709453" y="524134"/>
                </a:lnTo>
                <a:lnTo>
                  <a:pt x="699699" y="492435"/>
                </a:lnTo>
                <a:lnTo>
                  <a:pt x="683849" y="463174"/>
                </a:lnTo>
                <a:lnTo>
                  <a:pt x="686288" y="440009"/>
                </a:lnTo>
                <a:lnTo>
                  <a:pt x="663733" y="429646"/>
                </a:lnTo>
                <a:lnTo>
                  <a:pt x="668609" y="415625"/>
                </a:lnTo>
                <a:lnTo>
                  <a:pt x="687507" y="400995"/>
                </a:lnTo>
                <a:lnTo>
                  <a:pt x="659465" y="380269"/>
                </a:lnTo>
                <a:lnTo>
                  <a:pt x="666781" y="354056"/>
                </a:lnTo>
                <a:lnTo>
                  <a:pt x="696041" y="370515"/>
                </a:lnTo>
                <a:lnTo>
                  <a:pt x="712501" y="372953"/>
                </a:lnTo>
                <a:lnTo>
                  <a:pt x="719816" y="399776"/>
                </a:lnTo>
                <a:lnTo>
                  <a:pt x="752734" y="405262"/>
                </a:lnTo>
                <a:lnTo>
                  <a:pt x="783214" y="404653"/>
                </a:lnTo>
                <a:lnTo>
                  <a:pt x="803941" y="411358"/>
                </a:lnTo>
                <a:lnTo>
                  <a:pt x="794187" y="443667"/>
                </a:lnTo>
                <a:lnTo>
                  <a:pt x="779557" y="446105"/>
                </a:lnTo>
                <a:lnTo>
                  <a:pt x="772851" y="468051"/>
                </a:lnTo>
                <a:lnTo>
                  <a:pt x="794187" y="488168"/>
                </a:lnTo>
                <a:lnTo>
                  <a:pt x="795406" y="463784"/>
                </a:lnTo>
                <a:lnTo>
                  <a:pt x="804550" y="463174"/>
                </a:lnTo>
                <a:lnTo>
                  <a:pt x="831982" y="524744"/>
                </a:lnTo>
                <a:lnTo>
                  <a:pt x="846613" y="515600"/>
                </a:lnTo>
                <a:lnTo>
                  <a:pt x="841126" y="499141"/>
                </a:lnTo>
                <a:lnTo>
                  <a:pt x="846613" y="486339"/>
                </a:lnTo>
                <a:lnTo>
                  <a:pt x="841126" y="446105"/>
                </a:lnTo>
                <a:lnTo>
                  <a:pt x="869168" y="454640"/>
                </a:lnTo>
                <a:lnTo>
                  <a:pt x="878312" y="422941"/>
                </a:lnTo>
                <a:lnTo>
                  <a:pt x="876483" y="404043"/>
                </a:lnTo>
                <a:lnTo>
                  <a:pt x="889285" y="371125"/>
                </a:lnTo>
                <a:lnTo>
                  <a:pt x="883798" y="349179"/>
                </a:lnTo>
                <a:lnTo>
                  <a:pt x="920984" y="322357"/>
                </a:lnTo>
                <a:lnTo>
                  <a:pt x="945977" y="329062"/>
                </a:lnTo>
                <a:lnTo>
                  <a:pt x="938053" y="305288"/>
                </a:lnTo>
                <a:lnTo>
                  <a:pt x="947806" y="297973"/>
                </a:lnTo>
                <a:lnTo>
                  <a:pt x="942320" y="283342"/>
                </a:lnTo>
                <a:lnTo>
                  <a:pt x="905134" y="277856"/>
                </a:lnTo>
                <a:lnTo>
                  <a:pt x="912449" y="261397"/>
                </a:lnTo>
                <a:lnTo>
                  <a:pt x="891113" y="237622"/>
                </a:lnTo>
                <a:lnTo>
                  <a:pt x="871606" y="253472"/>
                </a:lnTo>
                <a:lnTo>
                  <a:pt x="841736" y="244328"/>
                </a:lnTo>
                <a:lnTo>
                  <a:pt x="809427" y="268712"/>
                </a:lnTo>
                <a:lnTo>
                  <a:pt x="785653" y="297973"/>
                </a:lnTo>
                <a:lnTo>
                  <a:pt x="760049" y="302849"/>
                </a:lnTo>
                <a:lnTo>
                  <a:pt x="776509" y="315041"/>
                </a:lnTo>
                <a:lnTo>
                  <a:pt x="778947" y="338816"/>
                </a:lnTo>
                <a:lnTo>
                  <a:pt x="752125" y="340035"/>
                </a:lnTo>
                <a:lnTo>
                  <a:pt x="723473" y="337597"/>
                </a:lnTo>
                <a:lnTo>
                  <a:pt x="703966" y="343693"/>
                </a:lnTo>
                <a:lnTo>
                  <a:pt x="670438" y="328453"/>
                </a:lnTo>
                <a:lnTo>
                  <a:pt x="668609" y="321137"/>
                </a:lnTo>
                <a:lnTo>
                  <a:pt x="659465" y="290048"/>
                </a:lnTo>
                <a:lnTo>
                  <a:pt x="641177" y="298582"/>
                </a:lnTo>
                <a:lnTo>
                  <a:pt x="641787" y="315041"/>
                </a:lnTo>
                <a:lnTo>
                  <a:pt x="650931" y="340035"/>
                </a:lnTo>
                <a:lnTo>
                  <a:pt x="650321" y="355275"/>
                </a:lnTo>
                <a:lnTo>
                  <a:pt x="622280" y="355885"/>
                </a:lnTo>
                <a:lnTo>
                  <a:pt x="580827" y="346741"/>
                </a:lnTo>
                <a:lnTo>
                  <a:pt x="554614" y="343083"/>
                </a:lnTo>
                <a:lnTo>
                  <a:pt x="531449" y="323576"/>
                </a:lnTo>
                <a:lnTo>
                  <a:pt x="485120" y="318089"/>
                </a:lnTo>
                <a:lnTo>
                  <a:pt x="438181" y="296753"/>
                </a:lnTo>
                <a:lnTo>
                  <a:pt x="402824" y="277856"/>
                </a:lnTo>
                <a:lnTo>
                  <a:pt x="368077" y="262616"/>
                </a:lnTo>
                <a:lnTo>
                  <a:pt x="373563" y="226649"/>
                </a:lnTo>
                <a:lnTo>
                  <a:pt x="390632" y="208971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8" name="Google Shape;868;p33"/>
          <p:cNvSpPr/>
          <p:nvPr/>
        </p:nvSpPr>
        <p:spPr>
          <a:xfrm>
            <a:off x="6219915" y="2385513"/>
            <a:ext cx="104720" cy="109956"/>
          </a:xfrm>
          <a:custGeom>
            <a:avLst/>
            <a:gdLst/>
            <a:ahLst/>
            <a:cxnLst/>
            <a:rect l="l" t="t" r="r" b="b"/>
            <a:pathLst>
              <a:path w="121920" h="128016" extrusionOk="0">
                <a:moveTo>
                  <a:pt x="116312" y="49256"/>
                </a:moveTo>
                <a:lnTo>
                  <a:pt x="94976" y="41331"/>
                </a:lnTo>
                <a:lnTo>
                  <a:pt x="77297" y="41940"/>
                </a:lnTo>
                <a:lnTo>
                  <a:pt x="84003" y="22433"/>
                </a:lnTo>
                <a:lnTo>
                  <a:pt x="79126" y="2926"/>
                </a:lnTo>
                <a:lnTo>
                  <a:pt x="56571" y="19995"/>
                </a:lnTo>
                <a:lnTo>
                  <a:pt x="15728" y="48646"/>
                </a:lnTo>
                <a:lnTo>
                  <a:pt x="28529" y="85832"/>
                </a:lnTo>
                <a:lnTo>
                  <a:pt x="2926" y="124846"/>
                </a:lnTo>
                <a:lnTo>
                  <a:pt x="43769" y="130332"/>
                </a:lnTo>
                <a:lnTo>
                  <a:pt x="96804" y="108387"/>
                </a:lnTo>
                <a:lnTo>
                  <a:pt x="120579" y="75468"/>
                </a:lnTo>
                <a:lnTo>
                  <a:pt x="116312" y="49256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9" name="Google Shape;869;p33"/>
          <p:cNvSpPr/>
          <p:nvPr/>
        </p:nvSpPr>
        <p:spPr>
          <a:xfrm>
            <a:off x="7670805" y="2882932"/>
            <a:ext cx="607374" cy="492182"/>
          </a:xfrm>
          <a:custGeom>
            <a:avLst/>
            <a:gdLst/>
            <a:ahLst/>
            <a:cxnLst/>
            <a:rect l="l" t="t" r="r" b="b"/>
            <a:pathLst>
              <a:path w="707136" h="573024" extrusionOk="0">
                <a:moveTo>
                  <a:pt x="49865" y="35235"/>
                </a:moveTo>
                <a:lnTo>
                  <a:pt x="30358" y="17556"/>
                </a:lnTo>
                <a:lnTo>
                  <a:pt x="23042" y="2926"/>
                </a:lnTo>
                <a:lnTo>
                  <a:pt x="2926" y="13899"/>
                </a:lnTo>
                <a:lnTo>
                  <a:pt x="20604" y="58400"/>
                </a:lnTo>
                <a:lnTo>
                  <a:pt x="16337" y="70592"/>
                </a:lnTo>
                <a:lnTo>
                  <a:pt x="38892" y="102291"/>
                </a:lnTo>
                <a:lnTo>
                  <a:pt x="38892" y="102291"/>
                </a:lnTo>
                <a:lnTo>
                  <a:pt x="67544" y="149840"/>
                </a:lnTo>
                <a:lnTo>
                  <a:pt x="90098" y="161422"/>
                </a:lnTo>
                <a:lnTo>
                  <a:pt x="96194" y="184587"/>
                </a:lnTo>
                <a:lnTo>
                  <a:pt x="82174" y="197998"/>
                </a:lnTo>
                <a:lnTo>
                  <a:pt x="79126" y="228478"/>
                </a:lnTo>
                <a:lnTo>
                  <a:pt x="107168" y="265664"/>
                </a:lnTo>
                <a:lnTo>
                  <a:pt x="149840" y="286390"/>
                </a:lnTo>
                <a:lnTo>
                  <a:pt x="171176" y="316260"/>
                </a:lnTo>
                <a:lnTo>
                  <a:pt x="169956" y="344302"/>
                </a:lnTo>
                <a:lnTo>
                  <a:pt x="180320" y="344302"/>
                </a:lnTo>
                <a:lnTo>
                  <a:pt x="183368" y="364419"/>
                </a:lnTo>
                <a:lnTo>
                  <a:pt x="204094" y="385145"/>
                </a:lnTo>
                <a:lnTo>
                  <a:pt x="214457" y="369905"/>
                </a:lnTo>
                <a:lnTo>
                  <a:pt x="237012" y="382707"/>
                </a:lnTo>
                <a:lnTo>
                  <a:pt x="254081" y="376611"/>
                </a:lnTo>
                <a:lnTo>
                  <a:pt x="285170" y="427817"/>
                </a:lnTo>
                <a:lnTo>
                  <a:pt x="311384" y="465003"/>
                </a:lnTo>
                <a:lnTo>
                  <a:pt x="344912" y="475976"/>
                </a:lnTo>
                <a:lnTo>
                  <a:pt x="382097" y="505846"/>
                </a:lnTo>
                <a:lnTo>
                  <a:pt x="424160" y="518648"/>
                </a:lnTo>
                <a:lnTo>
                  <a:pt x="455249" y="499750"/>
                </a:lnTo>
                <a:lnTo>
                  <a:pt x="479633" y="493044"/>
                </a:lnTo>
                <a:lnTo>
                  <a:pt x="496702" y="499750"/>
                </a:lnTo>
                <a:lnTo>
                  <a:pt x="516209" y="547299"/>
                </a:lnTo>
                <a:lnTo>
                  <a:pt x="554614" y="552176"/>
                </a:lnTo>
                <a:lnTo>
                  <a:pt x="591800" y="561320"/>
                </a:lnTo>
                <a:lnTo>
                  <a:pt x="655808" y="572902"/>
                </a:lnTo>
                <a:lnTo>
                  <a:pt x="663122" y="527792"/>
                </a:lnTo>
                <a:lnTo>
                  <a:pt x="708233" y="507675"/>
                </a:lnTo>
                <a:lnTo>
                  <a:pt x="702746" y="489996"/>
                </a:lnTo>
                <a:lnTo>
                  <a:pt x="686288" y="483900"/>
                </a:lnTo>
                <a:lnTo>
                  <a:pt x="680192" y="449153"/>
                </a:lnTo>
                <a:lnTo>
                  <a:pt x="646054" y="432694"/>
                </a:lnTo>
                <a:lnTo>
                  <a:pt x="628985" y="408920"/>
                </a:lnTo>
                <a:lnTo>
                  <a:pt x="609478" y="388803"/>
                </a:lnTo>
                <a:lnTo>
                  <a:pt x="633252" y="353446"/>
                </a:lnTo>
                <a:lnTo>
                  <a:pt x="626546" y="329062"/>
                </a:lnTo>
                <a:lnTo>
                  <a:pt x="600334" y="322356"/>
                </a:lnTo>
                <a:lnTo>
                  <a:pt x="593628" y="297972"/>
                </a:lnTo>
                <a:lnTo>
                  <a:pt x="577169" y="266883"/>
                </a:lnTo>
                <a:lnTo>
                  <a:pt x="586922" y="245547"/>
                </a:lnTo>
                <a:lnTo>
                  <a:pt x="571682" y="240060"/>
                </a:lnTo>
                <a:lnTo>
                  <a:pt x="574730" y="211409"/>
                </a:lnTo>
                <a:lnTo>
                  <a:pt x="577778" y="162641"/>
                </a:lnTo>
                <a:lnTo>
                  <a:pt x="568025" y="129113"/>
                </a:lnTo>
                <a:lnTo>
                  <a:pt x="544250" y="127894"/>
                </a:lnTo>
                <a:lnTo>
                  <a:pt x="499750" y="93147"/>
                </a:lnTo>
                <a:lnTo>
                  <a:pt x="473537" y="88880"/>
                </a:lnTo>
                <a:lnTo>
                  <a:pt x="433913" y="68763"/>
                </a:lnTo>
                <a:lnTo>
                  <a:pt x="410748" y="65105"/>
                </a:lnTo>
                <a:lnTo>
                  <a:pt x="397946" y="72420"/>
                </a:lnTo>
                <a:lnTo>
                  <a:pt x="376610" y="71201"/>
                </a:lnTo>
                <a:lnTo>
                  <a:pt x="358322" y="93756"/>
                </a:lnTo>
                <a:lnTo>
                  <a:pt x="331500" y="101072"/>
                </a:lnTo>
                <a:lnTo>
                  <a:pt x="330281" y="110825"/>
                </a:lnTo>
                <a:lnTo>
                  <a:pt x="282122" y="121188"/>
                </a:lnTo>
                <a:lnTo>
                  <a:pt x="235793" y="114483"/>
                </a:lnTo>
                <a:lnTo>
                  <a:pt x="209580" y="94366"/>
                </a:lnTo>
                <a:lnTo>
                  <a:pt x="177881" y="86441"/>
                </a:lnTo>
                <a:lnTo>
                  <a:pt x="162641" y="57180"/>
                </a:lnTo>
                <a:lnTo>
                  <a:pt x="154716" y="59009"/>
                </a:lnTo>
                <a:lnTo>
                  <a:pt x="131552" y="38283"/>
                </a:lnTo>
                <a:lnTo>
                  <a:pt x="138866" y="19385"/>
                </a:lnTo>
                <a:lnTo>
                  <a:pt x="127284" y="7803"/>
                </a:lnTo>
                <a:lnTo>
                  <a:pt x="115702" y="10851"/>
                </a:lnTo>
                <a:lnTo>
                  <a:pt x="83393" y="39502"/>
                </a:lnTo>
                <a:lnTo>
                  <a:pt x="72420" y="40721"/>
                </a:lnTo>
                <a:lnTo>
                  <a:pt x="49865" y="35235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0" name="Google Shape;870;p33"/>
          <p:cNvSpPr/>
          <p:nvPr/>
        </p:nvSpPr>
        <p:spPr>
          <a:xfrm>
            <a:off x="7554042" y="2960947"/>
            <a:ext cx="293215" cy="277507"/>
          </a:xfrm>
          <a:custGeom>
            <a:avLst/>
            <a:gdLst/>
            <a:ahLst/>
            <a:cxnLst/>
            <a:rect l="l" t="t" r="r" b="b"/>
            <a:pathLst>
              <a:path w="341376" h="323088" extrusionOk="0">
                <a:moveTo>
                  <a:pt x="148011" y="8412"/>
                </a:moveTo>
                <a:lnTo>
                  <a:pt x="110216" y="2926"/>
                </a:lnTo>
                <a:lnTo>
                  <a:pt x="97414" y="9022"/>
                </a:lnTo>
                <a:lnTo>
                  <a:pt x="84613" y="34016"/>
                </a:lnTo>
                <a:lnTo>
                  <a:pt x="68153" y="43769"/>
                </a:lnTo>
                <a:lnTo>
                  <a:pt x="75469" y="72420"/>
                </a:lnTo>
                <a:lnTo>
                  <a:pt x="69982" y="119969"/>
                </a:lnTo>
                <a:lnTo>
                  <a:pt x="2926" y="160812"/>
                </a:lnTo>
                <a:lnTo>
                  <a:pt x="21824" y="207752"/>
                </a:lnTo>
                <a:lnTo>
                  <a:pt x="62667" y="218115"/>
                </a:lnTo>
                <a:lnTo>
                  <a:pt x="114483" y="245547"/>
                </a:lnTo>
                <a:lnTo>
                  <a:pt x="216286" y="322966"/>
                </a:lnTo>
                <a:lnTo>
                  <a:pt x="278465" y="326014"/>
                </a:lnTo>
                <a:lnTo>
                  <a:pt x="297973" y="288828"/>
                </a:lnTo>
                <a:lnTo>
                  <a:pt x="320528" y="291876"/>
                </a:lnTo>
                <a:lnTo>
                  <a:pt x="340035" y="294315"/>
                </a:lnTo>
                <a:lnTo>
                  <a:pt x="319309" y="273588"/>
                </a:lnTo>
                <a:lnTo>
                  <a:pt x="316261" y="253472"/>
                </a:lnTo>
                <a:lnTo>
                  <a:pt x="305897" y="253472"/>
                </a:lnTo>
                <a:lnTo>
                  <a:pt x="307117" y="225430"/>
                </a:lnTo>
                <a:lnTo>
                  <a:pt x="285781" y="195560"/>
                </a:lnTo>
                <a:lnTo>
                  <a:pt x="243109" y="174833"/>
                </a:lnTo>
                <a:lnTo>
                  <a:pt x="215067" y="137648"/>
                </a:lnTo>
                <a:lnTo>
                  <a:pt x="218115" y="107168"/>
                </a:lnTo>
                <a:lnTo>
                  <a:pt x="232136" y="93756"/>
                </a:lnTo>
                <a:lnTo>
                  <a:pt x="226040" y="70592"/>
                </a:lnTo>
                <a:lnTo>
                  <a:pt x="203485" y="59009"/>
                </a:lnTo>
                <a:lnTo>
                  <a:pt x="174833" y="11460"/>
                </a:lnTo>
                <a:lnTo>
                  <a:pt x="174833" y="11460"/>
                </a:lnTo>
                <a:lnTo>
                  <a:pt x="160813" y="18166"/>
                </a:lnTo>
                <a:lnTo>
                  <a:pt x="148011" y="8412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1" name="Google Shape;871;p33"/>
          <p:cNvSpPr/>
          <p:nvPr/>
        </p:nvSpPr>
        <p:spPr>
          <a:xfrm>
            <a:off x="5930889" y="2040462"/>
            <a:ext cx="240855" cy="89012"/>
          </a:xfrm>
          <a:custGeom>
            <a:avLst/>
            <a:gdLst/>
            <a:ahLst/>
            <a:cxnLst/>
            <a:rect l="l" t="t" r="r" b="b"/>
            <a:pathLst>
              <a:path w="280416" h="103632" extrusionOk="0">
                <a:moveTo>
                  <a:pt x="260177" y="5365"/>
                </a:moveTo>
                <a:lnTo>
                  <a:pt x="218115" y="2926"/>
                </a:lnTo>
                <a:lnTo>
                  <a:pt x="173614" y="20605"/>
                </a:lnTo>
                <a:lnTo>
                  <a:pt x="142525" y="11461"/>
                </a:lnTo>
                <a:lnTo>
                  <a:pt x="100462" y="29749"/>
                </a:lnTo>
                <a:lnTo>
                  <a:pt x="64496" y="6584"/>
                </a:lnTo>
                <a:lnTo>
                  <a:pt x="24872" y="11461"/>
                </a:lnTo>
                <a:lnTo>
                  <a:pt x="2926" y="34016"/>
                </a:lnTo>
                <a:lnTo>
                  <a:pt x="55961" y="41941"/>
                </a:lnTo>
                <a:lnTo>
                  <a:pt x="55352" y="51694"/>
                </a:lnTo>
                <a:lnTo>
                  <a:pt x="7803" y="58400"/>
                </a:lnTo>
                <a:lnTo>
                  <a:pt x="61448" y="74859"/>
                </a:lnTo>
                <a:lnTo>
                  <a:pt x="33406" y="90099"/>
                </a:lnTo>
                <a:lnTo>
                  <a:pt x="104729" y="101072"/>
                </a:lnTo>
                <a:lnTo>
                  <a:pt x="138867" y="105949"/>
                </a:lnTo>
                <a:lnTo>
                  <a:pt x="162641" y="99853"/>
                </a:lnTo>
                <a:lnTo>
                  <a:pt x="241280" y="76078"/>
                </a:lnTo>
                <a:lnTo>
                  <a:pt x="278465" y="50475"/>
                </a:lnTo>
                <a:lnTo>
                  <a:pt x="251643" y="27310"/>
                </a:lnTo>
                <a:lnTo>
                  <a:pt x="260177" y="5365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2" name="Google Shape;872;p33"/>
          <p:cNvSpPr/>
          <p:nvPr/>
        </p:nvSpPr>
        <p:spPr>
          <a:xfrm>
            <a:off x="7435186" y="3099701"/>
            <a:ext cx="41888" cy="125663"/>
          </a:xfrm>
          <a:custGeom>
            <a:avLst/>
            <a:gdLst/>
            <a:ahLst/>
            <a:cxnLst/>
            <a:rect l="l" t="t" r="r" b="b"/>
            <a:pathLst>
              <a:path w="48768" h="146304" extrusionOk="0">
                <a:moveTo>
                  <a:pt x="45598" y="2926"/>
                </a:moveTo>
                <a:lnTo>
                  <a:pt x="37064" y="3536"/>
                </a:lnTo>
                <a:lnTo>
                  <a:pt x="34625" y="10241"/>
                </a:lnTo>
                <a:lnTo>
                  <a:pt x="23652" y="10241"/>
                </a:lnTo>
                <a:lnTo>
                  <a:pt x="23042" y="10851"/>
                </a:lnTo>
                <a:lnTo>
                  <a:pt x="19385" y="20604"/>
                </a:lnTo>
                <a:lnTo>
                  <a:pt x="15728" y="49865"/>
                </a:lnTo>
                <a:lnTo>
                  <a:pt x="9022" y="67544"/>
                </a:lnTo>
                <a:lnTo>
                  <a:pt x="11460" y="69982"/>
                </a:lnTo>
                <a:lnTo>
                  <a:pt x="2926" y="82784"/>
                </a:lnTo>
                <a:lnTo>
                  <a:pt x="2926" y="82784"/>
                </a:lnTo>
                <a:lnTo>
                  <a:pt x="26700" y="138867"/>
                </a:lnTo>
                <a:lnTo>
                  <a:pt x="30968" y="149230"/>
                </a:lnTo>
                <a:lnTo>
                  <a:pt x="41330" y="87051"/>
                </a:lnTo>
                <a:lnTo>
                  <a:pt x="38892" y="72420"/>
                </a:lnTo>
                <a:lnTo>
                  <a:pt x="24262" y="77297"/>
                </a:lnTo>
                <a:lnTo>
                  <a:pt x="24872" y="66934"/>
                </a:lnTo>
                <a:lnTo>
                  <a:pt x="32186" y="62057"/>
                </a:lnTo>
                <a:lnTo>
                  <a:pt x="23652" y="57790"/>
                </a:lnTo>
                <a:lnTo>
                  <a:pt x="27920" y="31577"/>
                </a:lnTo>
                <a:lnTo>
                  <a:pt x="40112" y="37064"/>
                </a:lnTo>
                <a:lnTo>
                  <a:pt x="44378" y="24872"/>
                </a:lnTo>
                <a:lnTo>
                  <a:pt x="43769" y="24872"/>
                </a:lnTo>
                <a:lnTo>
                  <a:pt x="47426" y="18776"/>
                </a:lnTo>
                <a:lnTo>
                  <a:pt x="45598" y="2926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3" name="Google Shape;873;p33"/>
          <p:cNvSpPr/>
          <p:nvPr/>
        </p:nvSpPr>
        <p:spPr>
          <a:xfrm>
            <a:off x="6649265" y="2642600"/>
            <a:ext cx="324631" cy="345575"/>
          </a:xfrm>
          <a:custGeom>
            <a:avLst/>
            <a:gdLst/>
            <a:ahLst/>
            <a:cxnLst/>
            <a:rect l="l" t="t" r="r" b="b"/>
            <a:pathLst>
              <a:path w="377952" h="402336" extrusionOk="0">
                <a:moveTo>
                  <a:pt x="290048" y="340644"/>
                </a:moveTo>
                <a:lnTo>
                  <a:pt x="265664" y="343692"/>
                </a:lnTo>
                <a:lnTo>
                  <a:pt x="233964" y="347960"/>
                </a:lnTo>
                <a:lnTo>
                  <a:pt x="196169" y="344302"/>
                </a:lnTo>
                <a:lnTo>
                  <a:pt x="192512" y="365028"/>
                </a:lnTo>
                <a:lnTo>
                  <a:pt x="238232" y="385145"/>
                </a:lnTo>
                <a:lnTo>
                  <a:pt x="254691" y="389412"/>
                </a:lnTo>
                <a:lnTo>
                  <a:pt x="280294" y="404043"/>
                </a:lnTo>
                <a:lnTo>
                  <a:pt x="285780" y="383926"/>
                </a:lnTo>
                <a:lnTo>
                  <a:pt x="280294" y="371734"/>
                </a:lnTo>
                <a:lnTo>
                  <a:pt x="290048" y="340644"/>
                </a:lnTo>
                <a:close/>
                <a:moveTo>
                  <a:pt x="84612" y="225430"/>
                </a:moveTo>
                <a:lnTo>
                  <a:pt x="69372" y="237012"/>
                </a:lnTo>
                <a:lnTo>
                  <a:pt x="52304" y="235184"/>
                </a:lnTo>
                <a:lnTo>
                  <a:pt x="60228" y="257129"/>
                </a:lnTo>
                <a:lnTo>
                  <a:pt x="62667" y="303459"/>
                </a:lnTo>
                <a:lnTo>
                  <a:pt x="75468" y="313822"/>
                </a:lnTo>
                <a:lnTo>
                  <a:pt x="87660" y="301020"/>
                </a:lnTo>
                <a:lnTo>
                  <a:pt x="102291" y="303459"/>
                </a:lnTo>
                <a:lnTo>
                  <a:pt x="104729" y="252252"/>
                </a:lnTo>
                <a:lnTo>
                  <a:pt x="84612" y="225430"/>
                </a:lnTo>
                <a:close/>
                <a:moveTo>
                  <a:pt x="171785" y="16337"/>
                </a:moveTo>
                <a:lnTo>
                  <a:pt x="163860" y="2926"/>
                </a:lnTo>
                <a:lnTo>
                  <a:pt x="134600" y="9632"/>
                </a:lnTo>
                <a:lnTo>
                  <a:pt x="131552" y="16947"/>
                </a:lnTo>
                <a:lnTo>
                  <a:pt x="112654" y="11460"/>
                </a:lnTo>
                <a:lnTo>
                  <a:pt x="110825" y="26700"/>
                </a:lnTo>
                <a:lnTo>
                  <a:pt x="98024" y="33406"/>
                </a:lnTo>
                <a:lnTo>
                  <a:pt x="74859" y="28529"/>
                </a:lnTo>
                <a:lnTo>
                  <a:pt x="69372" y="43769"/>
                </a:lnTo>
                <a:lnTo>
                  <a:pt x="54742" y="44988"/>
                </a:lnTo>
                <a:lnTo>
                  <a:pt x="49256" y="38892"/>
                </a:lnTo>
                <a:lnTo>
                  <a:pt x="32796" y="51694"/>
                </a:lnTo>
                <a:lnTo>
                  <a:pt x="18166" y="53523"/>
                </a:lnTo>
                <a:lnTo>
                  <a:pt x="4755" y="45598"/>
                </a:lnTo>
                <a:lnTo>
                  <a:pt x="3536" y="55961"/>
                </a:lnTo>
                <a:lnTo>
                  <a:pt x="13289" y="70592"/>
                </a:lnTo>
                <a:lnTo>
                  <a:pt x="2926" y="81564"/>
                </a:lnTo>
                <a:lnTo>
                  <a:pt x="12070" y="110825"/>
                </a:lnTo>
                <a:lnTo>
                  <a:pt x="28529" y="115702"/>
                </a:lnTo>
                <a:lnTo>
                  <a:pt x="25481" y="132161"/>
                </a:lnTo>
                <a:lnTo>
                  <a:pt x="38283" y="129113"/>
                </a:lnTo>
                <a:lnTo>
                  <a:pt x="55352" y="112044"/>
                </a:lnTo>
                <a:lnTo>
                  <a:pt x="69372" y="106558"/>
                </a:lnTo>
                <a:lnTo>
                  <a:pt x="94976" y="119360"/>
                </a:lnTo>
                <a:lnTo>
                  <a:pt x="110825" y="123627"/>
                </a:lnTo>
                <a:lnTo>
                  <a:pt x="122408" y="160203"/>
                </a:lnTo>
                <a:lnTo>
                  <a:pt x="144353" y="182148"/>
                </a:lnTo>
                <a:lnTo>
                  <a:pt x="174224" y="206532"/>
                </a:lnTo>
                <a:lnTo>
                  <a:pt x="199827" y="223601"/>
                </a:lnTo>
                <a:lnTo>
                  <a:pt x="223601" y="226040"/>
                </a:lnTo>
                <a:lnTo>
                  <a:pt x="237622" y="241280"/>
                </a:lnTo>
                <a:lnTo>
                  <a:pt x="258348" y="248595"/>
                </a:lnTo>
                <a:lnTo>
                  <a:pt x="268712" y="265054"/>
                </a:lnTo>
                <a:lnTo>
                  <a:pt x="282123" y="269931"/>
                </a:lnTo>
                <a:lnTo>
                  <a:pt x="293096" y="289438"/>
                </a:lnTo>
                <a:lnTo>
                  <a:pt x="307116" y="311993"/>
                </a:lnTo>
                <a:lnTo>
                  <a:pt x="300411" y="319918"/>
                </a:lnTo>
                <a:lnTo>
                  <a:pt x="295534" y="341254"/>
                </a:lnTo>
                <a:lnTo>
                  <a:pt x="296144" y="353446"/>
                </a:lnTo>
                <a:lnTo>
                  <a:pt x="308945" y="350398"/>
                </a:lnTo>
                <a:lnTo>
                  <a:pt x="324185" y="316260"/>
                </a:lnTo>
                <a:lnTo>
                  <a:pt x="336987" y="313822"/>
                </a:lnTo>
                <a:lnTo>
                  <a:pt x="339425" y="293705"/>
                </a:lnTo>
                <a:lnTo>
                  <a:pt x="315651" y="279684"/>
                </a:lnTo>
                <a:lnTo>
                  <a:pt x="327233" y="254691"/>
                </a:lnTo>
                <a:lnTo>
                  <a:pt x="354665" y="260787"/>
                </a:lnTo>
                <a:lnTo>
                  <a:pt x="373563" y="279075"/>
                </a:lnTo>
                <a:lnTo>
                  <a:pt x="378440" y="265054"/>
                </a:lnTo>
                <a:lnTo>
                  <a:pt x="374782" y="257739"/>
                </a:lnTo>
                <a:lnTo>
                  <a:pt x="346131" y="238232"/>
                </a:lnTo>
                <a:lnTo>
                  <a:pt x="322356" y="226649"/>
                </a:lnTo>
                <a:lnTo>
                  <a:pt x="293096" y="212628"/>
                </a:lnTo>
                <a:lnTo>
                  <a:pt x="301630" y="205313"/>
                </a:lnTo>
                <a:lnTo>
                  <a:pt x="293096" y="196779"/>
                </a:lnTo>
                <a:lnTo>
                  <a:pt x="268712" y="197388"/>
                </a:lnTo>
                <a:lnTo>
                  <a:pt x="232136" y="166908"/>
                </a:lnTo>
                <a:lnTo>
                  <a:pt x="214457" y="135819"/>
                </a:lnTo>
                <a:lnTo>
                  <a:pt x="184587" y="116921"/>
                </a:lnTo>
                <a:lnTo>
                  <a:pt x="173004" y="98024"/>
                </a:lnTo>
                <a:lnTo>
                  <a:pt x="176052" y="87051"/>
                </a:lnTo>
                <a:lnTo>
                  <a:pt x="173614" y="68763"/>
                </a:lnTo>
                <a:lnTo>
                  <a:pt x="197388" y="55352"/>
                </a:lnTo>
                <a:lnTo>
                  <a:pt x="222382" y="60838"/>
                </a:lnTo>
                <a:lnTo>
                  <a:pt x="213848" y="44379"/>
                </a:lnTo>
                <a:lnTo>
                  <a:pt x="215676" y="26091"/>
                </a:lnTo>
                <a:lnTo>
                  <a:pt x="171785" y="16337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4" name="Google Shape;874;p33"/>
          <p:cNvSpPr/>
          <p:nvPr/>
        </p:nvSpPr>
        <p:spPr>
          <a:xfrm>
            <a:off x="4200398" y="3590836"/>
            <a:ext cx="62832" cy="31416"/>
          </a:xfrm>
          <a:custGeom>
            <a:avLst/>
            <a:gdLst/>
            <a:ahLst/>
            <a:cxnLst/>
            <a:rect l="l" t="t" r="r" b="b"/>
            <a:pathLst>
              <a:path w="73152" h="36576" extrusionOk="0">
                <a:moveTo>
                  <a:pt x="49865" y="28529"/>
                </a:moveTo>
                <a:lnTo>
                  <a:pt x="73640" y="27920"/>
                </a:lnTo>
                <a:lnTo>
                  <a:pt x="68763" y="16947"/>
                </a:lnTo>
                <a:lnTo>
                  <a:pt x="52304" y="7803"/>
                </a:lnTo>
                <a:lnTo>
                  <a:pt x="29749" y="4145"/>
                </a:lnTo>
                <a:lnTo>
                  <a:pt x="22433" y="2926"/>
                </a:lnTo>
                <a:lnTo>
                  <a:pt x="7803" y="5365"/>
                </a:lnTo>
                <a:lnTo>
                  <a:pt x="2926" y="14509"/>
                </a:lnTo>
                <a:lnTo>
                  <a:pt x="20605" y="28529"/>
                </a:lnTo>
                <a:lnTo>
                  <a:pt x="38893" y="34625"/>
                </a:lnTo>
                <a:lnTo>
                  <a:pt x="49865" y="28529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5" name="Google Shape;875;p33"/>
          <p:cNvSpPr/>
          <p:nvPr/>
        </p:nvSpPr>
        <p:spPr>
          <a:xfrm>
            <a:off x="7459271" y="3096558"/>
            <a:ext cx="115191" cy="141371"/>
          </a:xfrm>
          <a:custGeom>
            <a:avLst/>
            <a:gdLst/>
            <a:ahLst/>
            <a:cxnLst/>
            <a:rect l="l" t="t" r="r" b="b"/>
            <a:pathLst>
              <a:path w="134112" h="164592" extrusionOk="0">
                <a:moveTo>
                  <a:pt x="132161" y="49865"/>
                </a:moveTo>
                <a:lnTo>
                  <a:pt x="113264" y="2926"/>
                </a:lnTo>
                <a:lnTo>
                  <a:pt x="54742" y="43769"/>
                </a:lnTo>
                <a:lnTo>
                  <a:pt x="16337" y="28529"/>
                </a:lnTo>
                <a:lnTo>
                  <a:pt x="12070" y="40721"/>
                </a:lnTo>
                <a:lnTo>
                  <a:pt x="14509" y="64496"/>
                </a:lnTo>
                <a:lnTo>
                  <a:pt x="10850" y="76078"/>
                </a:lnTo>
                <a:lnTo>
                  <a:pt x="13289" y="90708"/>
                </a:lnTo>
                <a:lnTo>
                  <a:pt x="2926" y="152888"/>
                </a:lnTo>
                <a:lnTo>
                  <a:pt x="4754" y="158374"/>
                </a:lnTo>
                <a:lnTo>
                  <a:pt x="41941" y="164470"/>
                </a:lnTo>
                <a:lnTo>
                  <a:pt x="54742" y="152278"/>
                </a:lnTo>
                <a:lnTo>
                  <a:pt x="61448" y="138257"/>
                </a:lnTo>
                <a:lnTo>
                  <a:pt x="85832" y="133380"/>
                </a:lnTo>
                <a:lnTo>
                  <a:pt x="90098" y="119969"/>
                </a:lnTo>
                <a:lnTo>
                  <a:pt x="100462" y="113873"/>
                </a:lnTo>
                <a:lnTo>
                  <a:pt x="63277" y="74859"/>
                </a:lnTo>
                <a:lnTo>
                  <a:pt x="126674" y="55961"/>
                </a:lnTo>
                <a:lnTo>
                  <a:pt x="132161" y="49865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6" name="Google Shape;876;p33"/>
          <p:cNvSpPr/>
          <p:nvPr/>
        </p:nvSpPr>
        <p:spPr>
          <a:xfrm>
            <a:off x="10085114" y="2693389"/>
            <a:ext cx="282743" cy="481710"/>
          </a:xfrm>
          <a:custGeom>
            <a:avLst/>
            <a:gdLst/>
            <a:ahLst/>
            <a:cxnLst/>
            <a:rect l="l" t="t" r="r" b="b"/>
            <a:pathLst>
              <a:path w="329184" h="560832" extrusionOk="0">
                <a:moveTo>
                  <a:pt x="158984" y="441838"/>
                </a:moveTo>
                <a:lnTo>
                  <a:pt x="131552" y="433913"/>
                </a:lnTo>
                <a:lnTo>
                  <a:pt x="124846" y="450372"/>
                </a:lnTo>
                <a:lnTo>
                  <a:pt x="104729" y="445496"/>
                </a:lnTo>
                <a:lnTo>
                  <a:pt x="96805" y="468660"/>
                </a:lnTo>
                <a:lnTo>
                  <a:pt x="104120" y="486948"/>
                </a:lnTo>
                <a:lnTo>
                  <a:pt x="129722" y="497921"/>
                </a:lnTo>
                <a:lnTo>
                  <a:pt x="129113" y="475366"/>
                </a:lnTo>
                <a:lnTo>
                  <a:pt x="141914" y="466222"/>
                </a:lnTo>
                <a:lnTo>
                  <a:pt x="160813" y="479024"/>
                </a:lnTo>
                <a:lnTo>
                  <a:pt x="168737" y="455249"/>
                </a:lnTo>
                <a:lnTo>
                  <a:pt x="158984" y="441838"/>
                </a:lnTo>
                <a:close/>
                <a:moveTo>
                  <a:pt x="307726" y="324185"/>
                </a:moveTo>
                <a:lnTo>
                  <a:pt x="285781" y="283342"/>
                </a:lnTo>
                <a:lnTo>
                  <a:pt x="293705" y="244328"/>
                </a:lnTo>
                <a:lnTo>
                  <a:pt x="276637" y="212628"/>
                </a:lnTo>
                <a:lnTo>
                  <a:pt x="227258" y="159593"/>
                </a:lnTo>
                <a:lnTo>
                  <a:pt x="197998" y="166908"/>
                </a:lnTo>
                <a:lnTo>
                  <a:pt x="199217" y="190683"/>
                </a:lnTo>
                <a:lnTo>
                  <a:pt x="230306" y="233964"/>
                </a:lnTo>
                <a:lnTo>
                  <a:pt x="236402" y="282123"/>
                </a:lnTo>
                <a:lnTo>
                  <a:pt x="226040" y="297363"/>
                </a:lnTo>
                <a:lnTo>
                  <a:pt x="198608" y="336987"/>
                </a:lnTo>
                <a:lnTo>
                  <a:pt x="168128" y="318089"/>
                </a:lnTo>
                <a:lnTo>
                  <a:pt x="168128" y="388193"/>
                </a:lnTo>
                <a:lnTo>
                  <a:pt x="129722" y="380268"/>
                </a:lnTo>
                <a:lnTo>
                  <a:pt x="71201" y="391851"/>
                </a:lnTo>
                <a:lnTo>
                  <a:pt x="59618" y="418673"/>
                </a:lnTo>
                <a:lnTo>
                  <a:pt x="35845" y="438790"/>
                </a:lnTo>
                <a:lnTo>
                  <a:pt x="29138" y="463174"/>
                </a:lnTo>
                <a:lnTo>
                  <a:pt x="2926" y="475366"/>
                </a:lnTo>
                <a:lnTo>
                  <a:pt x="27310" y="501579"/>
                </a:lnTo>
                <a:lnTo>
                  <a:pt x="52304" y="513161"/>
                </a:lnTo>
                <a:lnTo>
                  <a:pt x="57790" y="547908"/>
                </a:lnTo>
                <a:lnTo>
                  <a:pt x="79126" y="563148"/>
                </a:lnTo>
                <a:lnTo>
                  <a:pt x="94366" y="546689"/>
                </a:lnTo>
                <a:lnTo>
                  <a:pt x="89489" y="480852"/>
                </a:lnTo>
                <a:lnTo>
                  <a:pt x="44989" y="452201"/>
                </a:lnTo>
                <a:lnTo>
                  <a:pt x="82174" y="451592"/>
                </a:lnTo>
                <a:lnTo>
                  <a:pt x="112654" y="433304"/>
                </a:lnTo>
                <a:lnTo>
                  <a:pt x="165080" y="424769"/>
                </a:lnTo>
                <a:lnTo>
                  <a:pt x="179710" y="454030"/>
                </a:lnTo>
                <a:lnTo>
                  <a:pt x="207752" y="468660"/>
                </a:lnTo>
                <a:lnTo>
                  <a:pt x="234574" y="424160"/>
                </a:lnTo>
                <a:lnTo>
                  <a:pt x="290048" y="421721"/>
                </a:lnTo>
                <a:lnTo>
                  <a:pt x="322966" y="403433"/>
                </a:lnTo>
                <a:lnTo>
                  <a:pt x="326624" y="375392"/>
                </a:lnTo>
                <a:lnTo>
                  <a:pt x="311384" y="355884"/>
                </a:lnTo>
                <a:lnTo>
                  <a:pt x="307726" y="324185"/>
                </a:lnTo>
                <a:close/>
                <a:moveTo>
                  <a:pt x="235793" y="54742"/>
                </a:moveTo>
                <a:lnTo>
                  <a:pt x="203485" y="41940"/>
                </a:lnTo>
                <a:lnTo>
                  <a:pt x="140086" y="2926"/>
                </a:lnTo>
                <a:lnTo>
                  <a:pt x="151669" y="32187"/>
                </a:lnTo>
                <a:lnTo>
                  <a:pt x="177881" y="84003"/>
                </a:lnTo>
                <a:lnTo>
                  <a:pt x="146182" y="86441"/>
                </a:lnTo>
                <a:lnTo>
                  <a:pt x="149840" y="115092"/>
                </a:lnTo>
                <a:lnTo>
                  <a:pt x="177881" y="152278"/>
                </a:lnTo>
                <a:lnTo>
                  <a:pt x="212629" y="152278"/>
                </a:lnTo>
                <a:lnTo>
                  <a:pt x="202874" y="110825"/>
                </a:lnTo>
                <a:lnTo>
                  <a:pt x="268712" y="136428"/>
                </a:lnTo>
                <a:lnTo>
                  <a:pt x="271150" y="99243"/>
                </a:lnTo>
                <a:lnTo>
                  <a:pt x="310165" y="88880"/>
                </a:lnTo>
                <a:lnTo>
                  <a:pt x="273589" y="46817"/>
                </a:lnTo>
                <a:lnTo>
                  <a:pt x="263225" y="62667"/>
                </a:lnTo>
                <a:lnTo>
                  <a:pt x="235793" y="54742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7" name="Google Shape;877;p33"/>
          <p:cNvSpPr/>
          <p:nvPr/>
        </p:nvSpPr>
        <p:spPr>
          <a:xfrm>
            <a:off x="7670805" y="2377136"/>
            <a:ext cx="1047196" cy="476474"/>
          </a:xfrm>
          <a:custGeom>
            <a:avLst/>
            <a:gdLst/>
            <a:ahLst/>
            <a:cxnLst/>
            <a:rect l="l" t="t" r="r" b="b"/>
            <a:pathLst>
              <a:path w="1219200" h="554736" extrusionOk="0">
                <a:moveTo>
                  <a:pt x="630814" y="10851"/>
                </a:moveTo>
                <a:lnTo>
                  <a:pt x="575950" y="2926"/>
                </a:lnTo>
                <a:lnTo>
                  <a:pt x="557052" y="18166"/>
                </a:lnTo>
                <a:lnTo>
                  <a:pt x="491216" y="31577"/>
                </a:lnTo>
                <a:lnTo>
                  <a:pt x="480852" y="40721"/>
                </a:lnTo>
                <a:lnTo>
                  <a:pt x="378440" y="53523"/>
                </a:lnTo>
                <a:lnTo>
                  <a:pt x="369905" y="66324"/>
                </a:lnTo>
                <a:lnTo>
                  <a:pt x="400385" y="91318"/>
                </a:lnTo>
                <a:lnTo>
                  <a:pt x="376610" y="101072"/>
                </a:lnTo>
                <a:lnTo>
                  <a:pt x="385754" y="111435"/>
                </a:lnTo>
                <a:lnTo>
                  <a:pt x="363809" y="129113"/>
                </a:lnTo>
                <a:lnTo>
                  <a:pt x="421112" y="154716"/>
                </a:lnTo>
                <a:lnTo>
                  <a:pt x="419892" y="173004"/>
                </a:lnTo>
                <a:lnTo>
                  <a:pt x="377830" y="171176"/>
                </a:lnTo>
                <a:lnTo>
                  <a:pt x="372953" y="182148"/>
                </a:lnTo>
                <a:lnTo>
                  <a:pt x="328452" y="162641"/>
                </a:lnTo>
                <a:lnTo>
                  <a:pt x="282122" y="163860"/>
                </a:lnTo>
                <a:lnTo>
                  <a:pt x="255910" y="179100"/>
                </a:lnTo>
                <a:lnTo>
                  <a:pt x="215676" y="164470"/>
                </a:lnTo>
                <a:lnTo>
                  <a:pt x="143134" y="138257"/>
                </a:lnTo>
                <a:lnTo>
                  <a:pt x="97414" y="139476"/>
                </a:lnTo>
                <a:lnTo>
                  <a:pt x="48036" y="179710"/>
                </a:lnTo>
                <a:lnTo>
                  <a:pt x="52304" y="207752"/>
                </a:lnTo>
                <a:lnTo>
                  <a:pt x="15728" y="185806"/>
                </a:lnTo>
                <a:lnTo>
                  <a:pt x="2926" y="227259"/>
                </a:lnTo>
                <a:lnTo>
                  <a:pt x="13289" y="234574"/>
                </a:lnTo>
                <a:lnTo>
                  <a:pt x="2926" y="263225"/>
                </a:lnTo>
                <a:lnTo>
                  <a:pt x="35234" y="289438"/>
                </a:lnTo>
                <a:lnTo>
                  <a:pt x="57180" y="288219"/>
                </a:lnTo>
                <a:lnTo>
                  <a:pt x="82784" y="313212"/>
                </a:lnTo>
                <a:lnTo>
                  <a:pt x="84002" y="332720"/>
                </a:lnTo>
                <a:lnTo>
                  <a:pt x="101072" y="338816"/>
                </a:lnTo>
                <a:lnTo>
                  <a:pt x="127894" y="330891"/>
                </a:lnTo>
                <a:lnTo>
                  <a:pt x="158374" y="314432"/>
                </a:lnTo>
                <a:lnTo>
                  <a:pt x="187025" y="323576"/>
                </a:lnTo>
                <a:lnTo>
                  <a:pt x="216896" y="321747"/>
                </a:lnTo>
                <a:lnTo>
                  <a:pt x="228478" y="345521"/>
                </a:lnTo>
                <a:lnTo>
                  <a:pt x="232136" y="382097"/>
                </a:lnTo>
                <a:lnTo>
                  <a:pt x="204094" y="376611"/>
                </a:lnTo>
                <a:lnTo>
                  <a:pt x="179710" y="382707"/>
                </a:lnTo>
                <a:lnTo>
                  <a:pt x="185196" y="410139"/>
                </a:lnTo>
                <a:lnTo>
                  <a:pt x="154716" y="406481"/>
                </a:lnTo>
                <a:lnTo>
                  <a:pt x="158374" y="418673"/>
                </a:lnTo>
                <a:lnTo>
                  <a:pt x="177881" y="428427"/>
                </a:lnTo>
                <a:lnTo>
                  <a:pt x="200436" y="461955"/>
                </a:lnTo>
                <a:lnTo>
                  <a:pt x="239450" y="474756"/>
                </a:lnTo>
                <a:lnTo>
                  <a:pt x="248594" y="487558"/>
                </a:lnTo>
                <a:lnTo>
                  <a:pt x="244328" y="503408"/>
                </a:lnTo>
                <a:lnTo>
                  <a:pt x="248594" y="512552"/>
                </a:lnTo>
                <a:lnTo>
                  <a:pt x="259568" y="500360"/>
                </a:lnTo>
                <a:lnTo>
                  <a:pt x="293096" y="492435"/>
                </a:lnTo>
                <a:lnTo>
                  <a:pt x="316260" y="502798"/>
                </a:lnTo>
                <a:lnTo>
                  <a:pt x="346130" y="532668"/>
                </a:lnTo>
                <a:lnTo>
                  <a:pt x="361370" y="530840"/>
                </a:lnTo>
                <a:lnTo>
                  <a:pt x="323576" y="391851"/>
                </a:lnTo>
                <a:lnTo>
                  <a:pt x="396118" y="369905"/>
                </a:lnTo>
                <a:lnTo>
                  <a:pt x="402824" y="372953"/>
                </a:lnTo>
                <a:lnTo>
                  <a:pt x="458297" y="400385"/>
                </a:lnTo>
                <a:lnTo>
                  <a:pt x="487558" y="414406"/>
                </a:lnTo>
                <a:lnTo>
                  <a:pt x="527182" y="447934"/>
                </a:lnTo>
                <a:lnTo>
                  <a:pt x="561929" y="442448"/>
                </a:lnTo>
                <a:lnTo>
                  <a:pt x="614354" y="439400"/>
                </a:lnTo>
                <a:lnTo>
                  <a:pt x="660074" y="466832"/>
                </a:lnTo>
                <a:lnTo>
                  <a:pt x="669218" y="504627"/>
                </a:lnTo>
                <a:lnTo>
                  <a:pt x="684458" y="505236"/>
                </a:lnTo>
                <a:lnTo>
                  <a:pt x="700308" y="535716"/>
                </a:lnTo>
                <a:lnTo>
                  <a:pt x="740542" y="536936"/>
                </a:lnTo>
                <a:lnTo>
                  <a:pt x="754562" y="555224"/>
                </a:lnTo>
                <a:lnTo>
                  <a:pt x="766145" y="555224"/>
                </a:lnTo>
                <a:lnTo>
                  <a:pt x="771632" y="527792"/>
                </a:lnTo>
                <a:lnTo>
                  <a:pt x="804550" y="501579"/>
                </a:lnTo>
                <a:lnTo>
                  <a:pt x="819790" y="494264"/>
                </a:lnTo>
                <a:lnTo>
                  <a:pt x="821618" y="477804"/>
                </a:lnTo>
                <a:lnTo>
                  <a:pt x="840516" y="472928"/>
                </a:lnTo>
                <a:lnTo>
                  <a:pt x="895990" y="485729"/>
                </a:lnTo>
                <a:lnTo>
                  <a:pt x="892942" y="463784"/>
                </a:lnTo>
                <a:lnTo>
                  <a:pt x="908182" y="455859"/>
                </a:lnTo>
                <a:lnTo>
                  <a:pt x="957560" y="471708"/>
                </a:lnTo>
                <a:lnTo>
                  <a:pt x="967313" y="467441"/>
                </a:lnTo>
                <a:lnTo>
                  <a:pt x="1019738" y="468660"/>
                </a:lnTo>
                <a:lnTo>
                  <a:pt x="1067288" y="472318"/>
                </a:lnTo>
                <a:lnTo>
                  <a:pt x="1087404" y="485729"/>
                </a:lnTo>
                <a:lnTo>
                  <a:pt x="1108740" y="491216"/>
                </a:lnTo>
                <a:lnTo>
                  <a:pt x="1098377" y="469880"/>
                </a:lnTo>
                <a:lnTo>
                  <a:pt x="1116056" y="460126"/>
                </a:lnTo>
                <a:lnTo>
                  <a:pt x="1063020" y="394899"/>
                </a:lnTo>
                <a:lnTo>
                  <a:pt x="1117884" y="380268"/>
                </a:lnTo>
                <a:lnTo>
                  <a:pt x="1130076" y="371734"/>
                </a:lnTo>
                <a:lnTo>
                  <a:pt x="1123980" y="304068"/>
                </a:lnTo>
                <a:lnTo>
                  <a:pt x="1189208" y="316260"/>
                </a:lnTo>
                <a:lnTo>
                  <a:pt x="1198961" y="299192"/>
                </a:lnTo>
                <a:lnTo>
                  <a:pt x="1183721" y="261396"/>
                </a:lnTo>
                <a:lnTo>
                  <a:pt x="1206886" y="257739"/>
                </a:lnTo>
                <a:lnTo>
                  <a:pt x="1217858" y="232136"/>
                </a:lnTo>
                <a:lnTo>
                  <a:pt x="1191646" y="208971"/>
                </a:lnTo>
                <a:lnTo>
                  <a:pt x="1155070" y="214457"/>
                </a:lnTo>
                <a:lnTo>
                  <a:pt x="1134953" y="198608"/>
                </a:lnTo>
                <a:lnTo>
                  <a:pt x="1111178" y="191292"/>
                </a:lnTo>
                <a:lnTo>
                  <a:pt x="1086185" y="169347"/>
                </a:lnTo>
                <a:lnTo>
                  <a:pt x="1066678" y="162641"/>
                </a:lnTo>
                <a:lnTo>
                  <a:pt x="1028882" y="172395"/>
                </a:lnTo>
                <a:lnTo>
                  <a:pt x="978286" y="150449"/>
                </a:lnTo>
                <a:lnTo>
                  <a:pt x="971580" y="170566"/>
                </a:lnTo>
                <a:lnTo>
                  <a:pt x="861242" y="76078"/>
                </a:lnTo>
                <a:lnTo>
                  <a:pt x="810646" y="47427"/>
                </a:lnTo>
                <a:lnTo>
                  <a:pt x="815522" y="35844"/>
                </a:lnTo>
                <a:lnTo>
                  <a:pt x="760049" y="70592"/>
                </a:lnTo>
                <a:lnTo>
                  <a:pt x="733226" y="73030"/>
                </a:lnTo>
                <a:lnTo>
                  <a:pt x="725912" y="52913"/>
                </a:lnTo>
                <a:lnTo>
                  <a:pt x="683240" y="40112"/>
                </a:lnTo>
                <a:lnTo>
                  <a:pt x="657026" y="49256"/>
                </a:lnTo>
                <a:lnTo>
                  <a:pt x="630814" y="10851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8" name="Google Shape;878;p33"/>
          <p:cNvSpPr/>
          <p:nvPr/>
        </p:nvSpPr>
        <p:spPr>
          <a:xfrm>
            <a:off x="7468696" y="4024373"/>
            <a:ext cx="235619" cy="340339"/>
          </a:xfrm>
          <a:custGeom>
            <a:avLst/>
            <a:gdLst/>
            <a:ahLst/>
            <a:cxnLst/>
            <a:rect l="l" t="t" r="r" b="b"/>
            <a:pathLst>
              <a:path w="274320" h="396240" extrusionOk="0">
                <a:moveTo>
                  <a:pt x="274198" y="64496"/>
                </a:moveTo>
                <a:lnTo>
                  <a:pt x="251034" y="64496"/>
                </a:lnTo>
                <a:lnTo>
                  <a:pt x="237013" y="51694"/>
                </a:lnTo>
                <a:lnTo>
                  <a:pt x="205923" y="67544"/>
                </a:lnTo>
                <a:lnTo>
                  <a:pt x="196170" y="84003"/>
                </a:lnTo>
                <a:lnTo>
                  <a:pt x="173005" y="80955"/>
                </a:lnTo>
                <a:lnTo>
                  <a:pt x="165690" y="76688"/>
                </a:lnTo>
                <a:lnTo>
                  <a:pt x="157765" y="77297"/>
                </a:lnTo>
                <a:lnTo>
                  <a:pt x="146792" y="77297"/>
                </a:lnTo>
                <a:lnTo>
                  <a:pt x="102901" y="44379"/>
                </a:lnTo>
                <a:lnTo>
                  <a:pt x="79126" y="44379"/>
                </a:lnTo>
                <a:lnTo>
                  <a:pt x="66934" y="31577"/>
                </a:lnTo>
                <a:lnTo>
                  <a:pt x="66934" y="9632"/>
                </a:lnTo>
                <a:lnTo>
                  <a:pt x="49256" y="2926"/>
                </a:lnTo>
                <a:lnTo>
                  <a:pt x="26091" y="28529"/>
                </a:lnTo>
                <a:lnTo>
                  <a:pt x="5365" y="51694"/>
                </a:lnTo>
                <a:lnTo>
                  <a:pt x="21824" y="78517"/>
                </a:lnTo>
                <a:lnTo>
                  <a:pt x="26091" y="98024"/>
                </a:lnTo>
                <a:lnTo>
                  <a:pt x="41941" y="142525"/>
                </a:lnTo>
                <a:lnTo>
                  <a:pt x="29139" y="171176"/>
                </a:lnTo>
                <a:lnTo>
                  <a:pt x="12680" y="196779"/>
                </a:lnTo>
                <a:lnTo>
                  <a:pt x="2926" y="212629"/>
                </a:lnTo>
                <a:lnTo>
                  <a:pt x="2926" y="214457"/>
                </a:lnTo>
                <a:lnTo>
                  <a:pt x="11461" y="229088"/>
                </a:lnTo>
                <a:lnTo>
                  <a:pt x="9022" y="257739"/>
                </a:lnTo>
                <a:lnTo>
                  <a:pt x="132162" y="336987"/>
                </a:lnTo>
                <a:lnTo>
                  <a:pt x="134600" y="359542"/>
                </a:lnTo>
                <a:lnTo>
                  <a:pt x="183368" y="397947"/>
                </a:lnTo>
                <a:lnTo>
                  <a:pt x="196779" y="385145"/>
                </a:lnTo>
                <a:lnTo>
                  <a:pt x="204094" y="359542"/>
                </a:lnTo>
                <a:lnTo>
                  <a:pt x="215067" y="343693"/>
                </a:lnTo>
                <a:lnTo>
                  <a:pt x="220554" y="316261"/>
                </a:lnTo>
                <a:lnTo>
                  <a:pt x="233355" y="313822"/>
                </a:lnTo>
                <a:lnTo>
                  <a:pt x="241890" y="297363"/>
                </a:lnTo>
                <a:lnTo>
                  <a:pt x="266274" y="282123"/>
                </a:lnTo>
                <a:lnTo>
                  <a:pt x="246157" y="249814"/>
                </a:lnTo>
                <a:lnTo>
                  <a:pt x="244938" y="108387"/>
                </a:lnTo>
                <a:lnTo>
                  <a:pt x="274198" y="64496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9" name="Google Shape;879;p33"/>
          <p:cNvSpPr/>
          <p:nvPr/>
        </p:nvSpPr>
        <p:spPr>
          <a:xfrm>
            <a:off x="8356718" y="2766169"/>
            <a:ext cx="267035" cy="130899"/>
          </a:xfrm>
          <a:custGeom>
            <a:avLst/>
            <a:gdLst/>
            <a:ahLst/>
            <a:cxnLst/>
            <a:rect l="l" t="t" r="r" b="b"/>
            <a:pathLst>
              <a:path w="310896" h="152400" extrusionOk="0">
                <a:moveTo>
                  <a:pt x="310164" y="38283"/>
                </a:moveTo>
                <a:lnTo>
                  <a:pt x="288828" y="32797"/>
                </a:lnTo>
                <a:lnTo>
                  <a:pt x="268712" y="19385"/>
                </a:lnTo>
                <a:lnTo>
                  <a:pt x="221162" y="15728"/>
                </a:lnTo>
                <a:lnTo>
                  <a:pt x="168737" y="14509"/>
                </a:lnTo>
                <a:lnTo>
                  <a:pt x="158984" y="18776"/>
                </a:lnTo>
                <a:lnTo>
                  <a:pt x="109606" y="2926"/>
                </a:lnTo>
                <a:lnTo>
                  <a:pt x="94366" y="10851"/>
                </a:lnTo>
                <a:lnTo>
                  <a:pt x="97414" y="32797"/>
                </a:lnTo>
                <a:lnTo>
                  <a:pt x="41940" y="19995"/>
                </a:lnTo>
                <a:lnTo>
                  <a:pt x="23042" y="24872"/>
                </a:lnTo>
                <a:lnTo>
                  <a:pt x="21214" y="41331"/>
                </a:lnTo>
                <a:lnTo>
                  <a:pt x="32186" y="44989"/>
                </a:lnTo>
                <a:lnTo>
                  <a:pt x="13289" y="69982"/>
                </a:lnTo>
                <a:lnTo>
                  <a:pt x="41330" y="84003"/>
                </a:lnTo>
                <a:lnTo>
                  <a:pt x="60838" y="74249"/>
                </a:lnTo>
                <a:lnTo>
                  <a:pt x="104120" y="94366"/>
                </a:lnTo>
                <a:lnTo>
                  <a:pt x="72420" y="121798"/>
                </a:lnTo>
                <a:lnTo>
                  <a:pt x="47426" y="118141"/>
                </a:lnTo>
                <a:lnTo>
                  <a:pt x="38892" y="130333"/>
                </a:lnTo>
                <a:lnTo>
                  <a:pt x="2926" y="123627"/>
                </a:lnTo>
                <a:lnTo>
                  <a:pt x="6584" y="146182"/>
                </a:lnTo>
                <a:lnTo>
                  <a:pt x="39502" y="143134"/>
                </a:lnTo>
                <a:lnTo>
                  <a:pt x="82784" y="155326"/>
                </a:lnTo>
                <a:lnTo>
                  <a:pt x="140696" y="149840"/>
                </a:lnTo>
                <a:lnTo>
                  <a:pt x="146792" y="140696"/>
                </a:lnTo>
                <a:lnTo>
                  <a:pt x="140086" y="131552"/>
                </a:lnTo>
                <a:lnTo>
                  <a:pt x="164470" y="113264"/>
                </a:lnTo>
                <a:lnTo>
                  <a:pt x="183977" y="105949"/>
                </a:lnTo>
                <a:lnTo>
                  <a:pt x="218724" y="111435"/>
                </a:lnTo>
                <a:lnTo>
                  <a:pt x="222382" y="87051"/>
                </a:lnTo>
                <a:lnTo>
                  <a:pt x="261396" y="82174"/>
                </a:lnTo>
                <a:lnTo>
                  <a:pt x="267492" y="67544"/>
                </a:lnTo>
                <a:lnTo>
                  <a:pt x="308945" y="46817"/>
                </a:lnTo>
                <a:lnTo>
                  <a:pt x="310164" y="38283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0" name="Google Shape;880;p33"/>
          <p:cNvSpPr/>
          <p:nvPr/>
        </p:nvSpPr>
        <p:spPr>
          <a:xfrm>
            <a:off x="9458891" y="3722782"/>
            <a:ext cx="157079" cy="136136"/>
          </a:xfrm>
          <a:custGeom>
            <a:avLst/>
            <a:gdLst/>
            <a:ahLst/>
            <a:cxnLst/>
            <a:rect l="l" t="t" r="r" b="b"/>
            <a:pathLst>
              <a:path w="182880" h="158496" extrusionOk="0">
                <a:moveTo>
                  <a:pt x="170566" y="16947"/>
                </a:moveTo>
                <a:lnTo>
                  <a:pt x="138866" y="2926"/>
                </a:lnTo>
                <a:lnTo>
                  <a:pt x="126674" y="29139"/>
                </a:lnTo>
                <a:lnTo>
                  <a:pt x="96804" y="14508"/>
                </a:lnTo>
                <a:lnTo>
                  <a:pt x="64496" y="8412"/>
                </a:lnTo>
                <a:lnTo>
                  <a:pt x="21214" y="16337"/>
                </a:lnTo>
                <a:lnTo>
                  <a:pt x="2926" y="48036"/>
                </a:lnTo>
                <a:lnTo>
                  <a:pt x="15728" y="94976"/>
                </a:lnTo>
                <a:lnTo>
                  <a:pt x="36454" y="135209"/>
                </a:lnTo>
                <a:lnTo>
                  <a:pt x="52304" y="155326"/>
                </a:lnTo>
                <a:lnTo>
                  <a:pt x="80954" y="160812"/>
                </a:lnTo>
                <a:lnTo>
                  <a:pt x="109606" y="145572"/>
                </a:lnTo>
                <a:lnTo>
                  <a:pt x="144962" y="142524"/>
                </a:lnTo>
                <a:lnTo>
                  <a:pt x="127894" y="119360"/>
                </a:lnTo>
                <a:lnTo>
                  <a:pt x="182148" y="89489"/>
                </a:lnTo>
                <a:lnTo>
                  <a:pt x="181538" y="42550"/>
                </a:lnTo>
                <a:lnTo>
                  <a:pt x="170566" y="16947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1" name="Google Shape;881;p33"/>
          <p:cNvSpPr/>
          <p:nvPr/>
        </p:nvSpPr>
        <p:spPr>
          <a:xfrm>
            <a:off x="9930129" y="2919583"/>
            <a:ext cx="125663" cy="146607"/>
          </a:xfrm>
          <a:custGeom>
            <a:avLst/>
            <a:gdLst/>
            <a:ahLst/>
            <a:cxnLst/>
            <a:rect l="l" t="t" r="r" b="b"/>
            <a:pathLst>
              <a:path w="146304" h="170688" extrusionOk="0">
                <a:moveTo>
                  <a:pt x="2926" y="37064"/>
                </a:moveTo>
                <a:lnTo>
                  <a:pt x="40721" y="70592"/>
                </a:lnTo>
                <a:lnTo>
                  <a:pt x="19994" y="77297"/>
                </a:lnTo>
                <a:lnTo>
                  <a:pt x="51694" y="118750"/>
                </a:lnTo>
                <a:lnTo>
                  <a:pt x="58400" y="148011"/>
                </a:lnTo>
                <a:lnTo>
                  <a:pt x="71201" y="169347"/>
                </a:lnTo>
                <a:lnTo>
                  <a:pt x="98633" y="166299"/>
                </a:lnTo>
                <a:lnTo>
                  <a:pt x="118140" y="149840"/>
                </a:lnTo>
                <a:lnTo>
                  <a:pt x="143744" y="142524"/>
                </a:lnTo>
                <a:lnTo>
                  <a:pt x="146792" y="120579"/>
                </a:lnTo>
                <a:lnTo>
                  <a:pt x="126065" y="74859"/>
                </a:lnTo>
                <a:lnTo>
                  <a:pt x="105948" y="49256"/>
                </a:lnTo>
                <a:lnTo>
                  <a:pt x="55961" y="2926"/>
                </a:lnTo>
                <a:lnTo>
                  <a:pt x="56570" y="12680"/>
                </a:lnTo>
                <a:lnTo>
                  <a:pt x="43769" y="15118"/>
                </a:lnTo>
                <a:lnTo>
                  <a:pt x="22433" y="16947"/>
                </a:lnTo>
                <a:lnTo>
                  <a:pt x="18166" y="34625"/>
                </a:lnTo>
                <a:lnTo>
                  <a:pt x="3536" y="33406"/>
                </a:lnTo>
                <a:lnTo>
                  <a:pt x="2926" y="37064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2" name="Google Shape;882;p33"/>
          <p:cNvSpPr/>
          <p:nvPr/>
        </p:nvSpPr>
        <p:spPr>
          <a:xfrm>
            <a:off x="7790708" y="3206514"/>
            <a:ext cx="57596" cy="52359"/>
          </a:xfrm>
          <a:custGeom>
            <a:avLst/>
            <a:gdLst/>
            <a:ahLst/>
            <a:cxnLst/>
            <a:rect l="l" t="t" r="r" b="b"/>
            <a:pathLst>
              <a:path w="67056" h="60960" extrusionOk="0">
                <a:moveTo>
                  <a:pt x="44989" y="5974"/>
                </a:moveTo>
                <a:lnTo>
                  <a:pt x="22434" y="2926"/>
                </a:lnTo>
                <a:lnTo>
                  <a:pt x="2926" y="40112"/>
                </a:lnTo>
                <a:lnTo>
                  <a:pt x="32797" y="43769"/>
                </a:lnTo>
                <a:lnTo>
                  <a:pt x="43160" y="62667"/>
                </a:lnTo>
                <a:lnTo>
                  <a:pt x="66325" y="61448"/>
                </a:lnTo>
                <a:lnTo>
                  <a:pt x="51694" y="32187"/>
                </a:lnTo>
                <a:lnTo>
                  <a:pt x="53523" y="23043"/>
                </a:lnTo>
                <a:lnTo>
                  <a:pt x="44989" y="5974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Google Shape;883;p33"/>
          <p:cNvSpPr/>
          <p:nvPr/>
        </p:nvSpPr>
        <p:spPr>
          <a:xfrm>
            <a:off x="9363073" y="3459412"/>
            <a:ext cx="240855" cy="287978"/>
          </a:xfrm>
          <a:custGeom>
            <a:avLst/>
            <a:gdLst/>
            <a:ahLst/>
            <a:cxnLst/>
            <a:rect l="l" t="t" r="r" b="b"/>
            <a:pathLst>
              <a:path w="280416" h="335280" extrusionOk="0">
                <a:moveTo>
                  <a:pt x="282123" y="323576"/>
                </a:moveTo>
                <a:lnTo>
                  <a:pt x="283342" y="284561"/>
                </a:lnTo>
                <a:lnTo>
                  <a:pt x="271150" y="257129"/>
                </a:lnTo>
                <a:lnTo>
                  <a:pt x="241889" y="230307"/>
                </a:lnTo>
                <a:lnTo>
                  <a:pt x="215677" y="196169"/>
                </a:lnTo>
                <a:lnTo>
                  <a:pt x="180929" y="150449"/>
                </a:lnTo>
                <a:lnTo>
                  <a:pt x="136429" y="127284"/>
                </a:lnTo>
                <a:lnTo>
                  <a:pt x="144353" y="113264"/>
                </a:lnTo>
                <a:lnTo>
                  <a:pt x="164470" y="102900"/>
                </a:lnTo>
                <a:lnTo>
                  <a:pt x="146182" y="69372"/>
                </a:lnTo>
                <a:lnTo>
                  <a:pt x="104729" y="68763"/>
                </a:lnTo>
                <a:lnTo>
                  <a:pt x="84003" y="34016"/>
                </a:lnTo>
                <a:lnTo>
                  <a:pt x="59619" y="2926"/>
                </a:lnTo>
                <a:lnTo>
                  <a:pt x="43160" y="9022"/>
                </a:lnTo>
                <a:lnTo>
                  <a:pt x="54742" y="52913"/>
                </a:lnTo>
                <a:lnTo>
                  <a:pt x="37064" y="52304"/>
                </a:lnTo>
                <a:lnTo>
                  <a:pt x="32797" y="43160"/>
                </a:lnTo>
                <a:lnTo>
                  <a:pt x="7803" y="68153"/>
                </a:lnTo>
                <a:lnTo>
                  <a:pt x="2926" y="82784"/>
                </a:lnTo>
                <a:lnTo>
                  <a:pt x="18776" y="94366"/>
                </a:lnTo>
                <a:lnTo>
                  <a:pt x="24262" y="117531"/>
                </a:lnTo>
                <a:lnTo>
                  <a:pt x="47427" y="119360"/>
                </a:lnTo>
                <a:lnTo>
                  <a:pt x="44989" y="160203"/>
                </a:lnTo>
                <a:lnTo>
                  <a:pt x="51085" y="194950"/>
                </a:lnTo>
                <a:lnTo>
                  <a:pt x="83393" y="171785"/>
                </a:lnTo>
                <a:lnTo>
                  <a:pt x="94366" y="179100"/>
                </a:lnTo>
                <a:lnTo>
                  <a:pt x="113873" y="177881"/>
                </a:lnTo>
                <a:lnTo>
                  <a:pt x="118750" y="164470"/>
                </a:lnTo>
                <a:lnTo>
                  <a:pt x="144963" y="166908"/>
                </a:lnTo>
                <a:lnTo>
                  <a:pt x="174833" y="198608"/>
                </a:lnTo>
                <a:lnTo>
                  <a:pt x="182758" y="237012"/>
                </a:lnTo>
                <a:lnTo>
                  <a:pt x="214457" y="270540"/>
                </a:lnTo>
                <a:lnTo>
                  <a:pt x="217505" y="303459"/>
                </a:lnTo>
                <a:lnTo>
                  <a:pt x="208361" y="321137"/>
                </a:lnTo>
                <a:lnTo>
                  <a:pt x="238232" y="335768"/>
                </a:lnTo>
                <a:lnTo>
                  <a:pt x="250424" y="309555"/>
                </a:lnTo>
                <a:lnTo>
                  <a:pt x="282123" y="323576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p33"/>
          <p:cNvSpPr/>
          <p:nvPr/>
        </p:nvSpPr>
        <p:spPr>
          <a:xfrm>
            <a:off x="7452988" y="3054148"/>
            <a:ext cx="41888" cy="52359"/>
          </a:xfrm>
          <a:custGeom>
            <a:avLst/>
            <a:gdLst/>
            <a:ahLst/>
            <a:cxnLst/>
            <a:rect l="l" t="t" r="r" b="b"/>
            <a:pathLst>
              <a:path w="48768" h="60960" extrusionOk="0">
                <a:moveTo>
                  <a:pt x="24872" y="55961"/>
                </a:moveTo>
                <a:lnTo>
                  <a:pt x="30358" y="34625"/>
                </a:lnTo>
                <a:lnTo>
                  <a:pt x="46208" y="19995"/>
                </a:lnTo>
                <a:lnTo>
                  <a:pt x="38893" y="4755"/>
                </a:lnTo>
                <a:lnTo>
                  <a:pt x="24262" y="2926"/>
                </a:lnTo>
                <a:lnTo>
                  <a:pt x="23653" y="4145"/>
                </a:lnTo>
                <a:lnTo>
                  <a:pt x="10851" y="31577"/>
                </a:lnTo>
                <a:lnTo>
                  <a:pt x="2926" y="63277"/>
                </a:lnTo>
                <a:lnTo>
                  <a:pt x="13899" y="63277"/>
                </a:lnTo>
                <a:lnTo>
                  <a:pt x="16338" y="56571"/>
                </a:lnTo>
                <a:lnTo>
                  <a:pt x="24872" y="55961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Google Shape;885;p33"/>
          <p:cNvSpPr/>
          <p:nvPr/>
        </p:nvSpPr>
        <p:spPr>
          <a:xfrm>
            <a:off x="6135615" y="3923320"/>
            <a:ext cx="115191" cy="141371"/>
          </a:xfrm>
          <a:custGeom>
            <a:avLst/>
            <a:gdLst/>
            <a:ahLst/>
            <a:cxnLst/>
            <a:rect l="l" t="t" r="r" b="b"/>
            <a:pathLst>
              <a:path w="134112" h="164592" extrusionOk="0">
                <a:moveTo>
                  <a:pt x="105339" y="36454"/>
                </a:moveTo>
                <a:lnTo>
                  <a:pt x="95585" y="35235"/>
                </a:lnTo>
                <a:lnTo>
                  <a:pt x="88880" y="51085"/>
                </a:lnTo>
                <a:lnTo>
                  <a:pt x="79126" y="50475"/>
                </a:lnTo>
                <a:lnTo>
                  <a:pt x="72421" y="42550"/>
                </a:lnTo>
                <a:lnTo>
                  <a:pt x="74859" y="26701"/>
                </a:lnTo>
                <a:lnTo>
                  <a:pt x="60838" y="2926"/>
                </a:lnTo>
                <a:lnTo>
                  <a:pt x="51694" y="7193"/>
                </a:lnTo>
                <a:lnTo>
                  <a:pt x="44379" y="8413"/>
                </a:lnTo>
                <a:lnTo>
                  <a:pt x="28529" y="26701"/>
                </a:lnTo>
                <a:lnTo>
                  <a:pt x="12680" y="47427"/>
                </a:lnTo>
                <a:lnTo>
                  <a:pt x="10851" y="59009"/>
                </a:lnTo>
                <a:lnTo>
                  <a:pt x="2926" y="71201"/>
                </a:lnTo>
                <a:lnTo>
                  <a:pt x="25481" y="96195"/>
                </a:lnTo>
                <a:lnTo>
                  <a:pt x="54742" y="117531"/>
                </a:lnTo>
                <a:lnTo>
                  <a:pt x="85832" y="146792"/>
                </a:lnTo>
                <a:lnTo>
                  <a:pt x="120579" y="165689"/>
                </a:lnTo>
                <a:lnTo>
                  <a:pt x="129723" y="165080"/>
                </a:lnTo>
                <a:lnTo>
                  <a:pt x="132771" y="133381"/>
                </a:lnTo>
                <a:lnTo>
                  <a:pt x="135819" y="128504"/>
                </a:lnTo>
                <a:lnTo>
                  <a:pt x="134600" y="113264"/>
                </a:lnTo>
                <a:lnTo>
                  <a:pt x="120579" y="96805"/>
                </a:lnTo>
                <a:lnTo>
                  <a:pt x="109606" y="94366"/>
                </a:lnTo>
                <a:lnTo>
                  <a:pt x="99853" y="83393"/>
                </a:lnTo>
                <a:lnTo>
                  <a:pt x="107168" y="66325"/>
                </a:lnTo>
                <a:lnTo>
                  <a:pt x="103510" y="47427"/>
                </a:lnTo>
                <a:lnTo>
                  <a:pt x="105339" y="36454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6" name="Google Shape;886;p33"/>
          <p:cNvSpPr/>
          <p:nvPr/>
        </p:nvSpPr>
        <p:spPr>
          <a:xfrm>
            <a:off x="6737230" y="3104413"/>
            <a:ext cx="460766" cy="455530"/>
          </a:xfrm>
          <a:custGeom>
            <a:avLst/>
            <a:gdLst/>
            <a:ahLst/>
            <a:cxnLst/>
            <a:rect l="l" t="t" r="r" b="b"/>
            <a:pathLst>
              <a:path w="536448" h="530352" extrusionOk="0">
                <a:moveTo>
                  <a:pt x="516819" y="63886"/>
                </a:moveTo>
                <a:lnTo>
                  <a:pt x="507675" y="51084"/>
                </a:lnTo>
                <a:lnTo>
                  <a:pt x="474757" y="46208"/>
                </a:lnTo>
                <a:lnTo>
                  <a:pt x="463784" y="39502"/>
                </a:lnTo>
                <a:lnTo>
                  <a:pt x="451592" y="39502"/>
                </a:lnTo>
                <a:lnTo>
                  <a:pt x="439400" y="22433"/>
                </a:lnTo>
                <a:lnTo>
                  <a:pt x="394899" y="14508"/>
                </a:lnTo>
                <a:lnTo>
                  <a:pt x="372953" y="19385"/>
                </a:lnTo>
                <a:lnTo>
                  <a:pt x="350398" y="37673"/>
                </a:lnTo>
                <a:lnTo>
                  <a:pt x="341254" y="56571"/>
                </a:lnTo>
                <a:lnTo>
                  <a:pt x="350398" y="85832"/>
                </a:lnTo>
                <a:lnTo>
                  <a:pt x="335768" y="104120"/>
                </a:lnTo>
                <a:lnTo>
                  <a:pt x="320528" y="113873"/>
                </a:lnTo>
                <a:lnTo>
                  <a:pt x="284561" y="94976"/>
                </a:lnTo>
                <a:lnTo>
                  <a:pt x="237622" y="78516"/>
                </a:lnTo>
                <a:lnTo>
                  <a:pt x="207752" y="71201"/>
                </a:lnTo>
                <a:lnTo>
                  <a:pt x="190683" y="36454"/>
                </a:lnTo>
                <a:lnTo>
                  <a:pt x="146792" y="19385"/>
                </a:lnTo>
                <a:lnTo>
                  <a:pt x="119360" y="12680"/>
                </a:lnTo>
                <a:lnTo>
                  <a:pt x="105949" y="16337"/>
                </a:lnTo>
                <a:lnTo>
                  <a:pt x="66934" y="2926"/>
                </a:lnTo>
                <a:lnTo>
                  <a:pt x="66325" y="32796"/>
                </a:lnTo>
                <a:lnTo>
                  <a:pt x="50475" y="43769"/>
                </a:lnTo>
                <a:lnTo>
                  <a:pt x="41331" y="55961"/>
                </a:lnTo>
                <a:lnTo>
                  <a:pt x="18776" y="71201"/>
                </a:lnTo>
                <a:lnTo>
                  <a:pt x="23043" y="87051"/>
                </a:lnTo>
                <a:lnTo>
                  <a:pt x="20605" y="103510"/>
                </a:lnTo>
                <a:lnTo>
                  <a:pt x="4755" y="112044"/>
                </a:lnTo>
                <a:lnTo>
                  <a:pt x="16337" y="146182"/>
                </a:lnTo>
                <a:lnTo>
                  <a:pt x="18776" y="164470"/>
                </a:lnTo>
                <a:lnTo>
                  <a:pt x="13289" y="196169"/>
                </a:lnTo>
                <a:lnTo>
                  <a:pt x="16337" y="213848"/>
                </a:lnTo>
                <a:lnTo>
                  <a:pt x="12680" y="235184"/>
                </a:lnTo>
                <a:lnTo>
                  <a:pt x="15728" y="259568"/>
                </a:lnTo>
                <a:lnTo>
                  <a:pt x="2926" y="275417"/>
                </a:lnTo>
                <a:lnTo>
                  <a:pt x="23653" y="304068"/>
                </a:lnTo>
                <a:lnTo>
                  <a:pt x="24872" y="320528"/>
                </a:lnTo>
                <a:lnTo>
                  <a:pt x="37064" y="342473"/>
                </a:lnTo>
                <a:lnTo>
                  <a:pt x="52913" y="335158"/>
                </a:lnTo>
                <a:lnTo>
                  <a:pt x="79126" y="352836"/>
                </a:lnTo>
                <a:lnTo>
                  <a:pt x="94366" y="377220"/>
                </a:lnTo>
                <a:lnTo>
                  <a:pt x="148011" y="394289"/>
                </a:lnTo>
                <a:lnTo>
                  <a:pt x="166909" y="415625"/>
                </a:lnTo>
                <a:lnTo>
                  <a:pt x="190683" y="400995"/>
                </a:lnTo>
                <a:lnTo>
                  <a:pt x="223601" y="379659"/>
                </a:lnTo>
                <a:lnTo>
                  <a:pt x="359542" y="454030"/>
                </a:lnTo>
                <a:lnTo>
                  <a:pt x="496093" y="528401"/>
                </a:lnTo>
                <a:lnTo>
                  <a:pt x="496093" y="511942"/>
                </a:lnTo>
                <a:lnTo>
                  <a:pt x="534497" y="511942"/>
                </a:lnTo>
                <a:lnTo>
                  <a:pt x="531449" y="434523"/>
                </a:lnTo>
                <a:lnTo>
                  <a:pt x="525353" y="291876"/>
                </a:lnTo>
                <a:lnTo>
                  <a:pt x="517429" y="153497"/>
                </a:lnTo>
                <a:lnTo>
                  <a:pt x="505237" y="122408"/>
                </a:lnTo>
                <a:lnTo>
                  <a:pt x="512552" y="98633"/>
                </a:lnTo>
                <a:lnTo>
                  <a:pt x="505846" y="82174"/>
                </a:lnTo>
                <a:lnTo>
                  <a:pt x="516819" y="63886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Google Shape;887;p33"/>
          <p:cNvSpPr/>
          <p:nvPr/>
        </p:nvSpPr>
        <p:spPr>
          <a:xfrm>
            <a:off x="8809106" y="3880908"/>
            <a:ext cx="62832" cy="130899"/>
          </a:xfrm>
          <a:custGeom>
            <a:avLst/>
            <a:gdLst/>
            <a:ahLst/>
            <a:cxnLst/>
            <a:rect l="l" t="t" r="r" b="b"/>
            <a:pathLst>
              <a:path w="73152" h="152400" extrusionOk="0">
                <a:moveTo>
                  <a:pt x="57790" y="143134"/>
                </a:moveTo>
                <a:lnTo>
                  <a:pt x="71811" y="132161"/>
                </a:lnTo>
                <a:lnTo>
                  <a:pt x="75469" y="91928"/>
                </a:lnTo>
                <a:lnTo>
                  <a:pt x="57181" y="51694"/>
                </a:lnTo>
                <a:lnTo>
                  <a:pt x="39502" y="24262"/>
                </a:lnTo>
                <a:lnTo>
                  <a:pt x="14509" y="2926"/>
                </a:lnTo>
                <a:lnTo>
                  <a:pt x="2926" y="65715"/>
                </a:lnTo>
                <a:lnTo>
                  <a:pt x="11461" y="121188"/>
                </a:lnTo>
                <a:lnTo>
                  <a:pt x="28530" y="152278"/>
                </a:lnTo>
                <a:lnTo>
                  <a:pt x="57790" y="143134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8" name="Google Shape;888;p33"/>
          <p:cNvSpPr/>
          <p:nvPr/>
        </p:nvSpPr>
        <p:spPr>
          <a:xfrm>
            <a:off x="7234124" y="5162152"/>
            <a:ext cx="68067" cy="68067"/>
          </a:xfrm>
          <a:custGeom>
            <a:avLst/>
            <a:gdLst/>
            <a:ahLst/>
            <a:cxnLst/>
            <a:rect l="l" t="t" r="r" b="b"/>
            <a:pathLst>
              <a:path w="79248" h="79248" extrusionOk="0">
                <a:moveTo>
                  <a:pt x="37673" y="76688"/>
                </a:moveTo>
                <a:lnTo>
                  <a:pt x="44378" y="64496"/>
                </a:lnTo>
                <a:lnTo>
                  <a:pt x="63277" y="58400"/>
                </a:lnTo>
                <a:lnTo>
                  <a:pt x="69982" y="45598"/>
                </a:lnTo>
                <a:lnTo>
                  <a:pt x="81565" y="26700"/>
                </a:lnTo>
                <a:lnTo>
                  <a:pt x="71201" y="15118"/>
                </a:lnTo>
                <a:lnTo>
                  <a:pt x="57181" y="2926"/>
                </a:lnTo>
                <a:lnTo>
                  <a:pt x="41330" y="10851"/>
                </a:lnTo>
                <a:lnTo>
                  <a:pt x="22433" y="26091"/>
                </a:lnTo>
                <a:lnTo>
                  <a:pt x="2926" y="50475"/>
                </a:lnTo>
                <a:lnTo>
                  <a:pt x="25481" y="80345"/>
                </a:lnTo>
                <a:lnTo>
                  <a:pt x="37673" y="76688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9" name="Google Shape;889;p33"/>
          <p:cNvSpPr/>
          <p:nvPr/>
        </p:nvSpPr>
        <p:spPr>
          <a:xfrm>
            <a:off x="6984368" y="2346244"/>
            <a:ext cx="141371" cy="78540"/>
          </a:xfrm>
          <a:custGeom>
            <a:avLst/>
            <a:gdLst/>
            <a:ahLst/>
            <a:cxnLst/>
            <a:rect l="l" t="t" r="r" b="b"/>
            <a:pathLst>
              <a:path w="164592" h="91440" extrusionOk="0">
                <a:moveTo>
                  <a:pt x="159594" y="30968"/>
                </a:moveTo>
                <a:lnTo>
                  <a:pt x="129114" y="13289"/>
                </a:lnTo>
                <a:lnTo>
                  <a:pt x="113874" y="10851"/>
                </a:lnTo>
                <a:lnTo>
                  <a:pt x="108387" y="2926"/>
                </a:lnTo>
                <a:lnTo>
                  <a:pt x="81565" y="6584"/>
                </a:lnTo>
                <a:lnTo>
                  <a:pt x="33406" y="4145"/>
                </a:lnTo>
                <a:lnTo>
                  <a:pt x="2926" y="15728"/>
                </a:lnTo>
                <a:lnTo>
                  <a:pt x="13290" y="46208"/>
                </a:lnTo>
                <a:lnTo>
                  <a:pt x="43770" y="52913"/>
                </a:lnTo>
                <a:lnTo>
                  <a:pt x="57181" y="58400"/>
                </a:lnTo>
                <a:lnTo>
                  <a:pt x="55962" y="68763"/>
                </a:lnTo>
                <a:lnTo>
                  <a:pt x="59619" y="77907"/>
                </a:lnTo>
                <a:lnTo>
                  <a:pt x="74859" y="81564"/>
                </a:lnTo>
                <a:lnTo>
                  <a:pt x="83394" y="93147"/>
                </a:lnTo>
                <a:lnTo>
                  <a:pt x="111435" y="93147"/>
                </a:lnTo>
                <a:lnTo>
                  <a:pt x="140696" y="79736"/>
                </a:lnTo>
                <a:lnTo>
                  <a:pt x="143744" y="59009"/>
                </a:lnTo>
                <a:lnTo>
                  <a:pt x="165080" y="46817"/>
                </a:lnTo>
                <a:lnTo>
                  <a:pt x="159594" y="30968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0" name="Google Shape;890;p33"/>
          <p:cNvSpPr/>
          <p:nvPr/>
        </p:nvSpPr>
        <p:spPr>
          <a:xfrm>
            <a:off x="6616803" y="2544687"/>
            <a:ext cx="15708" cy="26180"/>
          </a:xfrm>
          <a:custGeom>
            <a:avLst/>
            <a:gdLst/>
            <a:ahLst/>
            <a:cxnLst/>
            <a:rect l="l" t="t" r="r" b="b"/>
            <a:pathLst>
              <a:path w="18288" h="30480" extrusionOk="0">
                <a:moveTo>
                  <a:pt x="18166" y="27920"/>
                </a:moveTo>
                <a:lnTo>
                  <a:pt x="19385" y="11460"/>
                </a:lnTo>
                <a:lnTo>
                  <a:pt x="13289" y="2926"/>
                </a:lnTo>
                <a:lnTo>
                  <a:pt x="5365" y="4145"/>
                </a:lnTo>
                <a:lnTo>
                  <a:pt x="2926" y="25481"/>
                </a:lnTo>
                <a:lnTo>
                  <a:pt x="9632" y="28529"/>
                </a:lnTo>
                <a:lnTo>
                  <a:pt x="18166" y="27920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1" name="Google Shape;891;p33"/>
          <p:cNvSpPr/>
          <p:nvPr/>
        </p:nvSpPr>
        <p:spPr>
          <a:xfrm>
            <a:off x="6981750" y="2297025"/>
            <a:ext cx="178023" cy="73304"/>
          </a:xfrm>
          <a:custGeom>
            <a:avLst/>
            <a:gdLst/>
            <a:ahLst/>
            <a:cxnLst/>
            <a:rect l="l" t="t" r="r" b="b"/>
            <a:pathLst>
              <a:path w="207264" h="85344" extrusionOk="0">
                <a:moveTo>
                  <a:pt x="173005" y="20605"/>
                </a:moveTo>
                <a:lnTo>
                  <a:pt x="149840" y="20605"/>
                </a:lnTo>
                <a:lnTo>
                  <a:pt x="123018" y="7193"/>
                </a:lnTo>
                <a:lnTo>
                  <a:pt x="110216" y="2926"/>
                </a:lnTo>
                <a:lnTo>
                  <a:pt x="87661" y="9022"/>
                </a:lnTo>
                <a:lnTo>
                  <a:pt x="86442" y="37064"/>
                </a:lnTo>
                <a:lnTo>
                  <a:pt x="64496" y="37673"/>
                </a:lnTo>
                <a:lnTo>
                  <a:pt x="37674" y="10241"/>
                </a:lnTo>
                <a:lnTo>
                  <a:pt x="13290" y="23043"/>
                </a:lnTo>
                <a:lnTo>
                  <a:pt x="2926" y="45598"/>
                </a:lnTo>
                <a:lnTo>
                  <a:pt x="5974" y="73030"/>
                </a:lnTo>
                <a:lnTo>
                  <a:pt x="36454" y="61448"/>
                </a:lnTo>
                <a:lnTo>
                  <a:pt x="84613" y="63886"/>
                </a:lnTo>
                <a:lnTo>
                  <a:pt x="111435" y="60229"/>
                </a:lnTo>
                <a:lnTo>
                  <a:pt x="116922" y="68153"/>
                </a:lnTo>
                <a:lnTo>
                  <a:pt x="132162" y="70592"/>
                </a:lnTo>
                <a:lnTo>
                  <a:pt x="162642" y="88270"/>
                </a:lnTo>
                <a:lnTo>
                  <a:pt x="178491" y="82174"/>
                </a:lnTo>
                <a:lnTo>
                  <a:pt x="206533" y="68153"/>
                </a:lnTo>
                <a:lnTo>
                  <a:pt x="193731" y="46208"/>
                </a:lnTo>
                <a:lnTo>
                  <a:pt x="187635" y="29139"/>
                </a:lnTo>
                <a:lnTo>
                  <a:pt x="173005" y="20605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2" name="Google Shape;892;p33"/>
          <p:cNvSpPr/>
          <p:nvPr/>
        </p:nvSpPr>
        <p:spPr>
          <a:xfrm>
            <a:off x="5980631" y="3016449"/>
            <a:ext cx="460766" cy="481710"/>
          </a:xfrm>
          <a:custGeom>
            <a:avLst/>
            <a:gdLst/>
            <a:ahLst/>
            <a:cxnLst/>
            <a:rect l="l" t="t" r="r" b="b"/>
            <a:pathLst>
              <a:path w="536448" h="560832" extrusionOk="0">
                <a:moveTo>
                  <a:pt x="504017" y="26091"/>
                </a:moveTo>
                <a:lnTo>
                  <a:pt x="489997" y="25481"/>
                </a:lnTo>
                <a:lnTo>
                  <a:pt x="456469" y="16947"/>
                </a:lnTo>
                <a:lnTo>
                  <a:pt x="425989" y="19385"/>
                </a:lnTo>
                <a:lnTo>
                  <a:pt x="407091" y="2926"/>
                </a:lnTo>
                <a:lnTo>
                  <a:pt x="383317" y="2926"/>
                </a:lnTo>
                <a:lnTo>
                  <a:pt x="372344" y="26700"/>
                </a:lnTo>
                <a:lnTo>
                  <a:pt x="349789" y="67544"/>
                </a:lnTo>
                <a:lnTo>
                  <a:pt x="325405" y="83393"/>
                </a:lnTo>
                <a:lnTo>
                  <a:pt x="292486" y="101072"/>
                </a:lnTo>
                <a:lnTo>
                  <a:pt x="271150" y="127284"/>
                </a:lnTo>
                <a:lnTo>
                  <a:pt x="265664" y="148011"/>
                </a:lnTo>
                <a:lnTo>
                  <a:pt x="252862" y="180929"/>
                </a:lnTo>
                <a:lnTo>
                  <a:pt x="259568" y="229088"/>
                </a:lnTo>
                <a:lnTo>
                  <a:pt x="230917" y="261396"/>
                </a:lnTo>
                <a:lnTo>
                  <a:pt x="214457" y="271760"/>
                </a:lnTo>
                <a:lnTo>
                  <a:pt x="187635" y="298582"/>
                </a:lnTo>
                <a:lnTo>
                  <a:pt x="156545" y="302849"/>
                </a:lnTo>
                <a:lnTo>
                  <a:pt x="139477" y="317480"/>
                </a:lnTo>
                <a:lnTo>
                  <a:pt x="138867" y="318089"/>
                </a:lnTo>
                <a:lnTo>
                  <a:pt x="116921" y="357713"/>
                </a:lnTo>
                <a:lnTo>
                  <a:pt x="94366" y="371734"/>
                </a:lnTo>
                <a:lnTo>
                  <a:pt x="81565" y="396118"/>
                </a:lnTo>
                <a:lnTo>
                  <a:pt x="80345" y="416235"/>
                </a:lnTo>
                <a:lnTo>
                  <a:pt x="70592" y="439400"/>
                </a:lnTo>
                <a:lnTo>
                  <a:pt x="59009" y="445496"/>
                </a:lnTo>
                <a:lnTo>
                  <a:pt x="40112" y="469880"/>
                </a:lnTo>
                <a:lnTo>
                  <a:pt x="27920" y="497312"/>
                </a:lnTo>
                <a:lnTo>
                  <a:pt x="29749" y="510723"/>
                </a:lnTo>
                <a:lnTo>
                  <a:pt x="18166" y="530840"/>
                </a:lnTo>
                <a:lnTo>
                  <a:pt x="4755" y="541203"/>
                </a:lnTo>
                <a:lnTo>
                  <a:pt x="2926" y="559491"/>
                </a:lnTo>
                <a:lnTo>
                  <a:pt x="3536" y="559491"/>
                </a:lnTo>
                <a:lnTo>
                  <a:pt x="79126" y="556443"/>
                </a:lnTo>
                <a:lnTo>
                  <a:pt x="83393" y="542422"/>
                </a:lnTo>
                <a:lnTo>
                  <a:pt x="97414" y="524744"/>
                </a:lnTo>
                <a:lnTo>
                  <a:pt x="109606" y="471099"/>
                </a:lnTo>
                <a:lnTo>
                  <a:pt x="157155" y="429646"/>
                </a:lnTo>
                <a:lnTo>
                  <a:pt x="174224" y="380268"/>
                </a:lnTo>
                <a:lnTo>
                  <a:pt x="184587" y="377830"/>
                </a:lnTo>
                <a:lnTo>
                  <a:pt x="196169" y="347350"/>
                </a:lnTo>
                <a:lnTo>
                  <a:pt x="224211" y="343083"/>
                </a:lnTo>
                <a:lnTo>
                  <a:pt x="235793" y="348569"/>
                </a:lnTo>
                <a:lnTo>
                  <a:pt x="251033" y="348569"/>
                </a:lnTo>
                <a:lnTo>
                  <a:pt x="262006" y="339425"/>
                </a:lnTo>
                <a:lnTo>
                  <a:pt x="282733" y="338206"/>
                </a:lnTo>
                <a:lnTo>
                  <a:pt x="282123" y="317480"/>
                </a:lnTo>
                <a:lnTo>
                  <a:pt x="282123" y="317480"/>
                </a:lnTo>
                <a:lnTo>
                  <a:pt x="287000" y="317480"/>
                </a:lnTo>
                <a:lnTo>
                  <a:pt x="287609" y="271760"/>
                </a:lnTo>
                <a:lnTo>
                  <a:pt x="341864" y="243108"/>
                </a:lnTo>
                <a:lnTo>
                  <a:pt x="374782" y="237012"/>
                </a:lnTo>
                <a:lnTo>
                  <a:pt x="401605" y="226649"/>
                </a:lnTo>
                <a:lnTo>
                  <a:pt x="414406" y="207142"/>
                </a:lnTo>
                <a:lnTo>
                  <a:pt x="452811" y="191902"/>
                </a:lnTo>
                <a:lnTo>
                  <a:pt x="454640" y="163251"/>
                </a:lnTo>
                <a:lnTo>
                  <a:pt x="473537" y="160203"/>
                </a:lnTo>
                <a:lnTo>
                  <a:pt x="488777" y="145572"/>
                </a:lnTo>
                <a:lnTo>
                  <a:pt x="531449" y="139476"/>
                </a:lnTo>
                <a:lnTo>
                  <a:pt x="537545" y="124236"/>
                </a:lnTo>
                <a:lnTo>
                  <a:pt x="529011" y="115702"/>
                </a:lnTo>
                <a:lnTo>
                  <a:pt x="518038" y="74859"/>
                </a:lnTo>
                <a:lnTo>
                  <a:pt x="516209" y="51084"/>
                </a:lnTo>
                <a:lnTo>
                  <a:pt x="504017" y="26091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3" name="Google Shape;893;p33"/>
          <p:cNvSpPr/>
          <p:nvPr/>
        </p:nvSpPr>
        <p:spPr>
          <a:xfrm>
            <a:off x="7159249" y="2598618"/>
            <a:ext cx="99483" cy="99483"/>
          </a:xfrm>
          <a:custGeom>
            <a:avLst/>
            <a:gdLst/>
            <a:ahLst/>
            <a:cxnLst/>
            <a:rect l="l" t="t" r="r" b="b"/>
            <a:pathLst>
              <a:path w="115824" h="115824" extrusionOk="0">
                <a:moveTo>
                  <a:pt x="66325" y="115702"/>
                </a:moveTo>
                <a:lnTo>
                  <a:pt x="73640" y="111435"/>
                </a:lnTo>
                <a:lnTo>
                  <a:pt x="76688" y="98633"/>
                </a:lnTo>
                <a:lnTo>
                  <a:pt x="83394" y="86441"/>
                </a:lnTo>
                <a:lnTo>
                  <a:pt x="80346" y="79736"/>
                </a:lnTo>
                <a:lnTo>
                  <a:pt x="86442" y="76688"/>
                </a:lnTo>
                <a:lnTo>
                  <a:pt x="90099" y="82174"/>
                </a:lnTo>
                <a:lnTo>
                  <a:pt x="108387" y="83393"/>
                </a:lnTo>
                <a:lnTo>
                  <a:pt x="115702" y="80345"/>
                </a:lnTo>
                <a:lnTo>
                  <a:pt x="109606" y="76688"/>
                </a:lnTo>
                <a:lnTo>
                  <a:pt x="110826" y="70592"/>
                </a:lnTo>
                <a:lnTo>
                  <a:pt x="98634" y="61448"/>
                </a:lnTo>
                <a:lnTo>
                  <a:pt x="91928" y="45598"/>
                </a:lnTo>
                <a:lnTo>
                  <a:pt x="80346" y="38893"/>
                </a:lnTo>
                <a:lnTo>
                  <a:pt x="80346" y="26091"/>
                </a:lnTo>
                <a:lnTo>
                  <a:pt x="65106" y="16337"/>
                </a:lnTo>
                <a:lnTo>
                  <a:pt x="52914" y="14509"/>
                </a:lnTo>
                <a:lnTo>
                  <a:pt x="29139" y="2926"/>
                </a:lnTo>
                <a:lnTo>
                  <a:pt x="9632" y="6584"/>
                </a:lnTo>
                <a:lnTo>
                  <a:pt x="2926" y="12070"/>
                </a:lnTo>
                <a:lnTo>
                  <a:pt x="12680" y="15728"/>
                </a:lnTo>
                <a:lnTo>
                  <a:pt x="23653" y="27310"/>
                </a:lnTo>
                <a:lnTo>
                  <a:pt x="35235" y="43160"/>
                </a:lnTo>
                <a:lnTo>
                  <a:pt x="55962" y="65715"/>
                </a:lnTo>
                <a:lnTo>
                  <a:pt x="59619" y="82174"/>
                </a:lnTo>
                <a:lnTo>
                  <a:pt x="58400" y="98633"/>
                </a:lnTo>
                <a:lnTo>
                  <a:pt x="66325" y="115702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4" name="Google Shape;894;p33"/>
          <p:cNvSpPr/>
          <p:nvPr/>
        </p:nvSpPr>
        <p:spPr>
          <a:xfrm>
            <a:off x="7716881" y="4609233"/>
            <a:ext cx="225147" cy="455530"/>
          </a:xfrm>
          <a:custGeom>
            <a:avLst/>
            <a:gdLst/>
            <a:ahLst/>
            <a:cxnLst/>
            <a:rect l="l" t="t" r="r" b="b"/>
            <a:pathLst>
              <a:path w="262128" h="530352" extrusionOk="0">
                <a:moveTo>
                  <a:pt x="253472" y="61448"/>
                </a:moveTo>
                <a:lnTo>
                  <a:pt x="246766" y="35845"/>
                </a:lnTo>
                <a:lnTo>
                  <a:pt x="238232" y="19385"/>
                </a:lnTo>
                <a:lnTo>
                  <a:pt x="227259" y="2926"/>
                </a:lnTo>
                <a:lnTo>
                  <a:pt x="215067" y="19995"/>
                </a:lnTo>
                <a:lnTo>
                  <a:pt x="213238" y="43160"/>
                </a:lnTo>
                <a:lnTo>
                  <a:pt x="193122" y="70592"/>
                </a:lnTo>
                <a:lnTo>
                  <a:pt x="179101" y="65715"/>
                </a:lnTo>
                <a:lnTo>
                  <a:pt x="182758" y="82174"/>
                </a:lnTo>
                <a:lnTo>
                  <a:pt x="171786" y="101681"/>
                </a:lnTo>
                <a:lnTo>
                  <a:pt x="142525" y="125456"/>
                </a:lnTo>
                <a:lnTo>
                  <a:pt x="121798" y="148011"/>
                </a:lnTo>
                <a:lnTo>
                  <a:pt x="107168" y="148011"/>
                </a:lnTo>
                <a:lnTo>
                  <a:pt x="93757" y="155326"/>
                </a:lnTo>
                <a:lnTo>
                  <a:pt x="74859" y="163251"/>
                </a:lnTo>
                <a:lnTo>
                  <a:pt x="57790" y="164470"/>
                </a:lnTo>
                <a:lnTo>
                  <a:pt x="51694" y="189464"/>
                </a:lnTo>
                <a:lnTo>
                  <a:pt x="38283" y="210800"/>
                </a:lnTo>
                <a:lnTo>
                  <a:pt x="38893" y="246766"/>
                </a:lnTo>
                <a:lnTo>
                  <a:pt x="43770" y="271150"/>
                </a:lnTo>
                <a:lnTo>
                  <a:pt x="50475" y="289438"/>
                </a:lnTo>
                <a:lnTo>
                  <a:pt x="45598" y="314432"/>
                </a:lnTo>
                <a:lnTo>
                  <a:pt x="27920" y="343693"/>
                </a:lnTo>
                <a:lnTo>
                  <a:pt x="26701" y="356494"/>
                </a:lnTo>
                <a:lnTo>
                  <a:pt x="10851" y="363200"/>
                </a:lnTo>
                <a:lnTo>
                  <a:pt x="2926" y="391241"/>
                </a:lnTo>
                <a:lnTo>
                  <a:pt x="4146" y="419283"/>
                </a:lnTo>
                <a:lnTo>
                  <a:pt x="13899" y="449763"/>
                </a:lnTo>
                <a:lnTo>
                  <a:pt x="13290" y="484510"/>
                </a:lnTo>
                <a:lnTo>
                  <a:pt x="20605" y="504627"/>
                </a:lnTo>
                <a:lnTo>
                  <a:pt x="46208" y="518648"/>
                </a:lnTo>
                <a:lnTo>
                  <a:pt x="64496" y="529011"/>
                </a:lnTo>
                <a:lnTo>
                  <a:pt x="94976" y="512552"/>
                </a:lnTo>
                <a:lnTo>
                  <a:pt x="123018" y="503408"/>
                </a:lnTo>
                <a:lnTo>
                  <a:pt x="141915" y="458297"/>
                </a:lnTo>
                <a:lnTo>
                  <a:pt x="158984" y="404043"/>
                </a:lnTo>
                <a:lnTo>
                  <a:pt x="185197" y="330891"/>
                </a:lnTo>
                <a:lnTo>
                  <a:pt x="205314" y="277246"/>
                </a:lnTo>
                <a:lnTo>
                  <a:pt x="221773" y="232136"/>
                </a:lnTo>
                <a:lnTo>
                  <a:pt x="226650" y="199217"/>
                </a:lnTo>
                <a:lnTo>
                  <a:pt x="236403" y="190073"/>
                </a:lnTo>
                <a:lnTo>
                  <a:pt x="240670" y="173614"/>
                </a:lnTo>
                <a:lnTo>
                  <a:pt x="235794" y="144963"/>
                </a:lnTo>
                <a:lnTo>
                  <a:pt x="243109" y="133381"/>
                </a:lnTo>
                <a:lnTo>
                  <a:pt x="252862" y="156545"/>
                </a:lnTo>
                <a:lnTo>
                  <a:pt x="259568" y="144963"/>
                </a:lnTo>
                <a:lnTo>
                  <a:pt x="264445" y="126065"/>
                </a:lnTo>
                <a:lnTo>
                  <a:pt x="256520" y="108387"/>
                </a:lnTo>
                <a:lnTo>
                  <a:pt x="253472" y="61448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5" name="Google Shape;895;p33"/>
          <p:cNvSpPr/>
          <p:nvPr/>
        </p:nvSpPr>
        <p:spPr>
          <a:xfrm>
            <a:off x="3190902" y="3118027"/>
            <a:ext cx="780161" cy="607374"/>
          </a:xfrm>
          <a:custGeom>
            <a:avLst/>
            <a:gdLst/>
            <a:ahLst/>
            <a:cxnLst/>
            <a:rect l="l" t="t" r="r" b="b"/>
            <a:pathLst>
              <a:path w="908304" h="707136" extrusionOk="0">
                <a:moveTo>
                  <a:pt x="577169" y="269931"/>
                </a:moveTo>
                <a:lnTo>
                  <a:pt x="555224" y="261396"/>
                </a:lnTo>
                <a:lnTo>
                  <a:pt x="531449" y="249204"/>
                </a:lnTo>
                <a:lnTo>
                  <a:pt x="526572" y="230916"/>
                </a:lnTo>
                <a:lnTo>
                  <a:pt x="525353" y="203484"/>
                </a:lnTo>
                <a:lnTo>
                  <a:pt x="510723" y="181539"/>
                </a:lnTo>
                <a:lnTo>
                  <a:pt x="504627" y="158984"/>
                </a:lnTo>
                <a:lnTo>
                  <a:pt x="494873" y="132161"/>
                </a:lnTo>
                <a:lnTo>
                  <a:pt x="475976" y="116921"/>
                </a:lnTo>
                <a:lnTo>
                  <a:pt x="449153" y="117531"/>
                </a:lnTo>
                <a:lnTo>
                  <a:pt x="419892" y="148011"/>
                </a:lnTo>
                <a:lnTo>
                  <a:pt x="395508" y="136428"/>
                </a:lnTo>
                <a:lnTo>
                  <a:pt x="382097" y="124846"/>
                </a:lnTo>
                <a:lnTo>
                  <a:pt x="379659" y="103510"/>
                </a:lnTo>
                <a:lnTo>
                  <a:pt x="374782" y="83393"/>
                </a:lnTo>
                <a:lnTo>
                  <a:pt x="360152" y="66324"/>
                </a:lnTo>
                <a:lnTo>
                  <a:pt x="347350" y="54132"/>
                </a:lnTo>
                <a:lnTo>
                  <a:pt x="339425" y="40721"/>
                </a:lnTo>
                <a:lnTo>
                  <a:pt x="282732" y="40721"/>
                </a:lnTo>
                <a:lnTo>
                  <a:pt x="277856" y="56571"/>
                </a:lnTo>
                <a:lnTo>
                  <a:pt x="251643" y="56571"/>
                </a:lnTo>
                <a:lnTo>
                  <a:pt x="186416" y="56571"/>
                </a:lnTo>
                <a:lnTo>
                  <a:pt x="121188" y="29748"/>
                </a:lnTo>
                <a:lnTo>
                  <a:pt x="77907" y="10851"/>
                </a:lnTo>
                <a:lnTo>
                  <a:pt x="84003" y="2926"/>
                </a:lnTo>
                <a:lnTo>
                  <a:pt x="41331" y="7193"/>
                </a:lnTo>
                <a:lnTo>
                  <a:pt x="2926" y="10241"/>
                </a:lnTo>
                <a:lnTo>
                  <a:pt x="4145" y="44988"/>
                </a:lnTo>
                <a:lnTo>
                  <a:pt x="8412" y="76078"/>
                </a:lnTo>
                <a:lnTo>
                  <a:pt x="12680" y="101072"/>
                </a:lnTo>
                <a:lnTo>
                  <a:pt x="17556" y="125456"/>
                </a:lnTo>
                <a:lnTo>
                  <a:pt x="33406" y="136428"/>
                </a:lnTo>
                <a:lnTo>
                  <a:pt x="51084" y="163860"/>
                </a:lnTo>
                <a:lnTo>
                  <a:pt x="44988" y="181539"/>
                </a:lnTo>
                <a:lnTo>
                  <a:pt x="28529" y="195560"/>
                </a:lnTo>
                <a:lnTo>
                  <a:pt x="15728" y="193731"/>
                </a:lnTo>
                <a:lnTo>
                  <a:pt x="12070" y="196779"/>
                </a:lnTo>
                <a:lnTo>
                  <a:pt x="26091" y="219334"/>
                </a:lnTo>
                <a:lnTo>
                  <a:pt x="43769" y="228478"/>
                </a:lnTo>
                <a:lnTo>
                  <a:pt x="49865" y="238841"/>
                </a:lnTo>
                <a:lnTo>
                  <a:pt x="55352" y="233355"/>
                </a:lnTo>
                <a:lnTo>
                  <a:pt x="74249" y="251033"/>
                </a:lnTo>
                <a:lnTo>
                  <a:pt x="87051" y="263225"/>
                </a:lnTo>
                <a:lnTo>
                  <a:pt x="87660" y="283952"/>
                </a:lnTo>
                <a:lnTo>
                  <a:pt x="80345" y="312603"/>
                </a:lnTo>
                <a:lnTo>
                  <a:pt x="95585" y="322356"/>
                </a:lnTo>
                <a:lnTo>
                  <a:pt x="115702" y="341254"/>
                </a:lnTo>
                <a:lnTo>
                  <a:pt x="133380" y="363200"/>
                </a:lnTo>
                <a:lnTo>
                  <a:pt x="137648" y="386974"/>
                </a:lnTo>
                <a:lnTo>
                  <a:pt x="143744" y="386974"/>
                </a:lnTo>
                <a:lnTo>
                  <a:pt x="160203" y="372953"/>
                </a:lnTo>
                <a:lnTo>
                  <a:pt x="162641" y="365638"/>
                </a:lnTo>
                <a:lnTo>
                  <a:pt x="153497" y="348569"/>
                </a:lnTo>
                <a:lnTo>
                  <a:pt x="143744" y="330891"/>
                </a:lnTo>
                <a:lnTo>
                  <a:pt x="127894" y="329672"/>
                </a:lnTo>
                <a:lnTo>
                  <a:pt x="130332" y="308945"/>
                </a:lnTo>
                <a:lnTo>
                  <a:pt x="124846" y="290657"/>
                </a:lnTo>
                <a:lnTo>
                  <a:pt x="118750" y="273588"/>
                </a:lnTo>
                <a:lnTo>
                  <a:pt x="115702" y="237622"/>
                </a:lnTo>
                <a:lnTo>
                  <a:pt x="99852" y="218115"/>
                </a:lnTo>
                <a:lnTo>
                  <a:pt x="96195" y="204094"/>
                </a:lnTo>
                <a:lnTo>
                  <a:pt x="88880" y="194340"/>
                </a:lnTo>
                <a:lnTo>
                  <a:pt x="88880" y="169347"/>
                </a:lnTo>
                <a:lnTo>
                  <a:pt x="82784" y="169956"/>
                </a:lnTo>
                <a:lnTo>
                  <a:pt x="82174" y="156545"/>
                </a:lnTo>
                <a:lnTo>
                  <a:pt x="77907" y="153497"/>
                </a:lnTo>
                <a:lnTo>
                  <a:pt x="75468" y="144963"/>
                </a:lnTo>
                <a:lnTo>
                  <a:pt x="59009" y="118140"/>
                </a:lnTo>
                <a:lnTo>
                  <a:pt x="52304" y="102291"/>
                </a:lnTo>
                <a:lnTo>
                  <a:pt x="58400" y="73030"/>
                </a:lnTo>
                <a:lnTo>
                  <a:pt x="59009" y="54742"/>
                </a:lnTo>
                <a:lnTo>
                  <a:pt x="69982" y="38892"/>
                </a:lnTo>
                <a:lnTo>
                  <a:pt x="84612" y="49256"/>
                </a:lnTo>
                <a:lnTo>
                  <a:pt x="96195" y="48036"/>
                </a:lnTo>
                <a:lnTo>
                  <a:pt x="115092" y="63276"/>
                </a:lnTo>
                <a:lnTo>
                  <a:pt x="109606" y="77907"/>
                </a:lnTo>
                <a:lnTo>
                  <a:pt x="112044" y="107777"/>
                </a:lnTo>
                <a:lnTo>
                  <a:pt x="121188" y="136428"/>
                </a:lnTo>
                <a:lnTo>
                  <a:pt x="118750" y="148620"/>
                </a:lnTo>
                <a:lnTo>
                  <a:pt x="129113" y="167518"/>
                </a:lnTo>
                <a:lnTo>
                  <a:pt x="143134" y="188244"/>
                </a:lnTo>
                <a:lnTo>
                  <a:pt x="159593" y="191292"/>
                </a:lnTo>
                <a:lnTo>
                  <a:pt x="161422" y="218115"/>
                </a:lnTo>
                <a:lnTo>
                  <a:pt x="176052" y="237012"/>
                </a:lnTo>
                <a:lnTo>
                  <a:pt x="191292" y="246156"/>
                </a:lnTo>
                <a:lnTo>
                  <a:pt x="180320" y="270540"/>
                </a:lnTo>
                <a:lnTo>
                  <a:pt x="184587" y="279684"/>
                </a:lnTo>
                <a:lnTo>
                  <a:pt x="209580" y="295534"/>
                </a:lnTo>
                <a:lnTo>
                  <a:pt x="221163" y="319918"/>
                </a:lnTo>
                <a:lnTo>
                  <a:pt x="248595" y="349788"/>
                </a:lnTo>
                <a:lnTo>
                  <a:pt x="271760" y="388803"/>
                </a:lnTo>
                <a:lnTo>
                  <a:pt x="279684" y="408310"/>
                </a:lnTo>
                <a:lnTo>
                  <a:pt x="279684" y="423550"/>
                </a:lnTo>
                <a:lnTo>
                  <a:pt x="288219" y="441228"/>
                </a:lnTo>
                <a:lnTo>
                  <a:pt x="286390" y="454640"/>
                </a:lnTo>
                <a:lnTo>
                  <a:pt x="276636" y="464393"/>
                </a:lnTo>
                <a:lnTo>
                  <a:pt x="278465" y="475366"/>
                </a:lnTo>
                <a:lnTo>
                  <a:pt x="266883" y="479633"/>
                </a:lnTo>
                <a:lnTo>
                  <a:pt x="271760" y="498531"/>
                </a:lnTo>
                <a:lnTo>
                  <a:pt x="285171" y="522915"/>
                </a:lnTo>
                <a:lnTo>
                  <a:pt x="317480" y="544860"/>
                </a:lnTo>
                <a:lnTo>
                  <a:pt x="329062" y="562539"/>
                </a:lnTo>
                <a:lnTo>
                  <a:pt x="361980" y="574731"/>
                </a:lnTo>
                <a:lnTo>
                  <a:pt x="380268" y="577169"/>
                </a:lnTo>
                <a:lnTo>
                  <a:pt x="387584" y="587532"/>
                </a:lnTo>
                <a:lnTo>
                  <a:pt x="413187" y="605820"/>
                </a:lnTo>
                <a:lnTo>
                  <a:pt x="449153" y="624108"/>
                </a:lnTo>
                <a:lnTo>
                  <a:pt x="473537" y="629595"/>
                </a:lnTo>
                <a:lnTo>
                  <a:pt x="502798" y="647273"/>
                </a:lnTo>
                <a:lnTo>
                  <a:pt x="527182" y="654588"/>
                </a:lnTo>
                <a:lnTo>
                  <a:pt x="549737" y="664952"/>
                </a:lnTo>
                <a:lnTo>
                  <a:pt x="567416" y="660684"/>
                </a:lnTo>
                <a:lnTo>
                  <a:pt x="596676" y="646054"/>
                </a:lnTo>
                <a:lnTo>
                  <a:pt x="615574" y="643616"/>
                </a:lnTo>
                <a:lnTo>
                  <a:pt x="642396" y="653369"/>
                </a:lnTo>
                <a:lnTo>
                  <a:pt x="658246" y="666171"/>
                </a:lnTo>
                <a:lnTo>
                  <a:pt x="691774" y="708233"/>
                </a:lnTo>
                <a:lnTo>
                  <a:pt x="694212" y="696651"/>
                </a:lnTo>
                <a:lnTo>
                  <a:pt x="699089" y="687507"/>
                </a:lnTo>
                <a:lnTo>
                  <a:pt x="694822" y="680192"/>
                </a:lnTo>
                <a:lnTo>
                  <a:pt x="714939" y="648492"/>
                </a:lnTo>
                <a:lnTo>
                  <a:pt x="758220" y="648492"/>
                </a:lnTo>
                <a:lnTo>
                  <a:pt x="760659" y="635691"/>
                </a:lnTo>
                <a:lnTo>
                  <a:pt x="755782" y="633252"/>
                </a:lnTo>
                <a:lnTo>
                  <a:pt x="752734" y="624718"/>
                </a:lnTo>
                <a:lnTo>
                  <a:pt x="741152" y="615574"/>
                </a:lnTo>
                <a:lnTo>
                  <a:pt x="730179" y="602772"/>
                </a:lnTo>
                <a:lnTo>
                  <a:pt x="746028" y="602772"/>
                </a:lnTo>
                <a:lnTo>
                  <a:pt x="748467" y="580827"/>
                </a:lnTo>
                <a:lnTo>
                  <a:pt x="780166" y="580827"/>
                </a:lnTo>
                <a:lnTo>
                  <a:pt x="811256" y="581436"/>
                </a:lnTo>
                <a:lnTo>
                  <a:pt x="811865" y="575340"/>
                </a:lnTo>
                <a:lnTo>
                  <a:pt x="816132" y="573512"/>
                </a:lnTo>
                <a:lnTo>
                  <a:pt x="821619" y="578388"/>
                </a:lnTo>
                <a:lnTo>
                  <a:pt x="836859" y="554614"/>
                </a:lnTo>
                <a:lnTo>
                  <a:pt x="842955" y="554614"/>
                </a:lnTo>
                <a:lnTo>
                  <a:pt x="850270" y="554004"/>
                </a:lnTo>
                <a:lnTo>
                  <a:pt x="857585" y="563758"/>
                </a:lnTo>
                <a:lnTo>
                  <a:pt x="869777" y="533278"/>
                </a:lnTo>
                <a:lnTo>
                  <a:pt x="877092" y="516819"/>
                </a:lnTo>
                <a:lnTo>
                  <a:pt x="871606" y="510113"/>
                </a:lnTo>
                <a:lnTo>
                  <a:pt x="882579" y="486339"/>
                </a:lnTo>
                <a:lnTo>
                  <a:pt x="903915" y="463174"/>
                </a:lnTo>
                <a:lnTo>
                  <a:pt x="907572" y="444276"/>
                </a:lnTo>
                <a:lnTo>
                  <a:pt x="900257" y="436352"/>
                </a:lnTo>
                <a:lnTo>
                  <a:pt x="879531" y="439400"/>
                </a:lnTo>
                <a:lnTo>
                  <a:pt x="850270" y="438180"/>
                </a:lnTo>
                <a:lnTo>
                  <a:pt x="813694" y="447324"/>
                </a:lnTo>
                <a:lnTo>
                  <a:pt x="789310" y="457688"/>
                </a:lnTo>
                <a:lnTo>
                  <a:pt x="781995" y="468660"/>
                </a:lnTo>
                <a:lnTo>
                  <a:pt x="774680" y="501579"/>
                </a:lnTo>
                <a:lnTo>
                  <a:pt x="763707" y="524134"/>
                </a:lnTo>
                <a:lnTo>
                  <a:pt x="739932" y="539984"/>
                </a:lnTo>
                <a:lnTo>
                  <a:pt x="717987" y="546689"/>
                </a:lnTo>
                <a:lnTo>
                  <a:pt x="691774" y="553395"/>
                </a:lnTo>
                <a:lnTo>
                  <a:pt x="665561" y="557052"/>
                </a:lnTo>
                <a:lnTo>
                  <a:pt x="634472" y="568025"/>
                </a:lnTo>
                <a:lnTo>
                  <a:pt x="622889" y="552176"/>
                </a:lnTo>
                <a:lnTo>
                  <a:pt x="588752" y="541812"/>
                </a:lnTo>
                <a:lnTo>
                  <a:pt x="577779" y="522305"/>
                </a:lnTo>
                <a:lnTo>
                  <a:pt x="573512" y="500360"/>
                </a:lnTo>
                <a:lnTo>
                  <a:pt x="555224" y="471708"/>
                </a:lnTo>
                <a:lnTo>
                  <a:pt x="552785" y="441228"/>
                </a:lnTo>
                <a:lnTo>
                  <a:pt x="545470" y="422331"/>
                </a:lnTo>
                <a:lnTo>
                  <a:pt x="542422" y="401604"/>
                </a:lnTo>
                <a:lnTo>
                  <a:pt x="549128" y="382707"/>
                </a:lnTo>
                <a:lnTo>
                  <a:pt x="560100" y="330281"/>
                </a:lnTo>
                <a:lnTo>
                  <a:pt x="571073" y="302849"/>
                </a:lnTo>
                <a:lnTo>
                  <a:pt x="589971" y="268712"/>
                </a:lnTo>
                <a:lnTo>
                  <a:pt x="577169" y="269931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Google Shape;896;p33"/>
          <p:cNvSpPr/>
          <p:nvPr/>
        </p:nvSpPr>
        <p:spPr>
          <a:xfrm>
            <a:off x="7022066" y="2797584"/>
            <a:ext cx="68067" cy="52359"/>
          </a:xfrm>
          <a:custGeom>
            <a:avLst/>
            <a:gdLst/>
            <a:ahLst/>
            <a:cxnLst/>
            <a:rect l="l" t="t" r="r" b="b"/>
            <a:pathLst>
              <a:path w="79248" h="60960" extrusionOk="0">
                <a:moveTo>
                  <a:pt x="76688" y="15118"/>
                </a:moveTo>
                <a:lnTo>
                  <a:pt x="59618" y="2926"/>
                </a:lnTo>
                <a:lnTo>
                  <a:pt x="44989" y="3536"/>
                </a:lnTo>
                <a:lnTo>
                  <a:pt x="34625" y="5974"/>
                </a:lnTo>
                <a:lnTo>
                  <a:pt x="27920" y="7193"/>
                </a:lnTo>
                <a:lnTo>
                  <a:pt x="10241" y="13289"/>
                </a:lnTo>
                <a:lnTo>
                  <a:pt x="9632" y="20605"/>
                </a:lnTo>
                <a:lnTo>
                  <a:pt x="5365" y="20605"/>
                </a:lnTo>
                <a:lnTo>
                  <a:pt x="5365" y="20605"/>
                </a:lnTo>
                <a:lnTo>
                  <a:pt x="2926" y="33406"/>
                </a:lnTo>
                <a:lnTo>
                  <a:pt x="8413" y="49256"/>
                </a:lnTo>
                <a:lnTo>
                  <a:pt x="22433" y="59009"/>
                </a:lnTo>
                <a:lnTo>
                  <a:pt x="42550" y="55352"/>
                </a:lnTo>
                <a:lnTo>
                  <a:pt x="54133" y="47427"/>
                </a:lnTo>
                <a:lnTo>
                  <a:pt x="71201" y="48037"/>
                </a:lnTo>
                <a:lnTo>
                  <a:pt x="75469" y="41331"/>
                </a:lnTo>
                <a:lnTo>
                  <a:pt x="81565" y="40112"/>
                </a:lnTo>
                <a:lnTo>
                  <a:pt x="76688" y="15118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7" name="Google Shape;897;p33"/>
          <p:cNvSpPr/>
          <p:nvPr/>
        </p:nvSpPr>
        <p:spPr>
          <a:xfrm>
            <a:off x="6116243" y="3376160"/>
            <a:ext cx="481710" cy="497418"/>
          </a:xfrm>
          <a:custGeom>
            <a:avLst/>
            <a:gdLst/>
            <a:ahLst/>
            <a:cxnLst/>
            <a:rect l="l" t="t" r="r" b="b"/>
            <a:pathLst>
              <a:path w="560832" h="579120" extrusionOk="0">
                <a:moveTo>
                  <a:pt x="560100" y="228478"/>
                </a:moveTo>
                <a:lnTo>
                  <a:pt x="522915" y="232136"/>
                </a:lnTo>
                <a:lnTo>
                  <a:pt x="522305" y="207752"/>
                </a:lnTo>
                <a:lnTo>
                  <a:pt x="506456" y="201046"/>
                </a:lnTo>
                <a:lnTo>
                  <a:pt x="485729" y="190073"/>
                </a:lnTo>
                <a:lnTo>
                  <a:pt x="477804" y="171785"/>
                </a:lnTo>
                <a:lnTo>
                  <a:pt x="364419" y="87661"/>
                </a:lnTo>
                <a:lnTo>
                  <a:pt x="252252" y="2926"/>
                </a:lnTo>
                <a:lnTo>
                  <a:pt x="201046" y="3536"/>
                </a:lnTo>
                <a:lnTo>
                  <a:pt x="215676" y="170566"/>
                </a:lnTo>
                <a:lnTo>
                  <a:pt x="230307" y="338206"/>
                </a:lnTo>
                <a:lnTo>
                  <a:pt x="236403" y="343083"/>
                </a:lnTo>
                <a:lnTo>
                  <a:pt x="228478" y="369905"/>
                </a:lnTo>
                <a:lnTo>
                  <a:pt x="92537" y="370515"/>
                </a:lnTo>
                <a:lnTo>
                  <a:pt x="87051" y="379049"/>
                </a:lnTo>
                <a:lnTo>
                  <a:pt x="74249" y="376611"/>
                </a:lnTo>
                <a:lnTo>
                  <a:pt x="54742" y="384536"/>
                </a:lnTo>
                <a:lnTo>
                  <a:pt x="31577" y="373563"/>
                </a:lnTo>
                <a:lnTo>
                  <a:pt x="20604" y="374782"/>
                </a:lnTo>
                <a:lnTo>
                  <a:pt x="14508" y="397337"/>
                </a:lnTo>
                <a:lnTo>
                  <a:pt x="2926" y="404653"/>
                </a:lnTo>
                <a:lnTo>
                  <a:pt x="4145" y="428427"/>
                </a:lnTo>
                <a:lnTo>
                  <a:pt x="10851" y="450982"/>
                </a:lnTo>
                <a:lnTo>
                  <a:pt x="23652" y="461955"/>
                </a:lnTo>
                <a:lnTo>
                  <a:pt x="26091" y="476585"/>
                </a:lnTo>
                <a:lnTo>
                  <a:pt x="24262" y="488777"/>
                </a:lnTo>
                <a:lnTo>
                  <a:pt x="26091" y="502798"/>
                </a:lnTo>
                <a:lnTo>
                  <a:pt x="31577" y="502798"/>
                </a:lnTo>
                <a:lnTo>
                  <a:pt x="40721" y="497921"/>
                </a:lnTo>
                <a:lnTo>
                  <a:pt x="46208" y="499141"/>
                </a:lnTo>
                <a:lnTo>
                  <a:pt x="55352" y="508894"/>
                </a:lnTo>
                <a:lnTo>
                  <a:pt x="69982" y="511942"/>
                </a:lnTo>
                <a:lnTo>
                  <a:pt x="79736" y="503408"/>
                </a:lnTo>
                <a:lnTo>
                  <a:pt x="90708" y="498531"/>
                </a:lnTo>
                <a:lnTo>
                  <a:pt x="98633" y="493045"/>
                </a:lnTo>
                <a:lnTo>
                  <a:pt x="105339" y="494264"/>
                </a:lnTo>
                <a:lnTo>
                  <a:pt x="113264" y="502798"/>
                </a:lnTo>
                <a:lnTo>
                  <a:pt x="116921" y="513161"/>
                </a:lnTo>
                <a:lnTo>
                  <a:pt x="130942" y="529621"/>
                </a:lnTo>
                <a:lnTo>
                  <a:pt x="123627" y="539374"/>
                </a:lnTo>
                <a:lnTo>
                  <a:pt x="122408" y="552176"/>
                </a:lnTo>
                <a:lnTo>
                  <a:pt x="129723" y="548518"/>
                </a:lnTo>
                <a:lnTo>
                  <a:pt x="133990" y="552785"/>
                </a:lnTo>
                <a:lnTo>
                  <a:pt x="132161" y="564368"/>
                </a:lnTo>
                <a:lnTo>
                  <a:pt x="142524" y="575341"/>
                </a:lnTo>
                <a:lnTo>
                  <a:pt x="146792" y="571683"/>
                </a:lnTo>
                <a:lnTo>
                  <a:pt x="156545" y="577779"/>
                </a:lnTo>
                <a:lnTo>
                  <a:pt x="182758" y="578389"/>
                </a:lnTo>
                <a:lnTo>
                  <a:pt x="188854" y="566806"/>
                </a:lnTo>
                <a:lnTo>
                  <a:pt x="194950" y="567416"/>
                </a:lnTo>
                <a:lnTo>
                  <a:pt x="204704" y="563149"/>
                </a:lnTo>
                <a:lnTo>
                  <a:pt x="210190" y="579608"/>
                </a:lnTo>
                <a:lnTo>
                  <a:pt x="218115" y="574731"/>
                </a:lnTo>
                <a:lnTo>
                  <a:pt x="232136" y="569245"/>
                </a:lnTo>
                <a:lnTo>
                  <a:pt x="229697" y="546689"/>
                </a:lnTo>
                <a:lnTo>
                  <a:pt x="239451" y="530230"/>
                </a:lnTo>
                <a:lnTo>
                  <a:pt x="238232" y="516819"/>
                </a:lnTo>
                <a:lnTo>
                  <a:pt x="265664" y="485120"/>
                </a:lnTo>
                <a:lnTo>
                  <a:pt x="270540" y="458297"/>
                </a:lnTo>
                <a:lnTo>
                  <a:pt x="280294" y="448544"/>
                </a:lnTo>
                <a:lnTo>
                  <a:pt x="296753" y="454030"/>
                </a:lnTo>
                <a:lnTo>
                  <a:pt x="310774" y="446105"/>
                </a:lnTo>
                <a:lnTo>
                  <a:pt x="315651" y="436352"/>
                </a:lnTo>
                <a:lnTo>
                  <a:pt x="341864" y="418673"/>
                </a:lnTo>
                <a:lnTo>
                  <a:pt x="348569" y="406481"/>
                </a:lnTo>
                <a:lnTo>
                  <a:pt x="380268" y="390632"/>
                </a:lnTo>
                <a:lnTo>
                  <a:pt x="398556" y="385145"/>
                </a:lnTo>
                <a:lnTo>
                  <a:pt x="407091" y="392461"/>
                </a:lnTo>
                <a:lnTo>
                  <a:pt x="429036" y="392461"/>
                </a:lnTo>
                <a:lnTo>
                  <a:pt x="450982" y="390632"/>
                </a:lnTo>
                <a:lnTo>
                  <a:pt x="463174" y="377221"/>
                </a:lnTo>
                <a:lnTo>
                  <a:pt x="509504" y="373563"/>
                </a:lnTo>
                <a:lnTo>
                  <a:pt x="539374" y="367467"/>
                </a:lnTo>
                <a:lnTo>
                  <a:pt x="542422" y="343693"/>
                </a:lnTo>
                <a:lnTo>
                  <a:pt x="560710" y="317480"/>
                </a:lnTo>
                <a:lnTo>
                  <a:pt x="560100" y="228478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8" name="Google Shape;898;p33"/>
          <p:cNvSpPr/>
          <p:nvPr/>
        </p:nvSpPr>
        <p:spPr>
          <a:xfrm>
            <a:off x="9132165" y="3264110"/>
            <a:ext cx="256563" cy="617845"/>
          </a:xfrm>
          <a:custGeom>
            <a:avLst/>
            <a:gdLst/>
            <a:ahLst/>
            <a:cxnLst/>
            <a:rect l="l" t="t" r="r" b="b"/>
            <a:pathLst>
              <a:path w="298704" h="719328" extrusionOk="0">
                <a:moveTo>
                  <a:pt x="301630" y="270540"/>
                </a:moveTo>
                <a:lnTo>
                  <a:pt x="297973" y="254691"/>
                </a:lnTo>
                <a:lnTo>
                  <a:pt x="274808" y="265664"/>
                </a:lnTo>
                <a:lnTo>
                  <a:pt x="259568" y="258348"/>
                </a:lnTo>
                <a:lnTo>
                  <a:pt x="232136" y="243718"/>
                </a:lnTo>
                <a:lnTo>
                  <a:pt x="237013" y="212019"/>
                </a:lnTo>
                <a:lnTo>
                  <a:pt x="214457" y="204094"/>
                </a:lnTo>
                <a:lnTo>
                  <a:pt x="200437" y="168737"/>
                </a:lnTo>
                <a:lnTo>
                  <a:pt x="166298" y="174833"/>
                </a:lnTo>
                <a:lnTo>
                  <a:pt x="162032" y="129113"/>
                </a:lnTo>
                <a:lnTo>
                  <a:pt x="187025" y="96804"/>
                </a:lnTo>
                <a:lnTo>
                  <a:pt x="182149" y="64496"/>
                </a:lnTo>
                <a:lnTo>
                  <a:pt x="174224" y="34625"/>
                </a:lnTo>
                <a:lnTo>
                  <a:pt x="157765" y="25481"/>
                </a:lnTo>
                <a:lnTo>
                  <a:pt x="141305" y="2926"/>
                </a:lnTo>
                <a:lnTo>
                  <a:pt x="123017" y="5364"/>
                </a:lnTo>
                <a:lnTo>
                  <a:pt x="128504" y="19995"/>
                </a:lnTo>
                <a:lnTo>
                  <a:pt x="118750" y="27310"/>
                </a:lnTo>
                <a:lnTo>
                  <a:pt x="126674" y="51084"/>
                </a:lnTo>
                <a:lnTo>
                  <a:pt x="101681" y="44379"/>
                </a:lnTo>
                <a:lnTo>
                  <a:pt x="64496" y="71201"/>
                </a:lnTo>
                <a:lnTo>
                  <a:pt x="69982" y="93147"/>
                </a:lnTo>
                <a:lnTo>
                  <a:pt x="57181" y="126065"/>
                </a:lnTo>
                <a:lnTo>
                  <a:pt x="59009" y="144963"/>
                </a:lnTo>
                <a:lnTo>
                  <a:pt x="49865" y="176662"/>
                </a:lnTo>
                <a:lnTo>
                  <a:pt x="21824" y="168128"/>
                </a:lnTo>
                <a:lnTo>
                  <a:pt x="27310" y="208361"/>
                </a:lnTo>
                <a:lnTo>
                  <a:pt x="21824" y="221163"/>
                </a:lnTo>
                <a:lnTo>
                  <a:pt x="27310" y="237622"/>
                </a:lnTo>
                <a:lnTo>
                  <a:pt x="12680" y="246766"/>
                </a:lnTo>
                <a:lnTo>
                  <a:pt x="15728" y="274808"/>
                </a:lnTo>
                <a:lnTo>
                  <a:pt x="2926" y="268712"/>
                </a:lnTo>
                <a:lnTo>
                  <a:pt x="9632" y="299801"/>
                </a:lnTo>
                <a:lnTo>
                  <a:pt x="37673" y="331500"/>
                </a:lnTo>
                <a:lnTo>
                  <a:pt x="58400" y="336987"/>
                </a:lnTo>
                <a:lnTo>
                  <a:pt x="55961" y="350398"/>
                </a:lnTo>
                <a:lnTo>
                  <a:pt x="88880" y="395508"/>
                </a:lnTo>
                <a:lnTo>
                  <a:pt x="100462" y="431475"/>
                </a:lnTo>
                <a:lnTo>
                  <a:pt x="94976" y="479633"/>
                </a:lnTo>
                <a:lnTo>
                  <a:pt x="116921" y="488777"/>
                </a:lnTo>
                <a:lnTo>
                  <a:pt x="136429" y="492435"/>
                </a:lnTo>
                <a:lnTo>
                  <a:pt x="171785" y="464393"/>
                </a:lnTo>
                <a:lnTo>
                  <a:pt x="191293" y="445496"/>
                </a:lnTo>
                <a:lnTo>
                  <a:pt x="210190" y="477195"/>
                </a:lnTo>
                <a:lnTo>
                  <a:pt x="222382" y="526572"/>
                </a:lnTo>
                <a:lnTo>
                  <a:pt x="238232" y="572902"/>
                </a:lnTo>
                <a:lnTo>
                  <a:pt x="254081" y="593019"/>
                </a:lnTo>
                <a:lnTo>
                  <a:pt x="255301" y="635081"/>
                </a:lnTo>
                <a:lnTo>
                  <a:pt x="268712" y="658246"/>
                </a:lnTo>
                <a:lnTo>
                  <a:pt x="260786" y="687507"/>
                </a:lnTo>
                <a:lnTo>
                  <a:pt x="266273" y="716768"/>
                </a:lnTo>
                <a:lnTo>
                  <a:pt x="279685" y="676534"/>
                </a:lnTo>
                <a:lnTo>
                  <a:pt x="295534" y="640568"/>
                </a:lnTo>
                <a:lnTo>
                  <a:pt x="278465" y="605211"/>
                </a:lnTo>
                <a:lnTo>
                  <a:pt x="277246" y="586923"/>
                </a:lnTo>
                <a:lnTo>
                  <a:pt x="271150" y="565587"/>
                </a:lnTo>
                <a:lnTo>
                  <a:pt x="245546" y="534497"/>
                </a:lnTo>
                <a:lnTo>
                  <a:pt x="235184" y="514990"/>
                </a:lnTo>
                <a:lnTo>
                  <a:pt x="245546" y="508284"/>
                </a:lnTo>
                <a:lnTo>
                  <a:pt x="254081" y="474147"/>
                </a:lnTo>
                <a:lnTo>
                  <a:pt x="236402" y="448544"/>
                </a:lnTo>
                <a:lnTo>
                  <a:pt x="211409" y="420502"/>
                </a:lnTo>
                <a:lnTo>
                  <a:pt x="190073" y="386364"/>
                </a:lnTo>
                <a:lnTo>
                  <a:pt x="203485" y="379659"/>
                </a:lnTo>
                <a:lnTo>
                  <a:pt x="212629" y="337596"/>
                </a:lnTo>
                <a:lnTo>
                  <a:pt x="236402" y="335768"/>
                </a:lnTo>
                <a:lnTo>
                  <a:pt x="253472" y="318699"/>
                </a:lnTo>
                <a:lnTo>
                  <a:pt x="271760" y="310164"/>
                </a:lnTo>
                <a:lnTo>
                  <a:pt x="276637" y="295534"/>
                </a:lnTo>
                <a:lnTo>
                  <a:pt x="301630" y="270540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Google Shape;899;p33"/>
          <p:cNvSpPr/>
          <p:nvPr/>
        </p:nvSpPr>
        <p:spPr>
          <a:xfrm>
            <a:off x="6964995" y="2758838"/>
            <a:ext cx="52359" cy="57596"/>
          </a:xfrm>
          <a:custGeom>
            <a:avLst/>
            <a:gdLst/>
            <a:ahLst/>
            <a:cxnLst/>
            <a:rect l="l" t="t" r="r" b="b"/>
            <a:pathLst>
              <a:path w="60960" h="67056" extrusionOk="0">
                <a:moveTo>
                  <a:pt x="57790" y="29748"/>
                </a:moveTo>
                <a:lnTo>
                  <a:pt x="60229" y="26091"/>
                </a:lnTo>
                <a:lnTo>
                  <a:pt x="48037" y="18776"/>
                </a:lnTo>
                <a:lnTo>
                  <a:pt x="37064" y="14508"/>
                </a:lnTo>
                <a:lnTo>
                  <a:pt x="32187" y="9632"/>
                </a:lnTo>
                <a:lnTo>
                  <a:pt x="23043" y="2926"/>
                </a:lnTo>
                <a:lnTo>
                  <a:pt x="17557" y="6584"/>
                </a:lnTo>
                <a:lnTo>
                  <a:pt x="8413" y="15118"/>
                </a:lnTo>
                <a:lnTo>
                  <a:pt x="5974" y="35844"/>
                </a:lnTo>
                <a:lnTo>
                  <a:pt x="2926" y="41940"/>
                </a:lnTo>
                <a:lnTo>
                  <a:pt x="2926" y="41940"/>
                </a:lnTo>
                <a:lnTo>
                  <a:pt x="16947" y="49256"/>
                </a:lnTo>
                <a:lnTo>
                  <a:pt x="26701" y="62057"/>
                </a:lnTo>
                <a:lnTo>
                  <a:pt x="33406" y="64496"/>
                </a:lnTo>
                <a:lnTo>
                  <a:pt x="33406" y="64496"/>
                </a:lnTo>
                <a:lnTo>
                  <a:pt x="30358" y="52913"/>
                </a:lnTo>
                <a:lnTo>
                  <a:pt x="42550" y="34016"/>
                </a:lnTo>
                <a:lnTo>
                  <a:pt x="44989" y="41331"/>
                </a:lnTo>
                <a:lnTo>
                  <a:pt x="52913" y="38283"/>
                </a:lnTo>
                <a:lnTo>
                  <a:pt x="57790" y="29748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0" name="Google Shape;900;p33"/>
          <p:cNvSpPr/>
          <p:nvPr/>
        </p:nvSpPr>
        <p:spPr>
          <a:xfrm>
            <a:off x="8723236" y="2482902"/>
            <a:ext cx="874409" cy="340339"/>
          </a:xfrm>
          <a:custGeom>
            <a:avLst/>
            <a:gdLst/>
            <a:ahLst/>
            <a:cxnLst/>
            <a:rect l="l" t="t" r="r" b="b"/>
            <a:pathLst>
              <a:path w="1018032" h="396240" extrusionOk="0">
                <a:moveTo>
                  <a:pt x="410748" y="60229"/>
                </a:moveTo>
                <a:lnTo>
                  <a:pt x="388193" y="32187"/>
                </a:lnTo>
                <a:lnTo>
                  <a:pt x="347960" y="23043"/>
                </a:lnTo>
                <a:lnTo>
                  <a:pt x="318698" y="18166"/>
                </a:lnTo>
                <a:lnTo>
                  <a:pt x="276636" y="2926"/>
                </a:lnTo>
                <a:lnTo>
                  <a:pt x="268712" y="41941"/>
                </a:lnTo>
                <a:lnTo>
                  <a:pt x="293096" y="63886"/>
                </a:lnTo>
                <a:lnTo>
                  <a:pt x="278465" y="90099"/>
                </a:lnTo>
                <a:lnTo>
                  <a:pt x="230306" y="80345"/>
                </a:lnTo>
                <a:lnTo>
                  <a:pt x="199826" y="79126"/>
                </a:lnTo>
                <a:lnTo>
                  <a:pt x="171176" y="61448"/>
                </a:lnTo>
                <a:lnTo>
                  <a:pt x="140086" y="60838"/>
                </a:lnTo>
                <a:lnTo>
                  <a:pt x="107777" y="49256"/>
                </a:lnTo>
                <a:lnTo>
                  <a:pt x="71810" y="66934"/>
                </a:lnTo>
                <a:lnTo>
                  <a:pt x="31577" y="99853"/>
                </a:lnTo>
                <a:lnTo>
                  <a:pt x="2926" y="105949"/>
                </a:lnTo>
                <a:lnTo>
                  <a:pt x="23042" y="132771"/>
                </a:lnTo>
                <a:lnTo>
                  <a:pt x="57790" y="152888"/>
                </a:lnTo>
                <a:lnTo>
                  <a:pt x="107168" y="166909"/>
                </a:lnTo>
                <a:lnTo>
                  <a:pt x="142524" y="197389"/>
                </a:lnTo>
                <a:lnTo>
                  <a:pt x="150449" y="241889"/>
                </a:lnTo>
                <a:lnTo>
                  <a:pt x="168737" y="258349"/>
                </a:lnTo>
                <a:lnTo>
                  <a:pt x="207752" y="264445"/>
                </a:lnTo>
                <a:lnTo>
                  <a:pt x="251642" y="269931"/>
                </a:lnTo>
                <a:lnTo>
                  <a:pt x="299801" y="293096"/>
                </a:lnTo>
                <a:lnTo>
                  <a:pt x="320528" y="297363"/>
                </a:lnTo>
                <a:lnTo>
                  <a:pt x="350398" y="332110"/>
                </a:lnTo>
                <a:lnTo>
                  <a:pt x="379049" y="354056"/>
                </a:lnTo>
                <a:lnTo>
                  <a:pt x="412577" y="353446"/>
                </a:lnTo>
                <a:lnTo>
                  <a:pt x="480852" y="361371"/>
                </a:lnTo>
                <a:lnTo>
                  <a:pt x="519866" y="356494"/>
                </a:lnTo>
                <a:lnTo>
                  <a:pt x="553394" y="361981"/>
                </a:lnTo>
                <a:lnTo>
                  <a:pt x="610088" y="385145"/>
                </a:lnTo>
                <a:lnTo>
                  <a:pt x="647882" y="384536"/>
                </a:lnTo>
                <a:lnTo>
                  <a:pt x="667390" y="396728"/>
                </a:lnTo>
                <a:lnTo>
                  <a:pt x="694212" y="376611"/>
                </a:lnTo>
                <a:lnTo>
                  <a:pt x="738104" y="363200"/>
                </a:lnTo>
                <a:lnTo>
                  <a:pt x="783824" y="361981"/>
                </a:lnTo>
                <a:lnTo>
                  <a:pt x="813694" y="348569"/>
                </a:lnTo>
                <a:lnTo>
                  <a:pt x="825276" y="328453"/>
                </a:lnTo>
                <a:lnTo>
                  <a:pt x="840516" y="316261"/>
                </a:lnTo>
                <a:lnTo>
                  <a:pt x="828934" y="303459"/>
                </a:lnTo>
                <a:lnTo>
                  <a:pt x="811256" y="289438"/>
                </a:lnTo>
                <a:lnTo>
                  <a:pt x="813694" y="265054"/>
                </a:lnTo>
                <a:lnTo>
                  <a:pt x="833201" y="268102"/>
                </a:lnTo>
                <a:lnTo>
                  <a:pt x="869168" y="276027"/>
                </a:lnTo>
                <a:lnTo>
                  <a:pt x="888065" y="255910"/>
                </a:lnTo>
                <a:lnTo>
                  <a:pt x="926470" y="241280"/>
                </a:lnTo>
                <a:lnTo>
                  <a:pt x="935004" y="216286"/>
                </a:lnTo>
                <a:lnTo>
                  <a:pt x="949634" y="205313"/>
                </a:lnTo>
                <a:lnTo>
                  <a:pt x="991088" y="200437"/>
                </a:lnTo>
                <a:lnTo>
                  <a:pt x="1017300" y="204704"/>
                </a:lnTo>
                <a:lnTo>
                  <a:pt x="1013033" y="191293"/>
                </a:lnTo>
                <a:lnTo>
                  <a:pt x="969142" y="165080"/>
                </a:lnTo>
                <a:lnTo>
                  <a:pt x="938052" y="152888"/>
                </a:lnTo>
                <a:lnTo>
                  <a:pt x="922812" y="166909"/>
                </a:lnTo>
                <a:lnTo>
                  <a:pt x="889894" y="160813"/>
                </a:lnTo>
                <a:lnTo>
                  <a:pt x="875264" y="165689"/>
                </a:lnTo>
                <a:lnTo>
                  <a:pt x="858804" y="149840"/>
                </a:lnTo>
                <a:lnTo>
                  <a:pt x="856976" y="112045"/>
                </a:lnTo>
                <a:lnTo>
                  <a:pt x="853318" y="84003"/>
                </a:lnTo>
                <a:lnTo>
                  <a:pt x="819790" y="87051"/>
                </a:lnTo>
                <a:lnTo>
                  <a:pt x="796016" y="74249"/>
                </a:lnTo>
                <a:lnTo>
                  <a:pt x="775898" y="69982"/>
                </a:lnTo>
                <a:lnTo>
                  <a:pt x="748466" y="96805"/>
                </a:lnTo>
                <a:lnTo>
                  <a:pt x="713110" y="102901"/>
                </a:lnTo>
                <a:lnTo>
                  <a:pt x="691164" y="112654"/>
                </a:lnTo>
                <a:lnTo>
                  <a:pt x="650321" y="106558"/>
                </a:lnTo>
                <a:lnTo>
                  <a:pt x="622889" y="106558"/>
                </a:lnTo>
                <a:lnTo>
                  <a:pt x="593018" y="87661"/>
                </a:lnTo>
                <a:lnTo>
                  <a:pt x="553394" y="69373"/>
                </a:lnTo>
                <a:lnTo>
                  <a:pt x="520476" y="64496"/>
                </a:lnTo>
                <a:lnTo>
                  <a:pt x="485729" y="69373"/>
                </a:lnTo>
                <a:lnTo>
                  <a:pt x="461954" y="76078"/>
                </a:lnTo>
                <a:lnTo>
                  <a:pt x="410748" y="60229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1" name="Google Shape;901;p33"/>
          <p:cNvSpPr/>
          <p:nvPr/>
        </p:nvSpPr>
        <p:spPr>
          <a:xfrm>
            <a:off x="7350886" y="4551638"/>
            <a:ext cx="308923" cy="549778"/>
          </a:xfrm>
          <a:custGeom>
            <a:avLst/>
            <a:gdLst/>
            <a:ahLst/>
            <a:cxnLst/>
            <a:rect l="l" t="t" r="r" b="b"/>
            <a:pathLst>
              <a:path w="359664" h="640080" extrusionOk="0">
                <a:moveTo>
                  <a:pt x="358323" y="20605"/>
                </a:moveTo>
                <a:lnTo>
                  <a:pt x="353446" y="2926"/>
                </a:lnTo>
                <a:lnTo>
                  <a:pt x="353446" y="2926"/>
                </a:lnTo>
                <a:lnTo>
                  <a:pt x="353446" y="2926"/>
                </a:lnTo>
                <a:lnTo>
                  <a:pt x="325405" y="25481"/>
                </a:lnTo>
                <a:lnTo>
                  <a:pt x="287610" y="40721"/>
                </a:lnTo>
                <a:lnTo>
                  <a:pt x="267493" y="40112"/>
                </a:lnTo>
                <a:lnTo>
                  <a:pt x="254691" y="51694"/>
                </a:lnTo>
                <a:lnTo>
                  <a:pt x="230917" y="52304"/>
                </a:lnTo>
                <a:lnTo>
                  <a:pt x="222382" y="57181"/>
                </a:lnTo>
                <a:lnTo>
                  <a:pt x="181539" y="46208"/>
                </a:lnTo>
                <a:lnTo>
                  <a:pt x="168738" y="48037"/>
                </a:lnTo>
                <a:lnTo>
                  <a:pt x="158984" y="84613"/>
                </a:lnTo>
                <a:lnTo>
                  <a:pt x="163251" y="129113"/>
                </a:lnTo>
                <a:lnTo>
                  <a:pt x="165080" y="129113"/>
                </a:lnTo>
                <a:lnTo>
                  <a:pt x="176662" y="141305"/>
                </a:lnTo>
                <a:lnTo>
                  <a:pt x="190074" y="169347"/>
                </a:lnTo>
                <a:lnTo>
                  <a:pt x="190683" y="219334"/>
                </a:lnTo>
                <a:lnTo>
                  <a:pt x="175443" y="227259"/>
                </a:lnTo>
                <a:lnTo>
                  <a:pt x="163861" y="254691"/>
                </a:lnTo>
                <a:lnTo>
                  <a:pt x="143134" y="230307"/>
                </a:lnTo>
                <a:lnTo>
                  <a:pt x="141915" y="202875"/>
                </a:lnTo>
                <a:lnTo>
                  <a:pt x="149840" y="185197"/>
                </a:lnTo>
                <a:lnTo>
                  <a:pt x="148011" y="169347"/>
                </a:lnTo>
                <a:lnTo>
                  <a:pt x="135210" y="159593"/>
                </a:lnTo>
                <a:lnTo>
                  <a:pt x="125456" y="163251"/>
                </a:lnTo>
                <a:lnTo>
                  <a:pt x="107168" y="144963"/>
                </a:lnTo>
                <a:lnTo>
                  <a:pt x="2926" y="176662"/>
                </a:lnTo>
                <a:lnTo>
                  <a:pt x="4755" y="204094"/>
                </a:lnTo>
                <a:lnTo>
                  <a:pt x="6584" y="218725"/>
                </a:lnTo>
                <a:lnTo>
                  <a:pt x="34626" y="218115"/>
                </a:lnTo>
                <a:lnTo>
                  <a:pt x="50475" y="226040"/>
                </a:lnTo>
                <a:lnTo>
                  <a:pt x="57181" y="235793"/>
                </a:lnTo>
                <a:lnTo>
                  <a:pt x="73030" y="238841"/>
                </a:lnTo>
                <a:lnTo>
                  <a:pt x="90099" y="251033"/>
                </a:lnTo>
                <a:lnTo>
                  <a:pt x="88270" y="300411"/>
                </a:lnTo>
                <a:lnTo>
                  <a:pt x="80346" y="327233"/>
                </a:lnTo>
                <a:lnTo>
                  <a:pt x="77298" y="355885"/>
                </a:lnTo>
                <a:lnTo>
                  <a:pt x="82174" y="367467"/>
                </a:lnTo>
                <a:lnTo>
                  <a:pt x="77298" y="390022"/>
                </a:lnTo>
                <a:lnTo>
                  <a:pt x="71811" y="393680"/>
                </a:lnTo>
                <a:lnTo>
                  <a:pt x="62058" y="421721"/>
                </a:lnTo>
                <a:lnTo>
                  <a:pt x="24262" y="465613"/>
                </a:lnTo>
                <a:lnTo>
                  <a:pt x="37674" y="520477"/>
                </a:lnTo>
                <a:lnTo>
                  <a:pt x="44379" y="547909"/>
                </a:lnTo>
                <a:lnTo>
                  <a:pt x="35845" y="591190"/>
                </a:lnTo>
                <a:lnTo>
                  <a:pt x="38283" y="605211"/>
                </a:lnTo>
                <a:lnTo>
                  <a:pt x="41941" y="622889"/>
                </a:lnTo>
                <a:lnTo>
                  <a:pt x="43770" y="639958"/>
                </a:lnTo>
                <a:lnTo>
                  <a:pt x="68763" y="639958"/>
                </a:lnTo>
                <a:lnTo>
                  <a:pt x="73030" y="619841"/>
                </a:lnTo>
                <a:lnTo>
                  <a:pt x="64496" y="616793"/>
                </a:lnTo>
                <a:lnTo>
                  <a:pt x="62667" y="600944"/>
                </a:lnTo>
                <a:lnTo>
                  <a:pt x="78517" y="586313"/>
                </a:lnTo>
                <a:lnTo>
                  <a:pt x="119970" y="565587"/>
                </a:lnTo>
                <a:lnTo>
                  <a:pt x="148011" y="552176"/>
                </a:lnTo>
                <a:lnTo>
                  <a:pt x="163251" y="538155"/>
                </a:lnTo>
                <a:lnTo>
                  <a:pt x="168738" y="522305"/>
                </a:lnTo>
                <a:lnTo>
                  <a:pt x="161422" y="515600"/>
                </a:lnTo>
                <a:lnTo>
                  <a:pt x="168128" y="497312"/>
                </a:lnTo>
                <a:lnTo>
                  <a:pt x="171176" y="459517"/>
                </a:lnTo>
                <a:lnTo>
                  <a:pt x="165080" y="461345"/>
                </a:lnTo>
                <a:lnTo>
                  <a:pt x="165080" y="449763"/>
                </a:lnTo>
                <a:lnTo>
                  <a:pt x="160203" y="427208"/>
                </a:lnTo>
                <a:lnTo>
                  <a:pt x="145573" y="397947"/>
                </a:lnTo>
                <a:lnTo>
                  <a:pt x="149840" y="369905"/>
                </a:lnTo>
                <a:lnTo>
                  <a:pt x="163861" y="361371"/>
                </a:lnTo>
                <a:lnTo>
                  <a:pt x="188854" y="333329"/>
                </a:lnTo>
                <a:lnTo>
                  <a:pt x="202266" y="326624"/>
                </a:lnTo>
                <a:lnTo>
                  <a:pt x="243109" y="285171"/>
                </a:lnTo>
                <a:lnTo>
                  <a:pt x="282123" y="266273"/>
                </a:lnTo>
                <a:lnTo>
                  <a:pt x="313822" y="251033"/>
                </a:lnTo>
                <a:lnTo>
                  <a:pt x="336378" y="227259"/>
                </a:lnTo>
                <a:lnTo>
                  <a:pt x="351008" y="200437"/>
                </a:lnTo>
                <a:lnTo>
                  <a:pt x="362590" y="172395"/>
                </a:lnTo>
                <a:lnTo>
                  <a:pt x="357104" y="153497"/>
                </a:lnTo>
                <a:lnTo>
                  <a:pt x="358323" y="93147"/>
                </a:lnTo>
                <a:lnTo>
                  <a:pt x="355885" y="59009"/>
                </a:lnTo>
                <a:lnTo>
                  <a:pt x="358323" y="20605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2" name="Google Shape;902;p33"/>
          <p:cNvSpPr/>
          <p:nvPr/>
        </p:nvSpPr>
        <p:spPr>
          <a:xfrm>
            <a:off x="5979060" y="3295003"/>
            <a:ext cx="356047" cy="429350"/>
          </a:xfrm>
          <a:custGeom>
            <a:avLst/>
            <a:gdLst/>
            <a:ahLst/>
            <a:cxnLst/>
            <a:rect l="l" t="t" r="r" b="b"/>
            <a:pathLst>
              <a:path w="414528" h="499872" extrusionOk="0">
                <a:moveTo>
                  <a:pt x="411968" y="97414"/>
                </a:moveTo>
                <a:lnTo>
                  <a:pt x="288219" y="2926"/>
                </a:lnTo>
                <a:lnTo>
                  <a:pt x="287000" y="62057"/>
                </a:lnTo>
                <a:lnTo>
                  <a:pt x="177881" y="60229"/>
                </a:lnTo>
                <a:lnTo>
                  <a:pt x="176662" y="159593"/>
                </a:lnTo>
                <a:lnTo>
                  <a:pt x="144963" y="162641"/>
                </a:lnTo>
                <a:lnTo>
                  <a:pt x="136428" y="182758"/>
                </a:lnTo>
                <a:lnTo>
                  <a:pt x="141915" y="238841"/>
                </a:lnTo>
                <a:lnTo>
                  <a:pt x="10241" y="238232"/>
                </a:lnTo>
                <a:lnTo>
                  <a:pt x="2926" y="251643"/>
                </a:lnTo>
                <a:lnTo>
                  <a:pt x="19995" y="268102"/>
                </a:lnTo>
                <a:lnTo>
                  <a:pt x="28529" y="286390"/>
                </a:lnTo>
                <a:lnTo>
                  <a:pt x="24262" y="305897"/>
                </a:lnTo>
                <a:lnTo>
                  <a:pt x="27920" y="325405"/>
                </a:lnTo>
                <a:lnTo>
                  <a:pt x="30968" y="363809"/>
                </a:lnTo>
                <a:lnTo>
                  <a:pt x="26091" y="399776"/>
                </a:lnTo>
                <a:lnTo>
                  <a:pt x="15728" y="419283"/>
                </a:lnTo>
                <a:lnTo>
                  <a:pt x="18166" y="440009"/>
                </a:lnTo>
                <a:lnTo>
                  <a:pt x="30358" y="427817"/>
                </a:lnTo>
                <a:lnTo>
                  <a:pt x="46817" y="430865"/>
                </a:lnTo>
                <a:lnTo>
                  <a:pt x="63886" y="422331"/>
                </a:lnTo>
                <a:lnTo>
                  <a:pt x="82784" y="422331"/>
                </a:lnTo>
                <a:lnTo>
                  <a:pt x="98633" y="433304"/>
                </a:lnTo>
                <a:lnTo>
                  <a:pt x="121188" y="443667"/>
                </a:lnTo>
                <a:lnTo>
                  <a:pt x="140696" y="472318"/>
                </a:lnTo>
                <a:lnTo>
                  <a:pt x="162641" y="499141"/>
                </a:lnTo>
                <a:lnTo>
                  <a:pt x="174224" y="491825"/>
                </a:lnTo>
                <a:lnTo>
                  <a:pt x="180320" y="469270"/>
                </a:lnTo>
                <a:lnTo>
                  <a:pt x="191292" y="468051"/>
                </a:lnTo>
                <a:lnTo>
                  <a:pt x="214457" y="479024"/>
                </a:lnTo>
                <a:lnTo>
                  <a:pt x="233964" y="471099"/>
                </a:lnTo>
                <a:lnTo>
                  <a:pt x="246766" y="473537"/>
                </a:lnTo>
                <a:lnTo>
                  <a:pt x="252252" y="465003"/>
                </a:lnTo>
                <a:lnTo>
                  <a:pt x="388193" y="464393"/>
                </a:lnTo>
                <a:lnTo>
                  <a:pt x="396118" y="437571"/>
                </a:lnTo>
                <a:lnTo>
                  <a:pt x="390022" y="432694"/>
                </a:lnTo>
                <a:lnTo>
                  <a:pt x="375392" y="265054"/>
                </a:lnTo>
                <a:lnTo>
                  <a:pt x="360761" y="98024"/>
                </a:lnTo>
                <a:lnTo>
                  <a:pt x="411968" y="97414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3" name="Google Shape;903;p33"/>
          <p:cNvSpPr/>
          <p:nvPr/>
        </p:nvSpPr>
        <p:spPr>
          <a:xfrm>
            <a:off x="7425237" y="4515509"/>
            <a:ext cx="89012" cy="256563"/>
          </a:xfrm>
          <a:custGeom>
            <a:avLst/>
            <a:gdLst/>
            <a:ahLst/>
            <a:cxnLst/>
            <a:rect l="l" t="t" r="r" b="b"/>
            <a:pathLst>
              <a:path w="103632" h="298704" extrusionOk="0">
                <a:moveTo>
                  <a:pt x="65714" y="189464"/>
                </a:moveTo>
                <a:lnTo>
                  <a:pt x="66325" y="175443"/>
                </a:lnTo>
                <a:lnTo>
                  <a:pt x="59009" y="163860"/>
                </a:lnTo>
                <a:lnTo>
                  <a:pt x="59618" y="146792"/>
                </a:lnTo>
                <a:lnTo>
                  <a:pt x="50474" y="118140"/>
                </a:lnTo>
                <a:lnTo>
                  <a:pt x="60838" y="96804"/>
                </a:lnTo>
                <a:lnTo>
                  <a:pt x="60229" y="49865"/>
                </a:lnTo>
                <a:lnTo>
                  <a:pt x="48646" y="24872"/>
                </a:lnTo>
                <a:lnTo>
                  <a:pt x="49865" y="20604"/>
                </a:lnTo>
                <a:lnTo>
                  <a:pt x="49865" y="20604"/>
                </a:lnTo>
                <a:lnTo>
                  <a:pt x="43160" y="10241"/>
                </a:lnTo>
                <a:lnTo>
                  <a:pt x="10241" y="2926"/>
                </a:lnTo>
                <a:lnTo>
                  <a:pt x="26090" y="19995"/>
                </a:lnTo>
                <a:lnTo>
                  <a:pt x="33406" y="52913"/>
                </a:lnTo>
                <a:lnTo>
                  <a:pt x="27310" y="63886"/>
                </a:lnTo>
                <a:lnTo>
                  <a:pt x="19994" y="94976"/>
                </a:lnTo>
                <a:lnTo>
                  <a:pt x="25481" y="127284"/>
                </a:lnTo>
                <a:lnTo>
                  <a:pt x="14509" y="140696"/>
                </a:lnTo>
                <a:lnTo>
                  <a:pt x="2926" y="176662"/>
                </a:lnTo>
                <a:lnTo>
                  <a:pt x="20605" y="187025"/>
                </a:lnTo>
                <a:lnTo>
                  <a:pt x="38893" y="205313"/>
                </a:lnTo>
                <a:lnTo>
                  <a:pt x="48646" y="201656"/>
                </a:lnTo>
                <a:lnTo>
                  <a:pt x="61448" y="211409"/>
                </a:lnTo>
                <a:lnTo>
                  <a:pt x="63277" y="227259"/>
                </a:lnTo>
                <a:lnTo>
                  <a:pt x="55352" y="244937"/>
                </a:lnTo>
                <a:lnTo>
                  <a:pt x="56570" y="272369"/>
                </a:lnTo>
                <a:lnTo>
                  <a:pt x="77297" y="296753"/>
                </a:lnTo>
                <a:lnTo>
                  <a:pt x="88880" y="269321"/>
                </a:lnTo>
                <a:lnTo>
                  <a:pt x="104120" y="261396"/>
                </a:lnTo>
                <a:lnTo>
                  <a:pt x="103510" y="211409"/>
                </a:lnTo>
                <a:lnTo>
                  <a:pt x="90098" y="183368"/>
                </a:lnTo>
                <a:lnTo>
                  <a:pt x="78517" y="171176"/>
                </a:lnTo>
                <a:lnTo>
                  <a:pt x="76688" y="171176"/>
                </a:lnTo>
                <a:lnTo>
                  <a:pt x="76688" y="176052"/>
                </a:lnTo>
                <a:lnTo>
                  <a:pt x="83393" y="177881"/>
                </a:lnTo>
                <a:lnTo>
                  <a:pt x="89489" y="198608"/>
                </a:lnTo>
                <a:lnTo>
                  <a:pt x="88270" y="203484"/>
                </a:lnTo>
                <a:lnTo>
                  <a:pt x="76688" y="188244"/>
                </a:lnTo>
                <a:lnTo>
                  <a:pt x="70592" y="197998"/>
                </a:lnTo>
                <a:lnTo>
                  <a:pt x="65714" y="189464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4" name="Google Shape;904;p33"/>
          <p:cNvSpPr/>
          <p:nvPr/>
        </p:nvSpPr>
        <p:spPr>
          <a:xfrm>
            <a:off x="9410197" y="3977250"/>
            <a:ext cx="565486" cy="209439"/>
          </a:xfrm>
          <a:custGeom>
            <a:avLst/>
            <a:gdLst/>
            <a:ahLst/>
            <a:cxnLst/>
            <a:rect l="l" t="t" r="r" b="b"/>
            <a:pathLst>
              <a:path w="658368" h="243840" extrusionOk="0">
                <a:moveTo>
                  <a:pt x="37064" y="30968"/>
                </a:moveTo>
                <a:lnTo>
                  <a:pt x="8413" y="13899"/>
                </a:lnTo>
                <a:lnTo>
                  <a:pt x="2926" y="20605"/>
                </a:lnTo>
                <a:lnTo>
                  <a:pt x="11461" y="37064"/>
                </a:lnTo>
                <a:lnTo>
                  <a:pt x="9022" y="65715"/>
                </a:lnTo>
                <a:lnTo>
                  <a:pt x="21824" y="86441"/>
                </a:lnTo>
                <a:lnTo>
                  <a:pt x="27920" y="118750"/>
                </a:lnTo>
                <a:lnTo>
                  <a:pt x="48646" y="144963"/>
                </a:lnTo>
                <a:lnTo>
                  <a:pt x="53523" y="164470"/>
                </a:lnTo>
                <a:lnTo>
                  <a:pt x="94366" y="194950"/>
                </a:lnTo>
                <a:lnTo>
                  <a:pt x="127285" y="224211"/>
                </a:lnTo>
                <a:lnTo>
                  <a:pt x="151669" y="221163"/>
                </a:lnTo>
                <a:lnTo>
                  <a:pt x="152278" y="208361"/>
                </a:lnTo>
                <a:lnTo>
                  <a:pt x="138257" y="174224"/>
                </a:lnTo>
                <a:lnTo>
                  <a:pt x="125456" y="163251"/>
                </a:lnTo>
                <a:lnTo>
                  <a:pt x="122408" y="140086"/>
                </a:lnTo>
                <a:lnTo>
                  <a:pt x="118750" y="127285"/>
                </a:lnTo>
                <a:lnTo>
                  <a:pt x="121798" y="109606"/>
                </a:lnTo>
                <a:lnTo>
                  <a:pt x="118750" y="83393"/>
                </a:lnTo>
                <a:lnTo>
                  <a:pt x="102901" y="57181"/>
                </a:lnTo>
                <a:lnTo>
                  <a:pt x="81565" y="34016"/>
                </a:lnTo>
                <a:lnTo>
                  <a:pt x="73640" y="30358"/>
                </a:lnTo>
                <a:lnTo>
                  <a:pt x="63277" y="46208"/>
                </a:lnTo>
                <a:lnTo>
                  <a:pt x="40721" y="51085"/>
                </a:lnTo>
                <a:lnTo>
                  <a:pt x="37064" y="30968"/>
                </a:lnTo>
                <a:close/>
                <a:moveTo>
                  <a:pt x="640568" y="98024"/>
                </a:moveTo>
                <a:lnTo>
                  <a:pt x="633253" y="79126"/>
                </a:lnTo>
                <a:lnTo>
                  <a:pt x="656417" y="76688"/>
                </a:lnTo>
                <a:lnTo>
                  <a:pt x="658246" y="62057"/>
                </a:lnTo>
                <a:lnTo>
                  <a:pt x="628985" y="49865"/>
                </a:lnTo>
                <a:lnTo>
                  <a:pt x="605821" y="39502"/>
                </a:lnTo>
                <a:lnTo>
                  <a:pt x="603382" y="22433"/>
                </a:lnTo>
                <a:lnTo>
                  <a:pt x="584485" y="2926"/>
                </a:lnTo>
                <a:lnTo>
                  <a:pt x="570464" y="2926"/>
                </a:lnTo>
                <a:lnTo>
                  <a:pt x="555224" y="33406"/>
                </a:lnTo>
                <a:lnTo>
                  <a:pt x="530230" y="60229"/>
                </a:lnTo>
                <a:lnTo>
                  <a:pt x="529621" y="79126"/>
                </a:lnTo>
                <a:lnTo>
                  <a:pt x="529011" y="104120"/>
                </a:lnTo>
                <a:lnTo>
                  <a:pt x="512552" y="102901"/>
                </a:lnTo>
                <a:lnTo>
                  <a:pt x="505846" y="116312"/>
                </a:lnTo>
                <a:lnTo>
                  <a:pt x="489387" y="96195"/>
                </a:lnTo>
                <a:lnTo>
                  <a:pt x="473537" y="120579"/>
                </a:lnTo>
                <a:lnTo>
                  <a:pt x="450373" y="151059"/>
                </a:lnTo>
                <a:lnTo>
                  <a:pt x="409529" y="159593"/>
                </a:lnTo>
                <a:lnTo>
                  <a:pt x="394899" y="166909"/>
                </a:lnTo>
                <a:lnTo>
                  <a:pt x="389413" y="199827"/>
                </a:lnTo>
                <a:lnTo>
                  <a:pt x="362590" y="207142"/>
                </a:lnTo>
                <a:lnTo>
                  <a:pt x="337597" y="193731"/>
                </a:lnTo>
                <a:lnTo>
                  <a:pt x="343693" y="219944"/>
                </a:lnTo>
                <a:lnTo>
                  <a:pt x="367467" y="241280"/>
                </a:lnTo>
                <a:lnTo>
                  <a:pt x="389413" y="233965"/>
                </a:lnTo>
                <a:lnTo>
                  <a:pt x="411358" y="236403"/>
                </a:lnTo>
                <a:lnTo>
                  <a:pt x="430865" y="216896"/>
                </a:lnTo>
                <a:lnTo>
                  <a:pt x="447325" y="213238"/>
                </a:lnTo>
                <a:lnTo>
                  <a:pt x="480243" y="224211"/>
                </a:lnTo>
                <a:lnTo>
                  <a:pt x="507675" y="216286"/>
                </a:lnTo>
                <a:lnTo>
                  <a:pt x="524134" y="162032"/>
                </a:lnTo>
                <a:lnTo>
                  <a:pt x="536326" y="148621"/>
                </a:lnTo>
                <a:lnTo>
                  <a:pt x="546689" y="104729"/>
                </a:lnTo>
                <a:lnTo>
                  <a:pt x="585704" y="104729"/>
                </a:lnTo>
                <a:lnTo>
                  <a:pt x="616184" y="110825"/>
                </a:lnTo>
                <a:lnTo>
                  <a:pt x="640568" y="98024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5" name="Google Shape;905;p33"/>
          <p:cNvSpPr/>
          <p:nvPr/>
        </p:nvSpPr>
        <p:spPr>
          <a:xfrm>
            <a:off x="6812104" y="4772596"/>
            <a:ext cx="387463" cy="403171"/>
          </a:xfrm>
          <a:custGeom>
            <a:avLst/>
            <a:gdLst/>
            <a:ahLst/>
            <a:cxnLst/>
            <a:rect l="l" t="t" r="r" b="b"/>
            <a:pathLst>
              <a:path w="451104" h="469392" extrusionOk="0">
                <a:moveTo>
                  <a:pt x="390632" y="25481"/>
                </a:moveTo>
                <a:lnTo>
                  <a:pt x="327842" y="40721"/>
                </a:lnTo>
                <a:lnTo>
                  <a:pt x="246156" y="35235"/>
                </a:lnTo>
                <a:lnTo>
                  <a:pt x="223601" y="16947"/>
                </a:lnTo>
                <a:lnTo>
                  <a:pt x="86441" y="18776"/>
                </a:lnTo>
                <a:lnTo>
                  <a:pt x="80954" y="21214"/>
                </a:lnTo>
                <a:lnTo>
                  <a:pt x="61448" y="3536"/>
                </a:lnTo>
                <a:lnTo>
                  <a:pt x="39502" y="2926"/>
                </a:lnTo>
                <a:lnTo>
                  <a:pt x="19385" y="9022"/>
                </a:lnTo>
                <a:lnTo>
                  <a:pt x="2926" y="16337"/>
                </a:lnTo>
                <a:lnTo>
                  <a:pt x="4145" y="46208"/>
                </a:lnTo>
                <a:lnTo>
                  <a:pt x="30968" y="84003"/>
                </a:lnTo>
                <a:lnTo>
                  <a:pt x="37673" y="108387"/>
                </a:lnTo>
                <a:lnTo>
                  <a:pt x="54742" y="155326"/>
                </a:lnTo>
                <a:lnTo>
                  <a:pt x="71201" y="187025"/>
                </a:lnTo>
                <a:lnTo>
                  <a:pt x="84002" y="202875"/>
                </a:lnTo>
                <a:lnTo>
                  <a:pt x="87660" y="224211"/>
                </a:lnTo>
                <a:lnTo>
                  <a:pt x="87660" y="270541"/>
                </a:lnTo>
                <a:lnTo>
                  <a:pt x="97414" y="330281"/>
                </a:lnTo>
                <a:lnTo>
                  <a:pt x="104729" y="358323"/>
                </a:lnTo>
                <a:lnTo>
                  <a:pt x="110825" y="396118"/>
                </a:lnTo>
                <a:lnTo>
                  <a:pt x="122408" y="424769"/>
                </a:lnTo>
                <a:lnTo>
                  <a:pt x="146182" y="454030"/>
                </a:lnTo>
                <a:lnTo>
                  <a:pt x="162641" y="434523"/>
                </a:lnTo>
                <a:lnTo>
                  <a:pt x="175442" y="445496"/>
                </a:lnTo>
                <a:lnTo>
                  <a:pt x="180320" y="461955"/>
                </a:lnTo>
                <a:lnTo>
                  <a:pt x="194950" y="465003"/>
                </a:lnTo>
                <a:lnTo>
                  <a:pt x="215066" y="472318"/>
                </a:lnTo>
                <a:lnTo>
                  <a:pt x="232745" y="469270"/>
                </a:lnTo>
                <a:lnTo>
                  <a:pt x="263225" y="449763"/>
                </a:lnTo>
                <a:lnTo>
                  <a:pt x="269930" y="305897"/>
                </a:lnTo>
                <a:lnTo>
                  <a:pt x="273588" y="193121"/>
                </a:lnTo>
                <a:lnTo>
                  <a:pt x="306506" y="191902"/>
                </a:lnTo>
                <a:lnTo>
                  <a:pt x="311993" y="53523"/>
                </a:lnTo>
                <a:lnTo>
                  <a:pt x="336986" y="52304"/>
                </a:lnTo>
                <a:lnTo>
                  <a:pt x="389412" y="38893"/>
                </a:lnTo>
                <a:lnTo>
                  <a:pt x="401604" y="54742"/>
                </a:lnTo>
                <a:lnTo>
                  <a:pt x="424160" y="39502"/>
                </a:lnTo>
                <a:lnTo>
                  <a:pt x="433913" y="39502"/>
                </a:lnTo>
                <a:lnTo>
                  <a:pt x="453420" y="30358"/>
                </a:lnTo>
                <a:lnTo>
                  <a:pt x="453420" y="27310"/>
                </a:lnTo>
                <a:lnTo>
                  <a:pt x="440618" y="18776"/>
                </a:lnTo>
                <a:lnTo>
                  <a:pt x="418673" y="16337"/>
                </a:lnTo>
                <a:lnTo>
                  <a:pt x="390632" y="25481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6" name="Google Shape;906;p33"/>
          <p:cNvSpPr/>
          <p:nvPr/>
        </p:nvSpPr>
        <p:spPr>
          <a:xfrm>
            <a:off x="6479620" y="3425902"/>
            <a:ext cx="455530" cy="397934"/>
          </a:xfrm>
          <a:custGeom>
            <a:avLst/>
            <a:gdLst/>
            <a:ahLst/>
            <a:cxnLst/>
            <a:rect l="l" t="t" r="r" b="b"/>
            <a:pathLst>
              <a:path w="530352" h="463296" extrusionOk="0">
                <a:moveTo>
                  <a:pt x="447934" y="19995"/>
                </a:moveTo>
                <a:lnTo>
                  <a:pt x="394289" y="2926"/>
                </a:lnTo>
                <a:lnTo>
                  <a:pt x="280904" y="77297"/>
                </a:lnTo>
                <a:lnTo>
                  <a:pt x="184587" y="153497"/>
                </a:lnTo>
                <a:lnTo>
                  <a:pt x="137038" y="170566"/>
                </a:lnTo>
                <a:lnTo>
                  <a:pt x="137648" y="259568"/>
                </a:lnTo>
                <a:lnTo>
                  <a:pt x="119360" y="285781"/>
                </a:lnTo>
                <a:lnTo>
                  <a:pt x="116312" y="309555"/>
                </a:lnTo>
                <a:lnTo>
                  <a:pt x="86441" y="315651"/>
                </a:lnTo>
                <a:lnTo>
                  <a:pt x="40112" y="319309"/>
                </a:lnTo>
                <a:lnTo>
                  <a:pt x="27920" y="332720"/>
                </a:lnTo>
                <a:lnTo>
                  <a:pt x="5974" y="334549"/>
                </a:lnTo>
                <a:lnTo>
                  <a:pt x="2926" y="353446"/>
                </a:lnTo>
                <a:lnTo>
                  <a:pt x="7803" y="371125"/>
                </a:lnTo>
                <a:lnTo>
                  <a:pt x="26701" y="396118"/>
                </a:lnTo>
                <a:lnTo>
                  <a:pt x="27920" y="415016"/>
                </a:lnTo>
                <a:lnTo>
                  <a:pt x="66934" y="423550"/>
                </a:lnTo>
                <a:lnTo>
                  <a:pt x="66325" y="450373"/>
                </a:lnTo>
                <a:lnTo>
                  <a:pt x="77907" y="438790"/>
                </a:lnTo>
                <a:lnTo>
                  <a:pt x="90099" y="438790"/>
                </a:lnTo>
                <a:lnTo>
                  <a:pt x="116312" y="461345"/>
                </a:lnTo>
                <a:lnTo>
                  <a:pt x="118141" y="426598"/>
                </a:lnTo>
                <a:lnTo>
                  <a:pt x="127894" y="410749"/>
                </a:lnTo>
                <a:lnTo>
                  <a:pt x="132771" y="388803"/>
                </a:lnTo>
                <a:lnTo>
                  <a:pt x="141305" y="380269"/>
                </a:lnTo>
                <a:lnTo>
                  <a:pt x="177881" y="375392"/>
                </a:lnTo>
                <a:lnTo>
                  <a:pt x="212019" y="390022"/>
                </a:lnTo>
                <a:lnTo>
                  <a:pt x="224821" y="404653"/>
                </a:lnTo>
                <a:lnTo>
                  <a:pt x="242499" y="405262"/>
                </a:lnTo>
                <a:lnTo>
                  <a:pt x="258349" y="396118"/>
                </a:lnTo>
                <a:lnTo>
                  <a:pt x="299801" y="416235"/>
                </a:lnTo>
                <a:lnTo>
                  <a:pt x="316870" y="415016"/>
                </a:lnTo>
                <a:lnTo>
                  <a:pt x="336987" y="398557"/>
                </a:lnTo>
                <a:lnTo>
                  <a:pt x="357104" y="399776"/>
                </a:lnTo>
                <a:lnTo>
                  <a:pt x="366857" y="394289"/>
                </a:lnTo>
                <a:lnTo>
                  <a:pt x="385145" y="396728"/>
                </a:lnTo>
                <a:lnTo>
                  <a:pt x="411358" y="407701"/>
                </a:lnTo>
                <a:lnTo>
                  <a:pt x="437571" y="386365"/>
                </a:lnTo>
                <a:lnTo>
                  <a:pt x="445496" y="387584"/>
                </a:lnTo>
                <a:lnTo>
                  <a:pt x="469270" y="430256"/>
                </a:lnTo>
                <a:lnTo>
                  <a:pt x="475366" y="429037"/>
                </a:lnTo>
                <a:lnTo>
                  <a:pt x="476585" y="416845"/>
                </a:lnTo>
                <a:lnTo>
                  <a:pt x="486339" y="414406"/>
                </a:lnTo>
                <a:lnTo>
                  <a:pt x="489387" y="396728"/>
                </a:lnTo>
                <a:lnTo>
                  <a:pt x="467441" y="395509"/>
                </a:lnTo>
                <a:lnTo>
                  <a:pt x="467441" y="370515"/>
                </a:lnTo>
                <a:lnTo>
                  <a:pt x="452811" y="356494"/>
                </a:lnTo>
                <a:lnTo>
                  <a:pt x="466832" y="305288"/>
                </a:lnTo>
                <a:lnTo>
                  <a:pt x="508894" y="268712"/>
                </a:lnTo>
                <a:lnTo>
                  <a:pt x="510113" y="218115"/>
                </a:lnTo>
                <a:lnTo>
                  <a:pt x="521086" y="139477"/>
                </a:lnTo>
                <a:lnTo>
                  <a:pt x="527792" y="123017"/>
                </a:lnTo>
                <a:lnTo>
                  <a:pt x="513771" y="109606"/>
                </a:lnTo>
                <a:lnTo>
                  <a:pt x="512552" y="96805"/>
                </a:lnTo>
                <a:lnTo>
                  <a:pt x="500360" y="87051"/>
                </a:lnTo>
                <a:lnTo>
                  <a:pt x="490606" y="26701"/>
                </a:lnTo>
                <a:lnTo>
                  <a:pt x="466832" y="41331"/>
                </a:lnTo>
                <a:lnTo>
                  <a:pt x="447934" y="19995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7" name="Google Shape;907;p33"/>
          <p:cNvSpPr/>
          <p:nvPr/>
        </p:nvSpPr>
        <p:spPr>
          <a:xfrm>
            <a:off x="6550305" y="3745820"/>
            <a:ext cx="350810" cy="324631"/>
          </a:xfrm>
          <a:custGeom>
            <a:avLst/>
            <a:gdLst/>
            <a:ahLst/>
            <a:cxnLst/>
            <a:rect l="l" t="t" r="r" b="b"/>
            <a:pathLst>
              <a:path w="408432" h="377952" extrusionOk="0">
                <a:moveTo>
                  <a:pt x="393070" y="56571"/>
                </a:moveTo>
                <a:lnTo>
                  <a:pt x="386974" y="57790"/>
                </a:lnTo>
                <a:lnTo>
                  <a:pt x="363200" y="15118"/>
                </a:lnTo>
                <a:lnTo>
                  <a:pt x="355275" y="13899"/>
                </a:lnTo>
                <a:lnTo>
                  <a:pt x="329062" y="35235"/>
                </a:lnTo>
                <a:lnTo>
                  <a:pt x="302849" y="24262"/>
                </a:lnTo>
                <a:lnTo>
                  <a:pt x="284561" y="21824"/>
                </a:lnTo>
                <a:lnTo>
                  <a:pt x="274808" y="27310"/>
                </a:lnTo>
                <a:lnTo>
                  <a:pt x="254691" y="26091"/>
                </a:lnTo>
                <a:lnTo>
                  <a:pt x="234574" y="42550"/>
                </a:lnTo>
                <a:lnTo>
                  <a:pt x="217505" y="43769"/>
                </a:lnTo>
                <a:lnTo>
                  <a:pt x="176053" y="23652"/>
                </a:lnTo>
                <a:lnTo>
                  <a:pt x="160203" y="32796"/>
                </a:lnTo>
                <a:lnTo>
                  <a:pt x="142525" y="32187"/>
                </a:lnTo>
                <a:lnTo>
                  <a:pt x="129723" y="17556"/>
                </a:lnTo>
                <a:lnTo>
                  <a:pt x="95585" y="2926"/>
                </a:lnTo>
                <a:lnTo>
                  <a:pt x="59009" y="7803"/>
                </a:lnTo>
                <a:lnTo>
                  <a:pt x="50475" y="16337"/>
                </a:lnTo>
                <a:lnTo>
                  <a:pt x="45598" y="38283"/>
                </a:lnTo>
                <a:lnTo>
                  <a:pt x="35845" y="54132"/>
                </a:lnTo>
                <a:lnTo>
                  <a:pt x="34016" y="88880"/>
                </a:lnTo>
                <a:lnTo>
                  <a:pt x="32797" y="101681"/>
                </a:lnTo>
                <a:lnTo>
                  <a:pt x="40112" y="124846"/>
                </a:lnTo>
                <a:lnTo>
                  <a:pt x="33406" y="140086"/>
                </a:lnTo>
                <a:lnTo>
                  <a:pt x="37064" y="150449"/>
                </a:lnTo>
                <a:lnTo>
                  <a:pt x="20605" y="174833"/>
                </a:lnTo>
                <a:lnTo>
                  <a:pt x="10241" y="186416"/>
                </a:lnTo>
                <a:lnTo>
                  <a:pt x="4145" y="210800"/>
                </a:lnTo>
                <a:lnTo>
                  <a:pt x="4755" y="235793"/>
                </a:lnTo>
                <a:lnTo>
                  <a:pt x="2926" y="297972"/>
                </a:lnTo>
                <a:lnTo>
                  <a:pt x="32797" y="297972"/>
                </a:lnTo>
                <a:lnTo>
                  <a:pt x="59009" y="297972"/>
                </a:lnTo>
                <a:lnTo>
                  <a:pt x="82784" y="323576"/>
                </a:lnTo>
                <a:lnTo>
                  <a:pt x="94366" y="351617"/>
                </a:lnTo>
                <a:lnTo>
                  <a:pt x="112654" y="375392"/>
                </a:lnTo>
                <a:lnTo>
                  <a:pt x="140086" y="376611"/>
                </a:lnTo>
                <a:lnTo>
                  <a:pt x="153497" y="368076"/>
                </a:lnTo>
                <a:lnTo>
                  <a:pt x="166299" y="369905"/>
                </a:lnTo>
                <a:lnTo>
                  <a:pt x="201656" y="355884"/>
                </a:lnTo>
                <a:lnTo>
                  <a:pt x="210190" y="328452"/>
                </a:lnTo>
                <a:lnTo>
                  <a:pt x="226649" y="291267"/>
                </a:lnTo>
                <a:lnTo>
                  <a:pt x="236403" y="290657"/>
                </a:lnTo>
                <a:lnTo>
                  <a:pt x="256520" y="268102"/>
                </a:lnTo>
                <a:lnTo>
                  <a:pt x="269321" y="267492"/>
                </a:lnTo>
                <a:lnTo>
                  <a:pt x="288828" y="283342"/>
                </a:lnTo>
                <a:lnTo>
                  <a:pt x="312603" y="269931"/>
                </a:lnTo>
                <a:lnTo>
                  <a:pt x="315651" y="254081"/>
                </a:lnTo>
                <a:lnTo>
                  <a:pt x="322966" y="238232"/>
                </a:lnTo>
                <a:lnTo>
                  <a:pt x="327843" y="218724"/>
                </a:lnTo>
                <a:lnTo>
                  <a:pt x="346131" y="202875"/>
                </a:lnTo>
                <a:lnTo>
                  <a:pt x="352836" y="175443"/>
                </a:lnTo>
                <a:lnTo>
                  <a:pt x="360152" y="166908"/>
                </a:lnTo>
                <a:lnTo>
                  <a:pt x="364419" y="146792"/>
                </a:lnTo>
                <a:lnTo>
                  <a:pt x="373563" y="122408"/>
                </a:lnTo>
                <a:lnTo>
                  <a:pt x="401604" y="91928"/>
                </a:lnTo>
                <a:lnTo>
                  <a:pt x="403433" y="79126"/>
                </a:lnTo>
                <a:lnTo>
                  <a:pt x="407091" y="72420"/>
                </a:lnTo>
                <a:lnTo>
                  <a:pt x="393070" y="56571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8" name="Google Shape;908;p33"/>
          <p:cNvSpPr/>
          <p:nvPr/>
        </p:nvSpPr>
        <p:spPr>
          <a:xfrm>
            <a:off x="3910326" y="3707598"/>
            <a:ext cx="141371" cy="146607"/>
          </a:xfrm>
          <a:custGeom>
            <a:avLst/>
            <a:gdLst/>
            <a:ahLst/>
            <a:cxnLst/>
            <a:rect l="l" t="t" r="r" b="b"/>
            <a:pathLst>
              <a:path w="164592" h="170688" extrusionOk="0">
                <a:moveTo>
                  <a:pt x="164470" y="4145"/>
                </a:moveTo>
                <a:lnTo>
                  <a:pt x="152888" y="2926"/>
                </a:lnTo>
                <a:lnTo>
                  <a:pt x="147401" y="8412"/>
                </a:lnTo>
                <a:lnTo>
                  <a:pt x="135209" y="13289"/>
                </a:lnTo>
                <a:lnTo>
                  <a:pt x="126675" y="13289"/>
                </a:lnTo>
                <a:lnTo>
                  <a:pt x="118750" y="18166"/>
                </a:lnTo>
                <a:lnTo>
                  <a:pt x="112044" y="16337"/>
                </a:lnTo>
                <a:lnTo>
                  <a:pt x="106558" y="10851"/>
                </a:lnTo>
                <a:lnTo>
                  <a:pt x="102900" y="12070"/>
                </a:lnTo>
                <a:lnTo>
                  <a:pt x="98024" y="21214"/>
                </a:lnTo>
                <a:lnTo>
                  <a:pt x="94976" y="20604"/>
                </a:lnTo>
                <a:lnTo>
                  <a:pt x="93147" y="28529"/>
                </a:lnTo>
                <a:lnTo>
                  <a:pt x="80345" y="39502"/>
                </a:lnTo>
                <a:lnTo>
                  <a:pt x="73640" y="43769"/>
                </a:lnTo>
                <a:lnTo>
                  <a:pt x="69982" y="48646"/>
                </a:lnTo>
                <a:lnTo>
                  <a:pt x="60838" y="40721"/>
                </a:lnTo>
                <a:lnTo>
                  <a:pt x="52304" y="51084"/>
                </a:lnTo>
                <a:lnTo>
                  <a:pt x="44988" y="51084"/>
                </a:lnTo>
                <a:lnTo>
                  <a:pt x="37064" y="52304"/>
                </a:lnTo>
                <a:lnTo>
                  <a:pt x="35844" y="71201"/>
                </a:lnTo>
                <a:lnTo>
                  <a:pt x="30968" y="71201"/>
                </a:lnTo>
                <a:lnTo>
                  <a:pt x="26091" y="80345"/>
                </a:lnTo>
                <a:lnTo>
                  <a:pt x="15118" y="82174"/>
                </a:lnTo>
                <a:lnTo>
                  <a:pt x="12680" y="84612"/>
                </a:lnTo>
                <a:lnTo>
                  <a:pt x="7193" y="78516"/>
                </a:lnTo>
                <a:lnTo>
                  <a:pt x="2926" y="84612"/>
                </a:lnTo>
                <a:lnTo>
                  <a:pt x="18776" y="102291"/>
                </a:lnTo>
                <a:lnTo>
                  <a:pt x="32187" y="114483"/>
                </a:lnTo>
                <a:lnTo>
                  <a:pt x="38283" y="127284"/>
                </a:lnTo>
                <a:lnTo>
                  <a:pt x="53523" y="143134"/>
                </a:lnTo>
                <a:lnTo>
                  <a:pt x="64496" y="155326"/>
                </a:lnTo>
                <a:lnTo>
                  <a:pt x="69982" y="150449"/>
                </a:lnTo>
                <a:lnTo>
                  <a:pt x="91318" y="160812"/>
                </a:lnTo>
                <a:lnTo>
                  <a:pt x="99852" y="155936"/>
                </a:lnTo>
                <a:lnTo>
                  <a:pt x="110216" y="158984"/>
                </a:lnTo>
                <a:lnTo>
                  <a:pt x="115092" y="166908"/>
                </a:lnTo>
                <a:lnTo>
                  <a:pt x="125456" y="169347"/>
                </a:lnTo>
                <a:lnTo>
                  <a:pt x="133990" y="161422"/>
                </a:lnTo>
                <a:lnTo>
                  <a:pt x="129113" y="154716"/>
                </a:lnTo>
                <a:lnTo>
                  <a:pt x="128504" y="144353"/>
                </a:lnTo>
                <a:lnTo>
                  <a:pt x="135819" y="134600"/>
                </a:lnTo>
                <a:lnTo>
                  <a:pt x="134600" y="124236"/>
                </a:lnTo>
                <a:lnTo>
                  <a:pt x="138867" y="107777"/>
                </a:lnTo>
                <a:lnTo>
                  <a:pt x="144353" y="103510"/>
                </a:lnTo>
                <a:lnTo>
                  <a:pt x="144963" y="86441"/>
                </a:lnTo>
                <a:lnTo>
                  <a:pt x="143744" y="76078"/>
                </a:lnTo>
                <a:lnTo>
                  <a:pt x="146182" y="59009"/>
                </a:lnTo>
                <a:lnTo>
                  <a:pt x="151668" y="43769"/>
                </a:lnTo>
                <a:lnTo>
                  <a:pt x="160203" y="30358"/>
                </a:lnTo>
                <a:lnTo>
                  <a:pt x="158374" y="16337"/>
                </a:lnTo>
                <a:lnTo>
                  <a:pt x="160812" y="7803"/>
                </a:lnTo>
                <a:lnTo>
                  <a:pt x="164470" y="4145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9" name="Google Shape;909;p33"/>
          <p:cNvSpPr/>
          <p:nvPr/>
        </p:nvSpPr>
        <p:spPr>
          <a:xfrm>
            <a:off x="6555018" y="2436302"/>
            <a:ext cx="94248" cy="89012"/>
          </a:xfrm>
          <a:custGeom>
            <a:avLst/>
            <a:gdLst/>
            <a:ahLst/>
            <a:cxnLst/>
            <a:rect l="l" t="t" r="r" b="b"/>
            <a:pathLst>
              <a:path w="109728" h="103632" extrusionOk="0">
                <a:moveTo>
                  <a:pt x="80955" y="64496"/>
                </a:moveTo>
                <a:lnTo>
                  <a:pt x="98633" y="64496"/>
                </a:lnTo>
                <a:lnTo>
                  <a:pt x="105339" y="50475"/>
                </a:lnTo>
                <a:lnTo>
                  <a:pt x="111435" y="16337"/>
                </a:lnTo>
                <a:lnTo>
                  <a:pt x="105339" y="4145"/>
                </a:lnTo>
                <a:lnTo>
                  <a:pt x="81564" y="2926"/>
                </a:lnTo>
                <a:lnTo>
                  <a:pt x="41940" y="18776"/>
                </a:lnTo>
                <a:lnTo>
                  <a:pt x="18166" y="73030"/>
                </a:lnTo>
                <a:lnTo>
                  <a:pt x="2926" y="83393"/>
                </a:lnTo>
                <a:lnTo>
                  <a:pt x="2926" y="83393"/>
                </a:lnTo>
                <a:lnTo>
                  <a:pt x="24872" y="86441"/>
                </a:lnTo>
                <a:lnTo>
                  <a:pt x="51694" y="78516"/>
                </a:lnTo>
                <a:lnTo>
                  <a:pt x="70592" y="94976"/>
                </a:lnTo>
                <a:lnTo>
                  <a:pt x="87660" y="103510"/>
                </a:lnTo>
                <a:lnTo>
                  <a:pt x="80955" y="64496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0" name="Google Shape;910;p33"/>
          <p:cNvSpPr/>
          <p:nvPr/>
        </p:nvSpPr>
        <p:spPr>
          <a:xfrm>
            <a:off x="6586434" y="1669755"/>
            <a:ext cx="549778" cy="628317"/>
          </a:xfrm>
          <a:custGeom>
            <a:avLst/>
            <a:gdLst/>
            <a:ahLst/>
            <a:cxnLst/>
            <a:rect l="l" t="t" r="r" b="b"/>
            <a:pathLst>
              <a:path w="640080" h="731520" extrusionOk="0">
                <a:moveTo>
                  <a:pt x="552176" y="281513"/>
                </a:moveTo>
                <a:lnTo>
                  <a:pt x="510113" y="288219"/>
                </a:lnTo>
                <a:lnTo>
                  <a:pt x="465612" y="286390"/>
                </a:lnTo>
                <a:lnTo>
                  <a:pt x="434523" y="313213"/>
                </a:lnTo>
                <a:lnTo>
                  <a:pt x="393680" y="311384"/>
                </a:lnTo>
                <a:lnTo>
                  <a:pt x="341864" y="325405"/>
                </a:lnTo>
                <a:lnTo>
                  <a:pt x="280294" y="366857"/>
                </a:lnTo>
                <a:lnTo>
                  <a:pt x="241280" y="391241"/>
                </a:lnTo>
                <a:lnTo>
                  <a:pt x="187635" y="456469"/>
                </a:lnTo>
                <a:lnTo>
                  <a:pt x="144353" y="504017"/>
                </a:lnTo>
                <a:lnTo>
                  <a:pt x="94976" y="539374"/>
                </a:lnTo>
                <a:lnTo>
                  <a:pt x="26700" y="568635"/>
                </a:lnTo>
                <a:lnTo>
                  <a:pt x="2926" y="590581"/>
                </a:lnTo>
                <a:lnTo>
                  <a:pt x="14508" y="672267"/>
                </a:lnTo>
                <a:lnTo>
                  <a:pt x="26091" y="710672"/>
                </a:lnTo>
                <a:lnTo>
                  <a:pt x="65105" y="728960"/>
                </a:lnTo>
                <a:lnTo>
                  <a:pt x="101681" y="720425"/>
                </a:lnTo>
                <a:lnTo>
                  <a:pt x="153497" y="678973"/>
                </a:lnTo>
                <a:lnTo>
                  <a:pt x="173614" y="700918"/>
                </a:lnTo>
                <a:lnTo>
                  <a:pt x="183977" y="680801"/>
                </a:lnTo>
                <a:lnTo>
                  <a:pt x="204704" y="656417"/>
                </a:lnTo>
                <a:lnTo>
                  <a:pt x="210190" y="614355"/>
                </a:lnTo>
                <a:lnTo>
                  <a:pt x="191292" y="596677"/>
                </a:lnTo>
                <a:lnTo>
                  <a:pt x="185196" y="550347"/>
                </a:lnTo>
                <a:lnTo>
                  <a:pt x="199217" y="518038"/>
                </a:lnTo>
                <a:lnTo>
                  <a:pt x="225430" y="518648"/>
                </a:lnTo>
                <a:lnTo>
                  <a:pt x="233355" y="505237"/>
                </a:lnTo>
                <a:lnTo>
                  <a:pt x="222382" y="493654"/>
                </a:lnTo>
                <a:lnTo>
                  <a:pt x="257129" y="445496"/>
                </a:lnTo>
                <a:lnTo>
                  <a:pt x="277856" y="408310"/>
                </a:lnTo>
                <a:lnTo>
                  <a:pt x="291267" y="384536"/>
                </a:lnTo>
                <a:lnTo>
                  <a:pt x="315651" y="385145"/>
                </a:lnTo>
                <a:lnTo>
                  <a:pt x="319308" y="366248"/>
                </a:lnTo>
                <a:lnTo>
                  <a:pt x="367467" y="371734"/>
                </a:lnTo>
                <a:lnTo>
                  <a:pt x="367467" y="350398"/>
                </a:lnTo>
                <a:lnTo>
                  <a:pt x="382707" y="348569"/>
                </a:lnTo>
                <a:lnTo>
                  <a:pt x="395508" y="340035"/>
                </a:lnTo>
                <a:lnTo>
                  <a:pt x="426598" y="357713"/>
                </a:lnTo>
                <a:lnTo>
                  <a:pt x="458907" y="355885"/>
                </a:lnTo>
                <a:lnTo>
                  <a:pt x="487558" y="363809"/>
                </a:lnTo>
                <a:lnTo>
                  <a:pt x="508284" y="349179"/>
                </a:lnTo>
                <a:lnTo>
                  <a:pt x="514990" y="325405"/>
                </a:lnTo>
                <a:lnTo>
                  <a:pt x="550347" y="314432"/>
                </a:lnTo>
                <a:lnTo>
                  <a:pt x="585094" y="327233"/>
                </a:lnTo>
                <a:lnTo>
                  <a:pt x="580217" y="350398"/>
                </a:lnTo>
                <a:lnTo>
                  <a:pt x="599724" y="347350"/>
                </a:lnTo>
                <a:lnTo>
                  <a:pt x="638739" y="333939"/>
                </a:lnTo>
                <a:lnTo>
                  <a:pt x="638739" y="333939"/>
                </a:lnTo>
                <a:lnTo>
                  <a:pt x="605820" y="313822"/>
                </a:lnTo>
                <a:lnTo>
                  <a:pt x="635081" y="305288"/>
                </a:lnTo>
                <a:lnTo>
                  <a:pt x="552176" y="281513"/>
                </a:lnTo>
                <a:close/>
                <a:moveTo>
                  <a:pt x="414406" y="78516"/>
                </a:moveTo>
                <a:lnTo>
                  <a:pt x="380268" y="72420"/>
                </a:lnTo>
                <a:lnTo>
                  <a:pt x="368686" y="62057"/>
                </a:lnTo>
                <a:lnTo>
                  <a:pt x="324795" y="67544"/>
                </a:lnTo>
                <a:lnTo>
                  <a:pt x="340644" y="76688"/>
                </a:lnTo>
                <a:lnTo>
                  <a:pt x="327233" y="84003"/>
                </a:lnTo>
                <a:lnTo>
                  <a:pt x="368076" y="90708"/>
                </a:lnTo>
                <a:lnTo>
                  <a:pt x="414406" y="78516"/>
                </a:lnTo>
                <a:close/>
                <a:moveTo>
                  <a:pt x="259568" y="27920"/>
                </a:moveTo>
                <a:lnTo>
                  <a:pt x="230307" y="18166"/>
                </a:lnTo>
                <a:lnTo>
                  <a:pt x="199217" y="19385"/>
                </a:lnTo>
                <a:lnTo>
                  <a:pt x="193121" y="28529"/>
                </a:lnTo>
                <a:lnTo>
                  <a:pt x="162641" y="28529"/>
                </a:lnTo>
                <a:lnTo>
                  <a:pt x="149230" y="19385"/>
                </a:lnTo>
                <a:lnTo>
                  <a:pt x="92537" y="29139"/>
                </a:lnTo>
                <a:lnTo>
                  <a:pt x="112044" y="50475"/>
                </a:lnTo>
                <a:lnTo>
                  <a:pt x="158374" y="73640"/>
                </a:lnTo>
                <a:lnTo>
                  <a:pt x="193121" y="82174"/>
                </a:lnTo>
                <a:lnTo>
                  <a:pt x="174833" y="92537"/>
                </a:lnTo>
                <a:lnTo>
                  <a:pt x="226040" y="110216"/>
                </a:lnTo>
                <a:lnTo>
                  <a:pt x="252862" y="108996"/>
                </a:lnTo>
                <a:lnTo>
                  <a:pt x="258348" y="85222"/>
                </a:lnTo>
                <a:lnTo>
                  <a:pt x="276636" y="79736"/>
                </a:lnTo>
                <a:lnTo>
                  <a:pt x="283952" y="59009"/>
                </a:lnTo>
                <a:lnTo>
                  <a:pt x="335768" y="48036"/>
                </a:lnTo>
                <a:lnTo>
                  <a:pt x="259568" y="27920"/>
                </a:lnTo>
                <a:close/>
                <a:moveTo>
                  <a:pt x="407091" y="9022"/>
                </a:moveTo>
                <a:lnTo>
                  <a:pt x="351617" y="2926"/>
                </a:lnTo>
                <a:lnTo>
                  <a:pt x="332110" y="10241"/>
                </a:lnTo>
                <a:lnTo>
                  <a:pt x="299801" y="4145"/>
                </a:lnTo>
                <a:lnTo>
                  <a:pt x="236403" y="11460"/>
                </a:lnTo>
                <a:lnTo>
                  <a:pt x="262616" y="23652"/>
                </a:lnTo>
                <a:lnTo>
                  <a:pt x="293705" y="23652"/>
                </a:lnTo>
                <a:lnTo>
                  <a:pt x="299192" y="31577"/>
                </a:lnTo>
                <a:lnTo>
                  <a:pt x="363809" y="35844"/>
                </a:lnTo>
                <a:lnTo>
                  <a:pt x="425379" y="32796"/>
                </a:lnTo>
                <a:lnTo>
                  <a:pt x="451592" y="18166"/>
                </a:lnTo>
                <a:lnTo>
                  <a:pt x="407091" y="9022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1" name="Google Shape;911;p33"/>
          <p:cNvSpPr/>
          <p:nvPr/>
        </p:nvSpPr>
        <p:spPr>
          <a:xfrm>
            <a:off x="8742086" y="3194473"/>
            <a:ext cx="246091" cy="136136"/>
          </a:xfrm>
          <a:custGeom>
            <a:avLst/>
            <a:gdLst/>
            <a:ahLst/>
            <a:cxnLst/>
            <a:rect l="l" t="t" r="r" b="b"/>
            <a:pathLst>
              <a:path w="286512" h="158496" extrusionOk="0">
                <a:moveTo>
                  <a:pt x="276026" y="101681"/>
                </a:moveTo>
                <a:lnTo>
                  <a:pt x="236402" y="98024"/>
                </a:lnTo>
                <a:lnTo>
                  <a:pt x="197389" y="88880"/>
                </a:lnTo>
                <a:lnTo>
                  <a:pt x="166909" y="71811"/>
                </a:lnTo>
                <a:lnTo>
                  <a:pt x="139477" y="64496"/>
                </a:lnTo>
                <a:lnTo>
                  <a:pt x="124237" y="45598"/>
                </a:lnTo>
                <a:lnTo>
                  <a:pt x="104729" y="40112"/>
                </a:lnTo>
                <a:lnTo>
                  <a:pt x="65714" y="15118"/>
                </a:lnTo>
                <a:lnTo>
                  <a:pt x="37064" y="2926"/>
                </a:lnTo>
                <a:lnTo>
                  <a:pt x="25481" y="12070"/>
                </a:lnTo>
                <a:lnTo>
                  <a:pt x="8413" y="29748"/>
                </a:lnTo>
                <a:lnTo>
                  <a:pt x="2926" y="65715"/>
                </a:lnTo>
                <a:lnTo>
                  <a:pt x="37673" y="80955"/>
                </a:lnTo>
                <a:lnTo>
                  <a:pt x="73030" y="99852"/>
                </a:lnTo>
                <a:lnTo>
                  <a:pt x="119969" y="121188"/>
                </a:lnTo>
                <a:lnTo>
                  <a:pt x="166298" y="126675"/>
                </a:lnTo>
                <a:lnTo>
                  <a:pt x="189464" y="146182"/>
                </a:lnTo>
                <a:lnTo>
                  <a:pt x="215677" y="149840"/>
                </a:lnTo>
                <a:lnTo>
                  <a:pt x="257129" y="158984"/>
                </a:lnTo>
                <a:lnTo>
                  <a:pt x="285170" y="158374"/>
                </a:lnTo>
                <a:lnTo>
                  <a:pt x="285781" y="143134"/>
                </a:lnTo>
                <a:lnTo>
                  <a:pt x="276637" y="118140"/>
                </a:lnTo>
                <a:lnTo>
                  <a:pt x="276026" y="101681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2" name="Google Shape;912;p33"/>
          <p:cNvSpPr/>
          <p:nvPr/>
        </p:nvSpPr>
        <p:spPr>
          <a:xfrm>
            <a:off x="10834382" y="5355360"/>
            <a:ext cx="534070" cy="403171"/>
          </a:xfrm>
          <a:custGeom>
            <a:avLst/>
            <a:gdLst/>
            <a:ahLst/>
            <a:cxnLst/>
            <a:rect l="l" t="t" r="r" b="b"/>
            <a:pathLst>
              <a:path w="621792" h="469392" extrusionOk="0">
                <a:moveTo>
                  <a:pt x="360152" y="255910"/>
                </a:moveTo>
                <a:lnTo>
                  <a:pt x="365638" y="240061"/>
                </a:lnTo>
                <a:lnTo>
                  <a:pt x="330281" y="257739"/>
                </a:lnTo>
                <a:lnTo>
                  <a:pt x="309555" y="278465"/>
                </a:lnTo>
                <a:lnTo>
                  <a:pt x="290048" y="288219"/>
                </a:lnTo>
                <a:lnTo>
                  <a:pt x="254081" y="316261"/>
                </a:lnTo>
                <a:lnTo>
                  <a:pt x="219944" y="335768"/>
                </a:lnTo>
                <a:lnTo>
                  <a:pt x="177272" y="355275"/>
                </a:lnTo>
                <a:lnTo>
                  <a:pt x="143744" y="369905"/>
                </a:lnTo>
                <a:lnTo>
                  <a:pt x="117531" y="376611"/>
                </a:lnTo>
                <a:lnTo>
                  <a:pt x="48646" y="413797"/>
                </a:lnTo>
                <a:lnTo>
                  <a:pt x="9632" y="441838"/>
                </a:lnTo>
                <a:lnTo>
                  <a:pt x="2926" y="455859"/>
                </a:lnTo>
                <a:lnTo>
                  <a:pt x="34016" y="458297"/>
                </a:lnTo>
                <a:lnTo>
                  <a:pt x="43160" y="471099"/>
                </a:lnTo>
                <a:lnTo>
                  <a:pt x="70592" y="471709"/>
                </a:lnTo>
                <a:lnTo>
                  <a:pt x="94976" y="460736"/>
                </a:lnTo>
                <a:lnTo>
                  <a:pt x="133381" y="443667"/>
                </a:lnTo>
                <a:lnTo>
                  <a:pt x="182758" y="405872"/>
                </a:lnTo>
                <a:lnTo>
                  <a:pt x="211409" y="380878"/>
                </a:lnTo>
                <a:lnTo>
                  <a:pt x="249205" y="366857"/>
                </a:lnTo>
                <a:lnTo>
                  <a:pt x="273589" y="366248"/>
                </a:lnTo>
                <a:lnTo>
                  <a:pt x="277246" y="348569"/>
                </a:lnTo>
                <a:lnTo>
                  <a:pt x="305288" y="333329"/>
                </a:lnTo>
                <a:lnTo>
                  <a:pt x="347960" y="305897"/>
                </a:lnTo>
                <a:lnTo>
                  <a:pt x="373563" y="288219"/>
                </a:lnTo>
                <a:lnTo>
                  <a:pt x="386365" y="272369"/>
                </a:lnTo>
                <a:lnTo>
                  <a:pt x="389413" y="256520"/>
                </a:lnTo>
                <a:lnTo>
                  <a:pt x="355275" y="271760"/>
                </a:lnTo>
                <a:lnTo>
                  <a:pt x="360152" y="255910"/>
                </a:lnTo>
                <a:close/>
                <a:moveTo>
                  <a:pt x="535717" y="69982"/>
                </a:moveTo>
                <a:lnTo>
                  <a:pt x="547299" y="35235"/>
                </a:lnTo>
                <a:lnTo>
                  <a:pt x="528401" y="24872"/>
                </a:lnTo>
                <a:lnTo>
                  <a:pt x="523525" y="2926"/>
                </a:lnTo>
                <a:lnTo>
                  <a:pt x="509504" y="5974"/>
                </a:lnTo>
                <a:lnTo>
                  <a:pt x="507065" y="34016"/>
                </a:lnTo>
                <a:lnTo>
                  <a:pt x="511942" y="68763"/>
                </a:lnTo>
                <a:lnTo>
                  <a:pt x="517429" y="85222"/>
                </a:lnTo>
                <a:lnTo>
                  <a:pt x="511942" y="91928"/>
                </a:lnTo>
                <a:lnTo>
                  <a:pt x="508285" y="118750"/>
                </a:lnTo>
                <a:lnTo>
                  <a:pt x="493654" y="143744"/>
                </a:lnTo>
                <a:lnTo>
                  <a:pt x="468051" y="174224"/>
                </a:lnTo>
                <a:lnTo>
                  <a:pt x="435742" y="187635"/>
                </a:lnTo>
                <a:lnTo>
                  <a:pt x="425379" y="202265"/>
                </a:lnTo>
                <a:lnTo>
                  <a:pt x="447934" y="217505"/>
                </a:lnTo>
                <a:lnTo>
                  <a:pt x="443057" y="238841"/>
                </a:lnTo>
                <a:lnTo>
                  <a:pt x="400995" y="269931"/>
                </a:lnTo>
                <a:lnTo>
                  <a:pt x="409529" y="275417"/>
                </a:lnTo>
                <a:lnTo>
                  <a:pt x="407091" y="285171"/>
                </a:lnTo>
                <a:lnTo>
                  <a:pt x="443057" y="269931"/>
                </a:lnTo>
                <a:lnTo>
                  <a:pt x="479024" y="244328"/>
                </a:lnTo>
                <a:lnTo>
                  <a:pt x="506456" y="223601"/>
                </a:lnTo>
                <a:lnTo>
                  <a:pt x="516209" y="216286"/>
                </a:lnTo>
                <a:lnTo>
                  <a:pt x="525353" y="199827"/>
                </a:lnTo>
                <a:lnTo>
                  <a:pt x="542422" y="187635"/>
                </a:lnTo>
                <a:lnTo>
                  <a:pt x="565587" y="188854"/>
                </a:lnTo>
                <a:lnTo>
                  <a:pt x="591190" y="165689"/>
                </a:lnTo>
                <a:lnTo>
                  <a:pt x="622280" y="130942"/>
                </a:lnTo>
                <a:lnTo>
                  <a:pt x="609478" y="126065"/>
                </a:lnTo>
                <a:lnTo>
                  <a:pt x="581437" y="141305"/>
                </a:lnTo>
                <a:lnTo>
                  <a:pt x="561929" y="138257"/>
                </a:lnTo>
                <a:lnTo>
                  <a:pt x="544251" y="125456"/>
                </a:lnTo>
                <a:lnTo>
                  <a:pt x="558272" y="95585"/>
                </a:lnTo>
                <a:lnTo>
                  <a:pt x="550957" y="84613"/>
                </a:lnTo>
                <a:lnTo>
                  <a:pt x="533278" y="111435"/>
                </a:lnTo>
                <a:lnTo>
                  <a:pt x="535717" y="69982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3" name="Google Shape;913;p33"/>
          <p:cNvSpPr/>
          <p:nvPr/>
        </p:nvSpPr>
        <p:spPr>
          <a:xfrm>
            <a:off x="7976586" y="3328512"/>
            <a:ext cx="219911" cy="324631"/>
          </a:xfrm>
          <a:custGeom>
            <a:avLst/>
            <a:gdLst/>
            <a:ahLst/>
            <a:cxnLst/>
            <a:rect l="l" t="t" r="r" b="b"/>
            <a:pathLst>
              <a:path w="256032" h="377952" extrusionOk="0">
                <a:moveTo>
                  <a:pt x="227259" y="207752"/>
                </a:moveTo>
                <a:lnTo>
                  <a:pt x="240061" y="195560"/>
                </a:lnTo>
                <a:lnTo>
                  <a:pt x="244938" y="184587"/>
                </a:lnTo>
                <a:lnTo>
                  <a:pt x="254691" y="161422"/>
                </a:lnTo>
                <a:lnTo>
                  <a:pt x="254082" y="152888"/>
                </a:lnTo>
                <a:lnTo>
                  <a:pt x="241280" y="148011"/>
                </a:lnTo>
                <a:lnTo>
                  <a:pt x="231526" y="135209"/>
                </a:lnTo>
                <a:lnTo>
                  <a:pt x="213848" y="112654"/>
                </a:lnTo>
                <a:lnTo>
                  <a:pt x="193731" y="105948"/>
                </a:lnTo>
                <a:lnTo>
                  <a:pt x="168738" y="100462"/>
                </a:lnTo>
                <a:lnTo>
                  <a:pt x="148621" y="86441"/>
                </a:lnTo>
                <a:lnTo>
                  <a:pt x="130942" y="60228"/>
                </a:lnTo>
                <a:lnTo>
                  <a:pt x="113874" y="60228"/>
                </a:lnTo>
                <a:lnTo>
                  <a:pt x="113264" y="85832"/>
                </a:lnTo>
                <a:lnTo>
                  <a:pt x="119970" y="90708"/>
                </a:lnTo>
                <a:lnTo>
                  <a:pt x="105339" y="98633"/>
                </a:lnTo>
                <a:lnTo>
                  <a:pt x="107168" y="114483"/>
                </a:lnTo>
                <a:lnTo>
                  <a:pt x="98634" y="130332"/>
                </a:lnTo>
                <a:lnTo>
                  <a:pt x="99243" y="146182"/>
                </a:lnTo>
                <a:lnTo>
                  <a:pt x="116922" y="173614"/>
                </a:lnTo>
                <a:lnTo>
                  <a:pt x="101072" y="251033"/>
                </a:lnTo>
                <a:lnTo>
                  <a:pt x="2926" y="290048"/>
                </a:lnTo>
                <a:lnTo>
                  <a:pt x="34626" y="354056"/>
                </a:lnTo>
                <a:lnTo>
                  <a:pt x="47427" y="380878"/>
                </a:lnTo>
                <a:lnTo>
                  <a:pt x="62667" y="379049"/>
                </a:lnTo>
                <a:lnTo>
                  <a:pt x="84613" y="365638"/>
                </a:lnTo>
                <a:lnTo>
                  <a:pt x="103510" y="369296"/>
                </a:lnTo>
                <a:lnTo>
                  <a:pt x="118750" y="358323"/>
                </a:lnTo>
                <a:lnTo>
                  <a:pt x="117531" y="343083"/>
                </a:lnTo>
                <a:lnTo>
                  <a:pt x="130333" y="333329"/>
                </a:lnTo>
                <a:lnTo>
                  <a:pt x="151059" y="333329"/>
                </a:lnTo>
                <a:lnTo>
                  <a:pt x="158374" y="325404"/>
                </a:lnTo>
                <a:lnTo>
                  <a:pt x="159594" y="306507"/>
                </a:lnTo>
                <a:lnTo>
                  <a:pt x="179710" y="291876"/>
                </a:lnTo>
                <a:lnTo>
                  <a:pt x="195560" y="291876"/>
                </a:lnTo>
                <a:lnTo>
                  <a:pt x="197998" y="287000"/>
                </a:lnTo>
                <a:lnTo>
                  <a:pt x="191902" y="261396"/>
                </a:lnTo>
                <a:lnTo>
                  <a:pt x="195560" y="241889"/>
                </a:lnTo>
                <a:lnTo>
                  <a:pt x="201656" y="232745"/>
                </a:lnTo>
                <a:lnTo>
                  <a:pt x="216896" y="234574"/>
                </a:lnTo>
                <a:lnTo>
                  <a:pt x="227259" y="207752"/>
                </a:lnTo>
                <a:close/>
                <a:moveTo>
                  <a:pt x="126066" y="22433"/>
                </a:moveTo>
                <a:lnTo>
                  <a:pt x="127285" y="6584"/>
                </a:lnTo>
                <a:lnTo>
                  <a:pt x="123018" y="2926"/>
                </a:lnTo>
                <a:lnTo>
                  <a:pt x="115093" y="16337"/>
                </a:lnTo>
                <a:lnTo>
                  <a:pt x="123018" y="29748"/>
                </a:lnTo>
                <a:lnTo>
                  <a:pt x="126066" y="22433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4" name="Google Shape;914;p33"/>
          <p:cNvSpPr/>
          <p:nvPr/>
        </p:nvSpPr>
        <p:spPr>
          <a:xfrm>
            <a:off x="8191785" y="2969848"/>
            <a:ext cx="434587" cy="450294"/>
          </a:xfrm>
          <a:custGeom>
            <a:avLst/>
            <a:gdLst/>
            <a:ahLst/>
            <a:cxnLst/>
            <a:rect l="l" t="t" r="r" b="b"/>
            <a:pathLst>
              <a:path w="505968" h="524256" extrusionOk="0">
                <a:moveTo>
                  <a:pt x="508894" y="67544"/>
                </a:moveTo>
                <a:lnTo>
                  <a:pt x="451592" y="51694"/>
                </a:lnTo>
                <a:lnTo>
                  <a:pt x="433913" y="21214"/>
                </a:lnTo>
                <a:lnTo>
                  <a:pt x="405262" y="2926"/>
                </a:lnTo>
                <a:lnTo>
                  <a:pt x="388193" y="7193"/>
                </a:lnTo>
                <a:lnTo>
                  <a:pt x="373562" y="14508"/>
                </a:lnTo>
                <a:lnTo>
                  <a:pt x="338206" y="19385"/>
                </a:lnTo>
                <a:lnTo>
                  <a:pt x="305897" y="27310"/>
                </a:lnTo>
                <a:lnTo>
                  <a:pt x="291266" y="44379"/>
                </a:lnTo>
                <a:lnTo>
                  <a:pt x="302849" y="61448"/>
                </a:lnTo>
                <a:lnTo>
                  <a:pt x="311384" y="80955"/>
                </a:lnTo>
                <a:lnTo>
                  <a:pt x="299192" y="97414"/>
                </a:lnTo>
                <a:lnTo>
                  <a:pt x="304068" y="112654"/>
                </a:lnTo>
                <a:lnTo>
                  <a:pt x="298582" y="126675"/>
                </a:lnTo>
                <a:lnTo>
                  <a:pt x="267492" y="125456"/>
                </a:lnTo>
                <a:lnTo>
                  <a:pt x="285780" y="151059"/>
                </a:lnTo>
                <a:lnTo>
                  <a:pt x="267492" y="160812"/>
                </a:lnTo>
                <a:lnTo>
                  <a:pt x="258348" y="183977"/>
                </a:lnTo>
                <a:lnTo>
                  <a:pt x="265054" y="207142"/>
                </a:lnTo>
                <a:lnTo>
                  <a:pt x="254690" y="218115"/>
                </a:lnTo>
                <a:lnTo>
                  <a:pt x="241889" y="214457"/>
                </a:lnTo>
                <a:lnTo>
                  <a:pt x="217505" y="219944"/>
                </a:lnTo>
                <a:lnTo>
                  <a:pt x="216286" y="230307"/>
                </a:lnTo>
                <a:lnTo>
                  <a:pt x="191902" y="230307"/>
                </a:lnTo>
                <a:lnTo>
                  <a:pt x="177881" y="252252"/>
                </a:lnTo>
                <a:lnTo>
                  <a:pt x="182758" y="285171"/>
                </a:lnTo>
                <a:lnTo>
                  <a:pt x="142524" y="301020"/>
                </a:lnTo>
                <a:lnTo>
                  <a:pt x="119360" y="297972"/>
                </a:lnTo>
                <a:lnTo>
                  <a:pt x="113873" y="306507"/>
                </a:lnTo>
                <a:lnTo>
                  <a:pt x="93756" y="301630"/>
                </a:lnTo>
                <a:lnTo>
                  <a:pt x="61448" y="307116"/>
                </a:lnTo>
                <a:lnTo>
                  <a:pt x="2926" y="287609"/>
                </a:lnTo>
                <a:lnTo>
                  <a:pt x="22433" y="307726"/>
                </a:lnTo>
                <a:lnTo>
                  <a:pt x="39502" y="331500"/>
                </a:lnTo>
                <a:lnTo>
                  <a:pt x="73640" y="347960"/>
                </a:lnTo>
                <a:lnTo>
                  <a:pt x="79736" y="382707"/>
                </a:lnTo>
                <a:lnTo>
                  <a:pt x="96194" y="388803"/>
                </a:lnTo>
                <a:lnTo>
                  <a:pt x="101681" y="406481"/>
                </a:lnTo>
                <a:lnTo>
                  <a:pt x="56570" y="426598"/>
                </a:lnTo>
                <a:lnTo>
                  <a:pt x="49256" y="471708"/>
                </a:lnTo>
                <a:lnTo>
                  <a:pt x="95585" y="466222"/>
                </a:lnTo>
                <a:lnTo>
                  <a:pt x="149840" y="465612"/>
                </a:lnTo>
                <a:lnTo>
                  <a:pt x="210190" y="458297"/>
                </a:lnTo>
                <a:lnTo>
                  <a:pt x="240060" y="487558"/>
                </a:lnTo>
                <a:lnTo>
                  <a:pt x="252862" y="515600"/>
                </a:lnTo>
                <a:lnTo>
                  <a:pt x="278465" y="525353"/>
                </a:lnTo>
                <a:lnTo>
                  <a:pt x="297972" y="499750"/>
                </a:lnTo>
                <a:lnTo>
                  <a:pt x="371124" y="499750"/>
                </a:lnTo>
                <a:lnTo>
                  <a:pt x="360152" y="466222"/>
                </a:lnTo>
                <a:lnTo>
                  <a:pt x="338816" y="446715"/>
                </a:lnTo>
                <a:lnTo>
                  <a:pt x="330890" y="416844"/>
                </a:lnTo>
                <a:lnTo>
                  <a:pt x="306506" y="399166"/>
                </a:lnTo>
                <a:lnTo>
                  <a:pt x="336377" y="358932"/>
                </a:lnTo>
                <a:lnTo>
                  <a:pt x="375392" y="361980"/>
                </a:lnTo>
                <a:lnTo>
                  <a:pt x="402824" y="321137"/>
                </a:lnTo>
                <a:lnTo>
                  <a:pt x="415625" y="281513"/>
                </a:lnTo>
                <a:lnTo>
                  <a:pt x="439400" y="243108"/>
                </a:lnTo>
                <a:lnTo>
                  <a:pt x="433304" y="215676"/>
                </a:lnTo>
                <a:lnTo>
                  <a:pt x="455858" y="193121"/>
                </a:lnTo>
                <a:lnTo>
                  <a:pt x="425378" y="174224"/>
                </a:lnTo>
                <a:lnTo>
                  <a:pt x="407700" y="148011"/>
                </a:lnTo>
                <a:lnTo>
                  <a:pt x="388193" y="113873"/>
                </a:lnTo>
                <a:lnTo>
                  <a:pt x="399776" y="96804"/>
                </a:lnTo>
                <a:lnTo>
                  <a:pt x="451592" y="106558"/>
                </a:lnTo>
                <a:lnTo>
                  <a:pt x="486338" y="100462"/>
                </a:lnTo>
                <a:lnTo>
                  <a:pt x="508894" y="67544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Google Shape;915;p33"/>
          <p:cNvSpPr/>
          <p:nvPr/>
        </p:nvSpPr>
        <p:spPr>
          <a:xfrm>
            <a:off x="4037559" y="3887716"/>
            <a:ext cx="167552" cy="83775"/>
          </a:xfrm>
          <a:custGeom>
            <a:avLst/>
            <a:gdLst/>
            <a:ahLst/>
            <a:cxnLst/>
            <a:rect l="l" t="t" r="r" b="b"/>
            <a:pathLst>
              <a:path w="195072" h="97536" extrusionOk="0">
                <a:moveTo>
                  <a:pt x="195560" y="39502"/>
                </a:moveTo>
                <a:lnTo>
                  <a:pt x="183368" y="28529"/>
                </a:lnTo>
                <a:lnTo>
                  <a:pt x="173004" y="16947"/>
                </a:lnTo>
                <a:lnTo>
                  <a:pt x="157764" y="10241"/>
                </a:lnTo>
                <a:lnTo>
                  <a:pt x="138867" y="9022"/>
                </a:lnTo>
                <a:lnTo>
                  <a:pt x="140696" y="5364"/>
                </a:lnTo>
                <a:lnTo>
                  <a:pt x="121798" y="2926"/>
                </a:lnTo>
                <a:lnTo>
                  <a:pt x="109606" y="14509"/>
                </a:lnTo>
                <a:lnTo>
                  <a:pt x="88270" y="22433"/>
                </a:lnTo>
                <a:lnTo>
                  <a:pt x="73030" y="32187"/>
                </a:lnTo>
                <a:lnTo>
                  <a:pt x="56571" y="35235"/>
                </a:lnTo>
                <a:lnTo>
                  <a:pt x="47427" y="25481"/>
                </a:lnTo>
                <a:lnTo>
                  <a:pt x="44379" y="28529"/>
                </a:lnTo>
                <a:lnTo>
                  <a:pt x="30358" y="26701"/>
                </a:lnTo>
                <a:lnTo>
                  <a:pt x="31577" y="18776"/>
                </a:lnTo>
                <a:lnTo>
                  <a:pt x="19995" y="4755"/>
                </a:lnTo>
                <a:lnTo>
                  <a:pt x="6584" y="8412"/>
                </a:lnTo>
                <a:lnTo>
                  <a:pt x="5974" y="23653"/>
                </a:lnTo>
                <a:lnTo>
                  <a:pt x="12680" y="29749"/>
                </a:lnTo>
                <a:lnTo>
                  <a:pt x="7803" y="34016"/>
                </a:lnTo>
                <a:lnTo>
                  <a:pt x="8412" y="41331"/>
                </a:lnTo>
                <a:lnTo>
                  <a:pt x="5364" y="49256"/>
                </a:lnTo>
                <a:lnTo>
                  <a:pt x="2926" y="56571"/>
                </a:lnTo>
                <a:lnTo>
                  <a:pt x="6584" y="62667"/>
                </a:lnTo>
                <a:lnTo>
                  <a:pt x="8412" y="54133"/>
                </a:lnTo>
                <a:lnTo>
                  <a:pt x="23043" y="54133"/>
                </a:lnTo>
                <a:lnTo>
                  <a:pt x="31577" y="58400"/>
                </a:lnTo>
                <a:lnTo>
                  <a:pt x="45598" y="61448"/>
                </a:lnTo>
                <a:lnTo>
                  <a:pt x="51694" y="76688"/>
                </a:lnTo>
                <a:lnTo>
                  <a:pt x="62667" y="79126"/>
                </a:lnTo>
                <a:lnTo>
                  <a:pt x="67544" y="72421"/>
                </a:lnTo>
                <a:lnTo>
                  <a:pt x="72420" y="95585"/>
                </a:lnTo>
                <a:lnTo>
                  <a:pt x="88270" y="93757"/>
                </a:lnTo>
                <a:lnTo>
                  <a:pt x="93756" y="88270"/>
                </a:lnTo>
                <a:lnTo>
                  <a:pt x="102900" y="82784"/>
                </a:lnTo>
                <a:lnTo>
                  <a:pt x="87660" y="62057"/>
                </a:lnTo>
                <a:lnTo>
                  <a:pt x="91318" y="54133"/>
                </a:lnTo>
                <a:lnTo>
                  <a:pt x="99243" y="52304"/>
                </a:lnTo>
                <a:lnTo>
                  <a:pt x="113264" y="42550"/>
                </a:lnTo>
                <a:lnTo>
                  <a:pt x="120579" y="29139"/>
                </a:lnTo>
                <a:lnTo>
                  <a:pt x="135819" y="26701"/>
                </a:lnTo>
                <a:lnTo>
                  <a:pt x="152278" y="37673"/>
                </a:lnTo>
                <a:lnTo>
                  <a:pt x="158374" y="50475"/>
                </a:lnTo>
                <a:lnTo>
                  <a:pt x="166908" y="52913"/>
                </a:lnTo>
                <a:lnTo>
                  <a:pt x="157764" y="63277"/>
                </a:lnTo>
                <a:lnTo>
                  <a:pt x="163860" y="84613"/>
                </a:lnTo>
                <a:lnTo>
                  <a:pt x="174833" y="95585"/>
                </a:lnTo>
                <a:lnTo>
                  <a:pt x="180320" y="76688"/>
                </a:lnTo>
                <a:lnTo>
                  <a:pt x="191292" y="79736"/>
                </a:lnTo>
                <a:lnTo>
                  <a:pt x="197998" y="68153"/>
                </a:lnTo>
                <a:lnTo>
                  <a:pt x="191292" y="44989"/>
                </a:lnTo>
                <a:lnTo>
                  <a:pt x="195560" y="39502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Google Shape;916;p33"/>
          <p:cNvSpPr/>
          <p:nvPr/>
        </p:nvSpPr>
        <p:spPr>
          <a:xfrm>
            <a:off x="4078400" y="4209728"/>
            <a:ext cx="392698" cy="612609"/>
          </a:xfrm>
          <a:custGeom>
            <a:avLst/>
            <a:gdLst/>
            <a:ahLst/>
            <a:cxnLst/>
            <a:rect l="l" t="t" r="r" b="b"/>
            <a:pathLst>
              <a:path w="457200" h="713232" extrusionOk="0">
                <a:moveTo>
                  <a:pt x="396728" y="167518"/>
                </a:moveTo>
                <a:lnTo>
                  <a:pt x="379049" y="146792"/>
                </a:lnTo>
                <a:lnTo>
                  <a:pt x="368686" y="146182"/>
                </a:lnTo>
                <a:lnTo>
                  <a:pt x="390022" y="106558"/>
                </a:lnTo>
                <a:lnTo>
                  <a:pt x="363200" y="88270"/>
                </a:lnTo>
                <a:lnTo>
                  <a:pt x="343083" y="91928"/>
                </a:lnTo>
                <a:lnTo>
                  <a:pt x="330281" y="85222"/>
                </a:lnTo>
                <a:lnTo>
                  <a:pt x="311993" y="95585"/>
                </a:lnTo>
                <a:lnTo>
                  <a:pt x="286390" y="90709"/>
                </a:lnTo>
                <a:lnTo>
                  <a:pt x="265664" y="49865"/>
                </a:lnTo>
                <a:lnTo>
                  <a:pt x="249204" y="39502"/>
                </a:lnTo>
                <a:lnTo>
                  <a:pt x="238232" y="21214"/>
                </a:lnTo>
                <a:lnTo>
                  <a:pt x="215676" y="2926"/>
                </a:lnTo>
                <a:lnTo>
                  <a:pt x="206532" y="6584"/>
                </a:lnTo>
                <a:lnTo>
                  <a:pt x="211409" y="36454"/>
                </a:lnTo>
                <a:lnTo>
                  <a:pt x="201046" y="61448"/>
                </a:lnTo>
                <a:lnTo>
                  <a:pt x="164470" y="102291"/>
                </a:lnTo>
                <a:lnTo>
                  <a:pt x="123627" y="117531"/>
                </a:lnTo>
                <a:lnTo>
                  <a:pt x="103510" y="151059"/>
                </a:lnTo>
                <a:lnTo>
                  <a:pt x="98024" y="177272"/>
                </a:lnTo>
                <a:lnTo>
                  <a:pt x="79126" y="193121"/>
                </a:lnTo>
                <a:lnTo>
                  <a:pt x="63886" y="173614"/>
                </a:lnTo>
                <a:lnTo>
                  <a:pt x="49865" y="169347"/>
                </a:lnTo>
                <a:lnTo>
                  <a:pt x="35844" y="172395"/>
                </a:lnTo>
                <a:lnTo>
                  <a:pt x="34625" y="158374"/>
                </a:lnTo>
                <a:lnTo>
                  <a:pt x="43769" y="149230"/>
                </a:lnTo>
                <a:lnTo>
                  <a:pt x="39502" y="132771"/>
                </a:lnTo>
                <a:lnTo>
                  <a:pt x="12680" y="157155"/>
                </a:lnTo>
                <a:lnTo>
                  <a:pt x="2926" y="184587"/>
                </a:lnTo>
                <a:lnTo>
                  <a:pt x="21214" y="221773"/>
                </a:lnTo>
                <a:lnTo>
                  <a:pt x="10851" y="238841"/>
                </a:lnTo>
                <a:lnTo>
                  <a:pt x="35844" y="254691"/>
                </a:lnTo>
                <a:lnTo>
                  <a:pt x="63276" y="279685"/>
                </a:lnTo>
                <a:lnTo>
                  <a:pt x="75468" y="308336"/>
                </a:lnTo>
                <a:lnTo>
                  <a:pt x="90099" y="326014"/>
                </a:lnTo>
                <a:lnTo>
                  <a:pt x="126675" y="403433"/>
                </a:lnTo>
                <a:lnTo>
                  <a:pt x="164470" y="474757"/>
                </a:lnTo>
                <a:lnTo>
                  <a:pt x="197388" y="525963"/>
                </a:lnTo>
                <a:lnTo>
                  <a:pt x="192512" y="536936"/>
                </a:lnTo>
                <a:lnTo>
                  <a:pt x="209580" y="569245"/>
                </a:lnTo>
                <a:lnTo>
                  <a:pt x="237622" y="593019"/>
                </a:lnTo>
                <a:lnTo>
                  <a:pt x="302849" y="635081"/>
                </a:lnTo>
                <a:lnTo>
                  <a:pt x="373563" y="674096"/>
                </a:lnTo>
                <a:lnTo>
                  <a:pt x="377830" y="689945"/>
                </a:lnTo>
                <a:lnTo>
                  <a:pt x="413796" y="712501"/>
                </a:lnTo>
                <a:lnTo>
                  <a:pt x="430256" y="702747"/>
                </a:lnTo>
                <a:lnTo>
                  <a:pt x="437571" y="682630"/>
                </a:lnTo>
                <a:lnTo>
                  <a:pt x="454640" y="640568"/>
                </a:lnTo>
                <a:lnTo>
                  <a:pt x="437571" y="608259"/>
                </a:lnTo>
                <a:lnTo>
                  <a:pt x="444276" y="595457"/>
                </a:lnTo>
                <a:lnTo>
                  <a:pt x="436961" y="580827"/>
                </a:lnTo>
                <a:lnTo>
                  <a:pt x="448544" y="561320"/>
                </a:lnTo>
                <a:lnTo>
                  <a:pt x="446715" y="528401"/>
                </a:lnTo>
                <a:lnTo>
                  <a:pt x="446105" y="500969"/>
                </a:lnTo>
                <a:lnTo>
                  <a:pt x="452811" y="488168"/>
                </a:lnTo>
                <a:lnTo>
                  <a:pt x="419283" y="425379"/>
                </a:lnTo>
                <a:lnTo>
                  <a:pt x="400995" y="432085"/>
                </a:lnTo>
                <a:lnTo>
                  <a:pt x="385145" y="427817"/>
                </a:lnTo>
                <a:lnTo>
                  <a:pt x="383926" y="368686"/>
                </a:lnTo>
                <a:lnTo>
                  <a:pt x="357104" y="391851"/>
                </a:lnTo>
                <a:lnTo>
                  <a:pt x="327233" y="390632"/>
                </a:lnTo>
                <a:lnTo>
                  <a:pt x="313212" y="369905"/>
                </a:lnTo>
                <a:lnTo>
                  <a:pt x="290657" y="368077"/>
                </a:lnTo>
                <a:lnTo>
                  <a:pt x="296753" y="351008"/>
                </a:lnTo>
                <a:lnTo>
                  <a:pt x="276636" y="327843"/>
                </a:lnTo>
                <a:lnTo>
                  <a:pt x="260787" y="292486"/>
                </a:lnTo>
                <a:lnTo>
                  <a:pt x="269931" y="285781"/>
                </a:lnTo>
                <a:lnTo>
                  <a:pt x="269321" y="269321"/>
                </a:lnTo>
                <a:lnTo>
                  <a:pt x="289438" y="257739"/>
                </a:lnTo>
                <a:lnTo>
                  <a:pt x="285171" y="237013"/>
                </a:lnTo>
                <a:lnTo>
                  <a:pt x="293096" y="223601"/>
                </a:lnTo>
                <a:lnTo>
                  <a:pt x="295534" y="205313"/>
                </a:lnTo>
                <a:lnTo>
                  <a:pt x="333329" y="179101"/>
                </a:lnTo>
                <a:lnTo>
                  <a:pt x="361371" y="171785"/>
                </a:lnTo>
                <a:lnTo>
                  <a:pt x="365638" y="165689"/>
                </a:lnTo>
                <a:lnTo>
                  <a:pt x="396728" y="167518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7" name="Google Shape;917;p33"/>
          <p:cNvSpPr/>
          <p:nvPr/>
        </p:nvSpPr>
        <p:spPr>
          <a:xfrm>
            <a:off x="9907615" y="3591359"/>
            <a:ext cx="277507" cy="434587"/>
          </a:xfrm>
          <a:custGeom>
            <a:avLst/>
            <a:gdLst/>
            <a:ahLst/>
            <a:cxnLst/>
            <a:rect l="l" t="t" r="r" b="b"/>
            <a:pathLst>
              <a:path w="323088" h="505968" extrusionOk="0">
                <a:moveTo>
                  <a:pt x="317480" y="394289"/>
                </a:moveTo>
                <a:lnTo>
                  <a:pt x="313822" y="380268"/>
                </a:lnTo>
                <a:lnTo>
                  <a:pt x="308945" y="360761"/>
                </a:lnTo>
                <a:lnTo>
                  <a:pt x="279685" y="342473"/>
                </a:lnTo>
                <a:lnTo>
                  <a:pt x="284561" y="372344"/>
                </a:lnTo>
                <a:lnTo>
                  <a:pt x="260787" y="373563"/>
                </a:lnTo>
                <a:lnTo>
                  <a:pt x="256520" y="390632"/>
                </a:lnTo>
                <a:lnTo>
                  <a:pt x="230917" y="400995"/>
                </a:lnTo>
                <a:lnTo>
                  <a:pt x="217505" y="383926"/>
                </a:lnTo>
                <a:lnTo>
                  <a:pt x="200437" y="398556"/>
                </a:lnTo>
                <a:lnTo>
                  <a:pt x="179710" y="408920"/>
                </a:lnTo>
                <a:lnTo>
                  <a:pt x="168128" y="441838"/>
                </a:lnTo>
                <a:lnTo>
                  <a:pt x="174833" y="453420"/>
                </a:lnTo>
                <a:lnTo>
                  <a:pt x="198608" y="431475"/>
                </a:lnTo>
                <a:lnTo>
                  <a:pt x="215067" y="433304"/>
                </a:lnTo>
                <a:lnTo>
                  <a:pt x="224211" y="416844"/>
                </a:lnTo>
                <a:lnTo>
                  <a:pt x="247376" y="435132"/>
                </a:lnTo>
                <a:lnTo>
                  <a:pt x="238232" y="454030"/>
                </a:lnTo>
                <a:lnTo>
                  <a:pt x="249814" y="482072"/>
                </a:lnTo>
                <a:lnTo>
                  <a:pt x="291267" y="504627"/>
                </a:lnTo>
                <a:lnTo>
                  <a:pt x="299801" y="486339"/>
                </a:lnTo>
                <a:lnTo>
                  <a:pt x="287000" y="457688"/>
                </a:lnTo>
                <a:lnTo>
                  <a:pt x="301630" y="438180"/>
                </a:lnTo>
                <a:lnTo>
                  <a:pt x="316870" y="477195"/>
                </a:lnTo>
                <a:lnTo>
                  <a:pt x="326014" y="441838"/>
                </a:lnTo>
                <a:lnTo>
                  <a:pt x="322357" y="420502"/>
                </a:lnTo>
                <a:lnTo>
                  <a:pt x="317480" y="394289"/>
                </a:lnTo>
                <a:close/>
                <a:moveTo>
                  <a:pt x="229088" y="322356"/>
                </a:moveTo>
                <a:lnTo>
                  <a:pt x="229088" y="285171"/>
                </a:lnTo>
                <a:lnTo>
                  <a:pt x="207142" y="322356"/>
                </a:lnTo>
                <a:lnTo>
                  <a:pt x="210190" y="296753"/>
                </a:lnTo>
                <a:lnTo>
                  <a:pt x="191902" y="298582"/>
                </a:lnTo>
                <a:lnTo>
                  <a:pt x="190073" y="322966"/>
                </a:lnTo>
                <a:lnTo>
                  <a:pt x="182758" y="333939"/>
                </a:lnTo>
                <a:lnTo>
                  <a:pt x="176662" y="344302"/>
                </a:lnTo>
                <a:lnTo>
                  <a:pt x="199827" y="371124"/>
                </a:lnTo>
                <a:lnTo>
                  <a:pt x="209581" y="359542"/>
                </a:lnTo>
                <a:lnTo>
                  <a:pt x="218115" y="335158"/>
                </a:lnTo>
                <a:lnTo>
                  <a:pt x="229088" y="322356"/>
                </a:lnTo>
                <a:close/>
                <a:moveTo>
                  <a:pt x="45598" y="359542"/>
                </a:moveTo>
                <a:lnTo>
                  <a:pt x="61448" y="332720"/>
                </a:lnTo>
                <a:lnTo>
                  <a:pt x="82174" y="311384"/>
                </a:lnTo>
                <a:lnTo>
                  <a:pt x="73030" y="279684"/>
                </a:lnTo>
                <a:lnTo>
                  <a:pt x="58400" y="318089"/>
                </a:lnTo>
                <a:lnTo>
                  <a:pt x="40721" y="344912"/>
                </a:lnTo>
                <a:lnTo>
                  <a:pt x="17557" y="369296"/>
                </a:lnTo>
                <a:lnTo>
                  <a:pt x="2926" y="396118"/>
                </a:lnTo>
                <a:lnTo>
                  <a:pt x="45598" y="359542"/>
                </a:lnTo>
                <a:close/>
                <a:moveTo>
                  <a:pt x="151669" y="259568"/>
                </a:moveTo>
                <a:lnTo>
                  <a:pt x="158984" y="277856"/>
                </a:lnTo>
                <a:lnTo>
                  <a:pt x="158374" y="297972"/>
                </a:lnTo>
                <a:lnTo>
                  <a:pt x="161422" y="315651"/>
                </a:lnTo>
                <a:lnTo>
                  <a:pt x="181539" y="304068"/>
                </a:lnTo>
                <a:lnTo>
                  <a:pt x="196169" y="287609"/>
                </a:lnTo>
                <a:lnTo>
                  <a:pt x="194950" y="271760"/>
                </a:lnTo>
                <a:lnTo>
                  <a:pt x="173005" y="271760"/>
                </a:lnTo>
                <a:lnTo>
                  <a:pt x="151669" y="259568"/>
                </a:lnTo>
                <a:close/>
                <a:moveTo>
                  <a:pt x="273589" y="249204"/>
                </a:moveTo>
                <a:lnTo>
                  <a:pt x="262616" y="234574"/>
                </a:lnTo>
                <a:lnTo>
                  <a:pt x="229697" y="233964"/>
                </a:lnTo>
                <a:lnTo>
                  <a:pt x="254081" y="263225"/>
                </a:lnTo>
                <a:lnTo>
                  <a:pt x="255910" y="277856"/>
                </a:lnTo>
                <a:lnTo>
                  <a:pt x="235793" y="274808"/>
                </a:lnTo>
                <a:lnTo>
                  <a:pt x="243109" y="298582"/>
                </a:lnTo>
                <a:lnTo>
                  <a:pt x="253472" y="300411"/>
                </a:lnTo>
                <a:lnTo>
                  <a:pt x="257739" y="327843"/>
                </a:lnTo>
                <a:lnTo>
                  <a:pt x="272979" y="319308"/>
                </a:lnTo>
                <a:lnTo>
                  <a:pt x="262616" y="294924"/>
                </a:lnTo>
                <a:lnTo>
                  <a:pt x="260177" y="282123"/>
                </a:lnTo>
                <a:lnTo>
                  <a:pt x="287609" y="292486"/>
                </a:lnTo>
                <a:lnTo>
                  <a:pt x="273589" y="249204"/>
                </a:lnTo>
                <a:close/>
                <a:moveTo>
                  <a:pt x="133990" y="213848"/>
                </a:moveTo>
                <a:lnTo>
                  <a:pt x="120579" y="199827"/>
                </a:lnTo>
                <a:lnTo>
                  <a:pt x="91318" y="198608"/>
                </a:lnTo>
                <a:lnTo>
                  <a:pt x="112045" y="227868"/>
                </a:lnTo>
                <a:lnTo>
                  <a:pt x="129113" y="247376"/>
                </a:lnTo>
                <a:lnTo>
                  <a:pt x="133990" y="213848"/>
                </a:lnTo>
                <a:close/>
                <a:moveTo>
                  <a:pt x="94976" y="2926"/>
                </a:moveTo>
                <a:lnTo>
                  <a:pt x="74859" y="2926"/>
                </a:lnTo>
                <a:lnTo>
                  <a:pt x="69373" y="38283"/>
                </a:lnTo>
                <a:lnTo>
                  <a:pt x="76078" y="98633"/>
                </a:lnTo>
                <a:lnTo>
                  <a:pt x="60229" y="86441"/>
                </a:lnTo>
                <a:lnTo>
                  <a:pt x="67544" y="123017"/>
                </a:lnTo>
                <a:lnTo>
                  <a:pt x="74859" y="140086"/>
                </a:lnTo>
                <a:lnTo>
                  <a:pt x="94976" y="162641"/>
                </a:lnTo>
                <a:lnTo>
                  <a:pt x="97414" y="148620"/>
                </a:lnTo>
                <a:lnTo>
                  <a:pt x="108387" y="157155"/>
                </a:lnTo>
                <a:lnTo>
                  <a:pt x="99243" y="167518"/>
                </a:lnTo>
                <a:lnTo>
                  <a:pt x="99853" y="183368"/>
                </a:lnTo>
                <a:lnTo>
                  <a:pt x="117531" y="191902"/>
                </a:lnTo>
                <a:lnTo>
                  <a:pt x="148011" y="186416"/>
                </a:lnTo>
                <a:lnTo>
                  <a:pt x="172395" y="209580"/>
                </a:lnTo>
                <a:lnTo>
                  <a:pt x="179101" y="194950"/>
                </a:lnTo>
                <a:lnTo>
                  <a:pt x="194341" y="215676"/>
                </a:lnTo>
                <a:lnTo>
                  <a:pt x="223601" y="234574"/>
                </a:lnTo>
                <a:lnTo>
                  <a:pt x="224821" y="216896"/>
                </a:lnTo>
                <a:lnTo>
                  <a:pt x="212629" y="207142"/>
                </a:lnTo>
                <a:lnTo>
                  <a:pt x="213238" y="186416"/>
                </a:lnTo>
                <a:lnTo>
                  <a:pt x="167518" y="164470"/>
                </a:lnTo>
                <a:lnTo>
                  <a:pt x="153497" y="169347"/>
                </a:lnTo>
                <a:lnTo>
                  <a:pt x="134600" y="165080"/>
                </a:lnTo>
                <a:lnTo>
                  <a:pt x="122408" y="133990"/>
                </a:lnTo>
                <a:lnTo>
                  <a:pt x="123017" y="102900"/>
                </a:lnTo>
                <a:lnTo>
                  <a:pt x="141305" y="90099"/>
                </a:lnTo>
                <a:lnTo>
                  <a:pt x="144963" y="57790"/>
                </a:lnTo>
                <a:lnTo>
                  <a:pt x="128504" y="29748"/>
                </a:lnTo>
                <a:lnTo>
                  <a:pt x="130942" y="13899"/>
                </a:lnTo>
                <a:lnTo>
                  <a:pt x="126675" y="4145"/>
                </a:lnTo>
                <a:lnTo>
                  <a:pt x="117531" y="13899"/>
                </a:lnTo>
                <a:lnTo>
                  <a:pt x="94976" y="2926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8" name="Google Shape;918;p33"/>
          <p:cNvSpPr/>
          <p:nvPr/>
        </p:nvSpPr>
        <p:spPr>
          <a:xfrm>
            <a:off x="10605571" y="4291408"/>
            <a:ext cx="450295" cy="272271"/>
          </a:xfrm>
          <a:custGeom>
            <a:avLst/>
            <a:gdLst/>
            <a:ahLst/>
            <a:cxnLst/>
            <a:rect l="l" t="t" r="r" b="b"/>
            <a:pathLst>
              <a:path w="524256" h="316992" extrusionOk="0">
                <a:moveTo>
                  <a:pt x="517428" y="170566"/>
                </a:moveTo>
                <a:lnTo>
                  <a:pt x="522914" y="159593"/>
                </a:lnTo>
                <a:lnTo>
                  <a:pt x="508284" y="146182"/>
                </a:lnTo>
                <a:lnTo>
                  <a:pt x="493044" y="121798"/>
                </a:lnTo>
                <a:lnTo>
                  <a:pt x="483290" y="112654"/>
                </a:lnTo>
                <a:lnTo>
                  <a:pt x="480242" y="101072"/>
                </a:lnTo>
                <a:lnTo>
                  <a:pt x="475366" y="105339"/>
                </a:lnTo>
                <a:lnTo>
                  <a:pt x="480852" y="134600"/>
                </a:lnTo>
                <a:lnTo>
                  <a:pt x="494264" y="158984"/>
                </a:lnTo>
                <a:lnTo>
                  <a:pt x="507674" y="174224"/>
                </a:lnTo>
                <a:lnTo>
                  <a:pt x="517428" y="170566"/>
                </a:lnTo>
                <a:close/>
                <a:moveTo>
                  <a:pt x="388193" y="118141"/>
                </a:moveTo>
                <a:lnTo>
                  <a:pt x="400994" y="94366"/>
                </a:lnTo>
                <a:lnTo>
                  <a:pt x="403433" y="73030"/>
                </a:lnTo>
                <a:lnTo>
                  <a:pt x="396728" y="66934"/>
                </a:lnTo>
                <a:lnTo>
                  <a:pt x="376001" y="67544"/>
                </a:lnTo>
                <a:lnTo>
                  <a:pt x="378440" y="90099"/>
                </a:lnTo>
                <a:lnTo>
                  <a:pt x="358322" y="104120"/>
                </a:lnTo>
                <a:lnTo>
                  <a:pt x="347960" y="117531"/>
                </a:lnTo>
                <a:lnTo>
                  <a:pt x="328452" y="120579"/>
                </a:lnTo>
                <a:lnTo>
                  <a:pt x="326014" y="99853"/>
                </a:lnTo>
                <a:lnTo>
                  <a:pt x="321137" y="100462"/>
                </a:lnTo>
                <a:lnTo>
                  <a:pt x="315041" y="119360"/>
                </a:lnTo>
                <a:lnTo>
                  <a:pt x="296144" y="122408"/>
                </a:lnTo>
                <a:lnTo>
                  <a:pt x="265664" y="116921"/>
                </a:lnTo>
                <a:lnTo>
                  <a:pt x="262006" y="128504"/>
                </a:lnTo>
                <a:lnTo>
                  <a:pt x="280904" y="139477"/>
                </a:lnTo>
                <a:lnTo>
                  <a:pt x="308336" y="151059"/>
                </a:lnTo>
                <a:lnTo>
                  <a:pt x="326014" y="151059"/>
                </a:lnTo>
                <a:lnTo>
                  <a:pt x="344302" y="141915"/>
                </a:lnTo>
                <a:lnTo>
                  <a:pt x="363809" y="132161"/>
                </a:lnTo>
                <a:lnTo>
                  <a:pt x="369905" y="121189"/>
                </a:lnTo>
                <a:lnTo>
                  <a:pt x="388193" y="118141"/>
                </a:lnTo>
                <a:close/>
                <a:moveTo>
                  <a:pt x="218724" y="192512"/>
                </a:moveTo>
                <a:lnTo>
                  <a:pt x="213238" y="166299"/>
                </a:lnTo>
                <a:lnTo>
                  <a:pt x="244937" y="162032"/>
                </a:lnTo>
                <a:lnTo>
                  <a:pt x="238232" y="141915"/>
                </a:lnTo>
                <a:lnTo>
                  <a:pt x="182758" y="117531"/>
                </a:lnTo>
                <a:lnTo>
                  <a:pt x="179100" y="94976"/>
                </a:lnTo>
                <a:lnTo>
                  <a:pt x="161422" y="75469"/>
                </a:lnTo>
                <a:lnTo>
                  <a:pt x="138866" y="55352"/>
                </a:lnTo>
                <a:lnTo>
                  <a:pt x="76688" y="33406"/>
                </a:lnTo>
                <a:lnTo>
                  <a:pt x="18166" y="6584"/>
                </a:lnTo>
                <a:lnTo>
                  <a:pt x="12070" y="132771"/>
                </a:lnTo>
                <a:lnTo>
                  <a:pt x="2926" y="259568"/>
                </a:lnTo>
                <a:lnTo>
                  <a:pt x="37673" y="260787"/>
                </a:lnTo>
                <a:lnTo>
                  <a:pt x="56570" y="267493"/>
                </a:lnTo>
                <a:lnTo>
                  <a:pt x="84612" y="254081"/>
                </a:lnTo>
                <a:lnTo>
                  <a:pt x="82784" y="225430"/>
                </a:lnTo>
                <a:lnTo>
                  <a:pt x="104729" y="212629"/>
                </a:lnTo>
                <a:lnTo>
                  <a:pt x="134600" y="201656"/>
                </a:lnTo>
                <a:lnTo>
                  <a:pt x="177272" y="218725"/>
                </a:lnTo>
                <a:lnTo>
                  <a:pt x="191902" y="252862"/>
                </a:lnTo>
                <a:lnTo>
                  <a:pt x="209580" y="274198"/>
                </a:lnTo>
                <a:lnTo>
                  <a:pt x="233354" y="298582"/>
                </a:lnTo>
                <a:lnTo>
                  <a:pt x="266882" y="304678"/>
                </a:lnTo>
                <a:lnTo>
                  <a:pt x="296144" y="308945"/>
                </a:lnTo>
                <a:lnTo>
                  <a:pt x="302849" y="318699"/>
                </a:lnTo>
                <a:lnTo>
                  <a:pt x="326014" y="316261"/>
                </a:lnTo>
                <a:lnTo>
                  <a:pt x="330890" y="305288"/>
                </a:lnTo>
                <a:lnTo>
                  <a:pt x="296753" y="288829"/>
                </a:lnTo>
                <a:lnTo>
                  <a:pt x="307726" y="281513"/>
                </a:lnTo>
                <a:lnTo>
                  <a:pt x="282122" y="274808"/>
                </a:lnTo>
                <a:lnTo>
                  <a:pt x="285170" y="257739"/>
                </a:lnTo>
                <a:lnTo>
                  <a:pt x="265664" y="258958"/>
                </a:lnTo>
                <a:lnTo>
                  <a:pt x="247376" y="217505"/>
                </a:lnTo>
                <a:lnTo>
                  <a:pt x="218724" y="192512"/>
                </a:lnTo>
                <a:close/>
                <a:moveTo>
                  <a:pt x="430256" y="80345"/>
                </a:moveTo>
                <a:lnTo>
                  <a:pt x="427208" y="60229"/>
                </a:lnTo>
                <a:lnTo>
                  <a:pt x="415016" y="47427"/>
                </a:lnTo>
                <a:lnTo>
                  <a:pt x="402214" y="31577"/>
                </a:lnTo>
                <a:lnTo>
                  <a:pt x="388193" y="22433"/>
                </a:lnTo>
                <a:lnTo>
                  <a:pt x="376610" y="13899"/>
                </a:lnTo>
                <a:lnTo>
                  <a:pt x="358932" y="2926"/>
                </a:lnTo>
                <a:lnTo>
                  <a:pt x="349178" y="12070"/>
                </a:lnTo>
                <a:lnTo>
                  <a:pt x="372953" y="23653"/>
                </a:lnTo>
                <a:lnTo>
                  <a:pt x="391850" y="40112"/>
                </a:lnTo>
                <a:lnTo>
                  <a:pt x="406481" y="52913"/>
                </a:lnTo>
                <a:lnTo>
                  <a:pt x="413796" y="67544"/>
                </a:lnTo>
                <a:lnTo>
                  <a:pt x="418673" y="90709"/>
                </a:lnTo>
                <a:lnTo>
                  <a:pt x="430256" y="80345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9" name="Google Shape;919;p33"/>
          <p:cNvSpPr/>
          <p:nvPr/>
        </p:nvSpPr>
        <p:spPr>
          <a:xfrm>
            <a:off x="6821529" y="2393891"/>
            <a:ext cx="261799" cy="188495"/>
          </a:xfrm>
          <a:custGeom>
            <a:avLst/>
            <a:gdLst/>
            <a:ahLst/>
            <a:cxnLst/>
            <a:rect l="l" t="t" r="r" b="b"/>
            <a:pathLst>
              <a:path w="304800" h="219456" extrusionOk="0">
                <a:moveTo>
                  <a:pt x="160203" y="18776"/>
                </a:moveTo>
                <a:lnTo>
                  <a:pt x="132162" y="18166"/>
                </a:lnTo>
                <a:lnTo>
                  <a:pt x="129114" y="9632"/>
                </a:lnTo>
                <a:lnTo>
                  <a:pt x="99853" y="2926"/>
                </a:lnTo>
                <a:lnTo>
                  <a:pt x="65106" y="15728"/>
                </a:lnTo>
                <a:lnTo>
                  <a:pt x="21824" y="32797"/>
                </a:lnTo>
                <a:lnTo>
                  <a:pt x="2926" y="43160"/>
                </a:lnTo>
                <a:lnTo>
                  <a:pt x="11461" y="62057"/>
                </a:lnTo>
                <a:lnTo>
                  <a:pt x="4146" y="71811"/>
                </a:lnTo>
                <a:lnTo>
                  <a:pt x="16338" y="85222"/>
                </a:lnTo>
                <a:lnTo>
                  <a:pt x="24872" y="105339"/>
                </a:lnTo>
                <a:lnTo>
                  <a:pt x="24262" y="118141"/>
                </a:lnTo>
                <a:lnTo>
                  <a:pt x="38283" y="141915"/>
                </a:lnTo>
                <a:lnTo>
                  <a:pt x="52914" y="153497"/>
                </a:lnTo>
                <a:lnTo>
                  <a:pt x="75469" y="157155"/>
                </a:lnTo>
                <a:lnTo>
                  <a:pt x="74859" y="167518"/>
                </a:lnTo>
                <a:lnTo>
                  <a:pt x="91318" y="174833"/>
                </a:lnTo>
                <a:lnTo>
                  <a:pt x="94976" y="165689"/>
                </a:lnTo>
                <a:lnTo>
                  <a:pt x="115702" y="169347"/>
                </a:lnTo>
                <a:lnTo>
                  <a:pt x="119970" y="181539"/>
                </a:lnTo>
                <a:lnTo>
                  <a:pt x="141915" y="183368"/>
                </a:lnTo>
                <a:lnTo>
                  <a:pt x="157765" y="202265"/>
                </a:lnTo>
                <a:lnTo>
                  <a:pt x="159594" y="204704"/>
                </a:lnTo>
                <a:lnTo>
                  <a:pt x="171176" y="199217"/>
                </a:lnTo>
                <a:lnTo>
                  <a:pt x="187635" y="212629"/>
                </a:lnTo>
                <a:lnTo>
                  <a:pt x="204704" y="204704"/>
                </a:lnTo>
                <a:lnTo>
                  <a:pt x="219334" y="208361"/>
                </a:lnTo>
                <a:lnTo>
                  <a:pt x="240061" y="203485"/>
                </a:lnTo>
                <a:lnTo>
                  <a:pt x="269931" y="217505"/>
                </a:lnTo>
                <a:lnTo>
                  <a:pt x="276637" y="219944"/>
                </a:lnTo>
                <a:lnTo>
                  <a:pt x="266883" y="202875"/>
                </a:lnTo>
                <a:lnTo>
                  <a:pt x="290048" y="171785"/>
                </a:lnTo>
                <a:lnTo>
                  <a:pt x="304069" y="167518"/>
                </a:lnTo>
                <a:lnTo>
                  <a:pt x="305898" y="156545"/>
                </a:lnTo>
                <a:lnTo>
                  <a:pt x="287000" y="124237"/>
                </a:lnTo>
                <a:lnTo>
                  <a:pt x="283952" y="107777"/>
                </a:lnTo>
                <a:lnTo>
                  <a:pt x="272370" y="90099"/>
                </a:lnTo>
                <a:lnTo>
                  <a:pt x="288829" y="82784"/>
                </a:lnTo>
                <a:lnTo>
                  <a:pt x="287000" y="68153"/>
                </a:lnTo>
                <a:lnTo>
                  <a:pt x="276637" y="54133"/>
                </a:lnTo>
                <a:lnTo>
                  <a:pt x="272979" y="37673"/>
                </a:lnTo>
                <a:lnTo>
                  <a:pt x="264445" y="26091"/>
                </a:lnTo>
                <a:lnTo>
                  <a:pt x="249205" y="22433"/>
                </a:lnTo>
                <a:lnTo>
                  <a:pt x="196170" y="23043"/>
                </a:lnTo>
                <a:lnTo>
                  <a:pt x="160203" y="18776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0" name="Google Shape;920;p33"/>
          <p:cNvSpPr/>
          <p:nvPr/>
        </p:nvSpPr>
        <p:spPr>
          <a:xfrm>
            <a:off x="9842688" y="2776117"/>
            <a:ext cx="136136" cy="178023"/>
          </a:xfrm>
          <a:custGeom>
            <a:avLst/>
            <a:gdLst/>
            <a:ahLst/>
            <a:cxnLst/>
            <a:rect l="l" t="t" r="r" b="b"/>
            <a:pathLst>
              <a:path w="158496" h="207264" extrusionOk="0">
                <a:moveTo>
                  <a:pt x="149840" y="24872"/>
                </a:moveTo>
                <a:lnTo>
                  <a:pt x="149840" y="24872"/>
                </a:lnTo>
                <a:lnTo>
                  <a:pt x="116312" y="2926"/>
                </a:lnTo>
                <a:lnTo>
                  <a:pt x="116922" y="24262"/>
                </a:lnTo>
                <a:lnTo>
                  <a:pt x="78517" y="40112"/>
                </a:lnTo>
                <a:lnTo>
                  <a:pt x="94976" y="60228"/>
                </a:lnTo>
                <a:lnTo>
                  <a:pt x="66934" y="59009"/>
                </a:lnTo>
                <a:lnTo>
                  <a:pt x="44989" y="46817"/>
                </a:lnTo>
                <a:lnTo>
                  <a:pt x="38893" y="73640"/>
                </a:lnTo>
                <a:lnTo>
                  <a:pt x="15728" y="94366"/>
                </a:lnTo>
                <a:lnTo>
                  <a:pt x="2926" y="118750"/>
                </a:lnTo>
                <a:lnTo>
                  <a:pt x="23043" y="129113"/>
                </a:lnTo>
                <a:lnTo>
                  <a:pt x="43770" y="133380"/>
                </a:lnTo>
                <a:lnTo>
                  <a:pt x="48646" y="139476"/>
                </a:lnTo>
                <a:lnTo>
                  <a:pt x="51085" y="160812"/>
                </a:lnTo>
                <a:lnTo>
                  <a:pt x="57790" y="168128"/>
                </a:lnTo>
                <a:lnTo>
                  <a:pt x="52304" y="172395"/>
                </a:lnTo>
                <a:lnTo>
                  <a:pt x="51694" y="190073"/>
                </a:lnTo>
                <a:lnTo>
                  <a:pt x="63277" y="196169"/>
                </a:lnTo>
                <a:lnTo>
                  <a:pt x="73030" y="199827"/>
                </a:lnTo>
                <a:lnTo>
                  <a:pt x="77907" y="207142"/>
                </a:lnTo>
                <a:lnTo>
                  <a:pt x="85832" y="204094"/>
                </a:lnTo>
                <a:lnTo>
                  <a:pt x="85832" y="196169"/>
                </a:lnTo>
                <a:lnTo>
                  <a:pt x="104730" y="204094"/>
                </a:lnTo>
                <a:lnTo>
                  <a:pt x="105339" y="200436"/>
                </a:lnTo>
                <a:lnTo>
                  <a:pt x="119970" y="201656"/>
                </a:lnTo>
                <a:lnTo>
                  <a:pt x="124237" y="183977"/>
                </a:lnTo>
                <a:lnTo>
                  <a:pt x="145573" y="182148"/>
                </a:lnTo>
                <a:lnTo>
                  <a:pt x="158374" y="179710"/>
                </a:lnTo>
                <a:lnTo>
                  <a:pt x="157765" y="169956"/>
                </a:lnTo>
                <a:lnTo>
                  <a:pt x="131552" y="152888"/>
                </a:lnTo>
                <a:lnTo>
                  <a:pt x="115702" y="146792"/>
                </a:lnTo>
                <a:lnTo>
                  <a:pt x="116922" y="142524"/>
                </a:lnTo>
                <a:lnTo>
                  <a:pt x="109606" y="125456"/>
                </a:lnTo>
                <a:lnTo>
                  <a:pt x="117531" y="115092"/>
                </a:lnTo>
                <a:lnTo>
                  <a:pt x="135210" y="108996"/>
                </a:lnTo>
                <a:lnTo>
                  <a:pt x="141306" y="97414"/>
                </a:lnTo>
                <a:lnTo>
                  <a:pt x="143134" y="90708"/>
                </a:lnTo>
                <a:lnTo>
                  <a:pt x="154717" y="82174"/>
                </a:lnTo>
                <a:lnTo>
                  <a:pt x="137648" y="54742"/>
                </a:lnTo>
                <a:lnTo>
                  <a:pt x="139477" y="41940"/>
                </a:lnTo>
                <a:lnTo>
                  <a:pt x="144963" y="29748"/>
                </a:lnTo>
                <a:lnTo>
                  <a:pt x="158374" y="31577"/>
                </a:lnTo>
                <a:lnTo>
                  <a:pt x="158374" y="31577"/>
                </a:lnTo>
                <a:lnTo>
                  <a:pt x="158374" y="31577"/>
                </a:lnTo>
                <a:lnTo>
                  <a:pt x="158374" y="31577"/>
                </a:lnTo>
                <a:lnTo>
                  <a:pt x="149840" y="24872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1" name="Google Shape;921;p33"/>
          <p:cNvSpPr/>
          <p:nvPr/>
        </p:nvSpPr>
        <p:spPr>
          <a:xfrm>
            <a:off x="6211014" y="2798632"/>
            <a:ext cx="89012" cy="183260"/>
          </a:xfrm>
          <a:custGeom>
            <a:avLst/>
            <a:gdLst/>
            <a:ahLst/>
            <a:cxnLst/>
            <a:rect l="l" t="t" r="r" b="b"/>
            <a:pathLst>
              <a:path w="103632" h="213360" extrusionOk="0">
                <a:moveTo>
                  <a:pt x="67544" y="203484"/>
                </a:moveTo>
                <a:lnTo>
                  <a:pt x="65105" y="190683"/>
                </a:lnTo>
                <a:lnTo>
                  <a:pt x="77297" y="175443"/>
                </a:lnTo>
                <a:lnTo>
                  <a:pt x="82174" y="165080"/>
                </a:lnTo>
                <a:lnTo>
                  <a:pt x="71201" y="153497"/>
                </a:lnTo>
                <a:lnTo>
                  <a:pt x="80955" y="127284"/>
                </a:lnTo>
                <a:lnTo>
                  <a:pt x="68763" y="104120"/>
                </a:lnTo>
                <a:lnTo>
                  <a:pt x="82174" y="101072"/>
                </a:lnTo>
                <a:lnTo>
                  <a:pt x="84003" y="82784"/>
                </a:lnTo>
                <a:lnTo>
                  <a:pt x="89489" y="77297"/>
                </a:lnTo>
                <a:lnTo>
                  <a:pt x="90709" y="47427"/>
                </a:lnTo>
                <a:lnTo>
                  <a:pt x="105339" y="37064"/>
                </a:lnTo>
                <a:lnTo>
                  <a:pt x="97414" y="18166"/>
                </a:lnTo>
                <a:lnTo>
                  <a:pt x="79126" y="16947"/>
                </a:lnTo>
                <a:lnTo>
                  <a:pt x="73640" y="21824"/>
                </a:lnTo>
                <a:lnTo>
                  <a:pt x="55352" y="21824"/>
                </a:lnTo>
                <a:lnTo>
                  <a:pt x="48037" y="2926"/>
                </a:lnTo>
                <a:lnTo>
                  <a:pt x="35235" y="8412"/>
                </a:lnTo>
                <a:lnTo>
                  <a:pt x="23653" y="18166"/>
                </a:lnTo>
                <a:lnTo>
                  <a:pt x="24262" y="30968"/>
                </a:lnTo>
                <a:lnTo>
                  <a:pt x="29749" y="44379"/>
                </a:lnTo>
                <a:lnTo>
                  <a:pt x="30358" y="60838"/>
                </a:lnTo>
                <a:lnTo>
                  <a:pt x="22433" y="84003"/>
                </a:lnTo>
                <a:lnTo>
                  <a:pt x="19995" y="99243"/>
                </a:lnTo>
                <a:lnTo>
                  <a:pt x="6584" y="113264"/>
                </a:lnTo>
                <a:lnTo>
                  <a:pt x="2926" y="138867"/>
                </a:lnTo>
                <a:lnTo>
                  <a:pt x="10241" y="153497"/>
                </a:lnTo>
                <a:lnTo>
                  <a:pt x="24262" y="157155"/>
                </a:lnTo>
                <a:lnTo>
                  <a:pt x="26701" y="181539"/>
                </a:lnTo>
                <a:lnTo>
                  <a:pt x="20605" y="212628"/>
                </a:lnTo>
                <a:lnTo>
                  <a:pt x="37673" y="208361"/>
                </a:lnTo>
                <a:lnTo>
                  <a:pt x="54133" y="213848"/>
                </a:lnTo>
                <a:lnTo>
                  <a:pt x="67544" y="203484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2" name="Google Shape;922;p33"/>
          <p:cNvSpPr/>
          <p:nvPr/>
        </p:nvSpPr>
        <p:spPr>
          <a:xfrm>
            <a:off x="4666401" y="4852182"/>
            <a:ext cx="251327" cy="277507"/>
          </a:xfrm>
          <a:custGeom>
            <a:avLst/>
            <a:gdLst/>
            <a:ahLst/>
            <a:cxnLst/>
            <a:rect l="l" t="t" r="r" b="b"/>
            <a:pathLst>
              <a:path w="292608" h="323088" extrusionOk="0">
                <a:moveTo>
                  <a:pt x="147401" y="35235"/>
                </a:moveTo>
                <a:lnTo>
                  <a:pt x="145573" y="23652"/>
                </a:lnTo>
                <a:lnTo>
                  <a:pt x="112654" y="3536"/>
                </a:lnTo>
                <a:lnTo>
                  <a:pt x="81565" y="2926"/>
                </a:lnTo>
                <a:lnTo>
                  <a:pt x="23653" y="14508"/>
                </a:lnTo>
                <a:lnTo>
                  <a:pt x="10851" y="48646"/>
                </a:lnTo>
                <a:lnTo>
                  <a:pt x="12070" y="69372"/>
                </a:lnTo>
                <a:lnTo>
                  <a:pt x="2926" y="115702"/>
                </a:lnTo>
                <a:lnTo>
                  <a:pt x="71201" y="179100"/>
                </a:lnTo>
                <a:lnTo>
                  <a:pt x="99243" y="185196"/>
                </a:lnTo>
                <a:lnTo>
                  <a:pt x="143134" y="213848"/>
                </a:lnTo>
                <a:lnTo>
                  <a:pt x="179101" y="229088"/>
                </a:lnTo>
                <a:lnTo>
                  <a:pt x="185806" y="246156"/>
                </a:lnTo>
                <a:lnTo>
                  <a:pt x="160203" y="304678"/>
                </a:lnTo>
                <a:lnTo>
                  <a:pt x="194950" y="315651"/>
                </a:lnTo>
                <a:lnTo>
                  <a:pt x="232745" y="321747"/>
                </a:lnTo>
                <a:lnTo>
                  <a:pt x="258349" y="315041"/>
                </a:lnTo>
                <a:lnTo>
                  <a:pt x="284561" y="285780"/>
                </a:lnTo>
                <a:lnTo>
                  <a:pt x="286390" y="251033"/>
                </a:lnTo>
                <a:lnTo>
                  <a:pt x="290657" y="229088"/>
                </a:lnTo>
                <a:lnTo>
                  <a:pt x="292486" y="205923"/>
                </a:lnTo>
                <a:lnTo>
                  <a:pt x="290657" y="184587"/>
                </a:lnTo>
                <a:lnTo>
                  <a:pt x="277856" y="177272"/>
                </a:lnTo>
                <a:lnTo>
                  <a:pt x="265664" y="183977"/>
                </a:lnTo>
                <a:lnTo>
                  <a:pt x="253472" y="182148"/>
                </a:lnTo>
                <a:lnTo>
                  <a:pt x="247985" y="166908"/>
                </a:lnTo>
                <a:lnTo>
                  <a:pt x="241889" y="131552"/>
                </a:lnTo>
                <a:lnTo>
                  <a:pt x="234574" y="119969"/>
                </a:lnTo>
                <a:lnTo>
                  <a:pt x="210800" y="109606"/>
                </a:lnTo>
                <a:lnTo>
                  <a:pt x="197998" y="116921"/>
                </a:lnTo>
                <a:lnTo>
                  <a:pt x="161422" y="109606"/>
                </a:lnTo>
                <a:lnTo>
                  <a:pt x="158984" y="57180"/>
                </a:lnTo>
                <a:lnTo>
                  <a:pt x="147401" y="35235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3" name="Google Shape;923;p33"/>
          <p:cNvSpPr/>
          <p:nvPr/>
        </p:nvSpPr>
        <p:spPr>
          <a:xfrm>
            <a:off x="7452988" y="3124309"/>
            <a:ext cx="20944" cy="41888"/>
          </a:xfrm>
          <a:custGeom>
            <a:avLst/>
            <a:gdLst/>
            <a:ahLst/>
            <a:cxnLst/>
            <a:rect l="l" t="t" r="r" b="b"/>
            <a:pathLst>
              <a:path w="24384" h="48768" extrusionOk="0">
                <a:moveTo>
                  <a:pt x="19386" y="8412"/>
                </a:moveTo>
                <a:lnTo>
                  <a:pt x="7194" y="2926"/>
                </a:lnTo>
                <a:lnTo>
                  <a:pt x="2926" y="29139"/>
                </a:lnTo>
                <a:lnTo>
                  <a:pt x="11461" y="33406"/>
                </a:lnTo>
                <a:lnTo>
                  <a:pt x="4146" y="38283"/>
                </a:lnTo>
                <a:lnTo>
                  <a:pt x="3536" y="48646"/>
                </a:lnTo>
                <a:lnTo>
                  <a:pt x="18166" y="43769"/>
                </a:lnTo>
                <a:lnTo>
                  <a:pt x="21824" y="32187"/>
                </a:lnTo>
                <a:lnTo>
                  <a:pt x="19386" y="8412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4" name="Google Shape;924;p33"/>
          <p:cNvSpPr/>
          <p:nvPr/>
        </p:nvSpPr>
        <p:spPr>
          <a:xfrm>
            <a:off x="7922655" y="3337938"/>
            <a:ext cx="26180" cy="52359"/>
          </a:xfrm>
          <a:custGeom>
            <a:avLst/>
            <a:gdLst/>
            <a:ahLst/>
            <a:cxnLst/>
            <a:rect l="l" t="t" r="r" b="b"/>
            <a:pathLst>
              <a:path w="30480" h="60960" extrusionOk="0">
                <a:moveTo>
                  <a:pt x="27920" y="60838"/>
                </a:moveTo>
                <a:lnTo>
                  <a:pt x="32797" y="37673"/>
                </a:lnTo>
                <a:lnTo>
                  <a:pt x="29749" y="15118"/>
                </a:lnTo>
                <a:lnTo>
                  <a:pt x="18166" y="2926"/>
                </a:lnTo>
                <a:lnTo>
                  <a:pt x="9632" y="7193"/>
                </a:lnTo>
                <a:lnTo>
                  <a:pt x="2926" y="27310"/>
                </a:lnTo>
                <a:lnTo>
                  <a:pt x="7802" y="55961"/>
                </a:lnTo>
                <a:lnTo>
                  <a:pt x="18776" y="63276"/>
                </a:lnTo>
                <a:lnTo>
                  <a:pt x="27920" y="60838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5" name="Google Shape;925;p33"/>
          <p:cNvSpPr/>
          <p:nvPr/>
        </p:nvSpPr>
        <p:spPr>
          <a:xfrm>
            <a:off x="7001123" y="2606471"/>
            <a:ext cx="251327" cy="151844"/>
          </a:xfrm>
          <a:custGeom>
            <a:avLst/>
            <a:gdLst/>
            <a:ahLst/>
            <a:cxnLst/>
            <a:rect l="l" t="t" r="r" b="b"/>
            <a:pathLst>
              <a:path w="292608" h="176784" extrusionOk="0">
                <a:moveTo>
                  <a:pt x="187025" y="2926"/>
                </a:moveTo>
                <a:lnTo>
                  <a:pt x="174224" y="2926"/>
                </a:lnTo>
                <a:lnTo>
                  <a:pt x="168128" y="12070"/>
                </a:lnTo>
                <a:lnTo>
                  <a:pt x="146182" y="15728"/>
                </a:lnTo>
                <a:lnTo>
                  <a:pt x="136429" y="21214"/>
                </a:lnTo>
                <a:lnTo>
                  <a:pt x="121798" y="12070"/>
                </a:lnTo>
                <a:lnTo>
                  <a:pt x="102290" y="12070"/>
                </a:lnTo>
                <a:lnTo>
                  <a:pt x="82784" y="7803"/>
                </a:lnTo>
                <a:lnTo>
                  <a:pt x="71201" y="15728"/>
                </a:lnTo>
                <a:lnTo>
                  <a:pt x="53522" y="23653"/>
                </a:lnTo>
                <a:lnTo>
                  <a:pt x="41941" y="49256"/>
                </a:lnTo>
                <a:lnTo>
                  <a:pt x="26090" y="75469"/>
                </a:lnTo>
                <a:lnTo>
                  <a:pt x="2926" y="82174"/>
                </a:lnTo>
                <a:lnTo>
                  <a:pt x="20605" y="97414"/>
                </a:lnTo>
                <a:lnTo>
                  <a:pt x="25481" y="108997"/>
                </a:lnTo>
                <a:lnTo>
                  <a:pt x="44989" y="118141"/>
                </a:lnTo>
                <a:lnTo>
                  <a:pt x="49256" y="133381"/>
                </a:lnTo>
                <a:lnTo>
                  <a:pt x="68153" y="144353"/>
                </a:lnTo>
                <a:lnTo>
                  <a:pt x="76688" y="136429"/>
                </a:lnTo>
                <a:lnTo>
                  <a:pt x="85222" y="140696"/>
                </a:lnTo>
                <a:lnTo>
                  <a:pt x="78517" y="147401"/>
                </a:lnTo>
                <a:lnTo>
                  <a:pt x="84613" y="153497"/>
                </a:lnTo>
                <a:lnTo>
                  <a:pt x="95585" y="169347"/>
                </a:lnTo>
                <a:lnTo>
                  <a:pt x="107168" y="166299"/>
                </a:lnTo>
                <a:lnTo>
                  <a:pt x="131552" y="172395"/>
                </a:lnTo>
                <a:lnTo>
                  <a:pt x="177272" y="174224"/>
                </a:lnTo>
                <a:lnTo>
                  <a:pt x="191293" y="164470"/>
                </a:lnTo>
                <a:lnTo>
                  <a:pt x="226649" y="155936"/>
                </a:lnTo>
                <a:lnTo>
                  <a:pt x="251033" y="169347"/>
                </a:lnTo>
                <a:lnTo>
                  <a:pt x="269321" y="173614"/>
                </a:lnTo>
                <a:lnTo>
                  <a:pt x="271760" y="128504"/>
                </a:lnTo>
                <a:lnTo>
                  <a:pt x="281513" y="131552"/>
                </a:lnTo>
                <a:lnTo>
                  <a:pt x="295534" y="123627"/>
                </a:lnTo>
                <a:lnTo>
                  <a:pt x="293096" y="113873"/>
                </a:lnTo>
                <a:lnTo>
                  <a:pt x="278465" y="107168"/>
                </a:lnTo>
                <a:lnTo>
                  <a:pt x="265054" y="113264"/>
                </a:lnTo>
                <a:lnTo>
                  <a:pt x="250424" y="106558"/>
                </a:lnTo>
                <a:lnTo>
                  <a:pt x="242498" y="89489"/>
                </a:lnTo>
                <a:lnTo>
                  <a:pt x="243718" y="73030"/>
                </a:lnTo>
                <a:lnTo>
                  <a:pt x="240061" y="56571"/>
                </a:lnTo>
                <a:lnTo>
                  <a:pt x="219334" y="34016"/>
                </a:lnTo>
                <a:lnTo>
                  <a:pt x="207752" y="18166"/>
                </a:lnTo>
                <a:lnTo>
                  <a:pt x="196778" y="6584"/>
                </a:lnTo>
                <a:lnTo>
                  <a:pt x="187025" y="2926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6" name="Google Shape;926;p33"/>
          <p:cNvSpPr/>
          <p:nvPr/>
        </p:nvSpPr>
        <p:spPr>
          <a:xfrm>
            <a:off x="6956617" y="1656665"/>
            <a:ext cx="3633769" cy="1183331"/>
          </a:xfrm>
          <a:custGeom>
            <a:avLst/>
            <a:gdLst/>
            <a:ahLst/>
            <a:cxnLst/>
            <a:rect l="l" t="t" r="r" b="b"/>
            <a:pathLst>
              <a:path w="4230624" h="1377696" extrusionOk="0">
                <a:moveTo>
                  <a:pt x="1605565" y="65105"/>
                </a:moveTo>
                <a:lnTo>
                  <a:pt x="1578133" y="40721"/>
                </a:lnTo>
                <a:lnTo>
                  <a:pt x="1495226" y="15728"/>
                </a:lnTo>
                <a:lnTo>
                  <a:pt x="1437925" y="2926"/>
                </a:lnTo>
                <a:lnTo>
                  <a:pt x="1400129" y="8412"/>
                </a:lnTo>
                <a:lnTo>
                  <a:pt x="1367821" y="26091"/>
                </a:lnTo>
                <a:lnTo>
                  <a:pt x="1403177" y="30968"/>
                </a:lnTo>
                <a:lnTo>
                  <a:pt x="1443410" y="50475"/>
                </a:lnTo>
                <a:lnTo>
                  <a:pt x="1492178" y="60838"/>
                </a:lnTo>
                <a:lnTo>
                  <a:pt x="1562282" y="68763"/>
                </a:lnTo>
                <a:lnTo>
                  <a:pt x="1605565" y="65105"/>
                </a:lnTo>
                <a:close/>
                <a:moveTo>
                  <a:pt x="516209" y="20604"/>
                </a:moveTo>
                <a:lnTo>
                  <a:pt x="521696" y="16947"/>
                </a:lnTo>
                <a:lnTo>
                  <a:pt x="486949" y="11460"/>
                </a:lnTo>
                <a:lnTo>
                  <a:pt x="469880" y="15728"/>
                </a:lnTo>
                <a:lnTo>
                  <a:pt x="461954" y="21824"/>
                </a:lnTo>
                <a:lnTo>
                  <a:pt x="452810" y="14508"/>
                </a:lnTo>
                <a:lnTo>
                  <a:pt x="421112" y="15118"/>
                </a:lnTo>
                <a:lnTo>
                  <a:pt x="383317" y="19995"/>
                </a:lnTo>
                <a:lnTo>
                  <a:pt x="430256" y="20604"/>
                </a:lnTo>
                <a:lnTo>
                  <a:pt x="423550" y="28529"/>
                </a:lnTo>
                <a:lnTo>
                  <a:pt x="450373" y="34625"/>
                </a:lnTo>
                <a:lnTo>
                  <a:pt x="472318" y="30358"/>
                </a:lnTo>
                <a:lnTo>
                  <a:pt x="472928" y="26091"/>
                </a:lnTo>
                <a:lnTo>
                  <a:pt x="490606" y="24262"/>
                </a:lnTo>
                <a:lnTo>
                  <a:pt x="516209" y="20604"/>
                </a:lnTo>
                <a:close/>
                <a:moveTo>
                  <a:pt x="1738457" y="80955"/>
                </a:moveTo>
                <a:lnTo>
                  <a:pt x="1729313" y="69982"/>
                </a:lnTo>
                <a:lnTo>
                  <a:pt x="1653113" y="54132"/>
                </a:lnTo>
                <a:lnTo>
                  <a:pt x="1634825" y="52304"/>
                </a:lnTo>
                <a:lnTo>
                  <a:pt x="1621414" y="55352"/>
                </a:lnTo>
                <a:lnTo>
                  <a:pt x="1628729" y="91928"/>
                </a:lnTo>
                <a:lnTo>
                  <a:pt x="1738457" y="80955"/>
                </a:lnTo>
                <a:close/>
                <a:moveTo>
                  <a:pt x="1831117" y="119360"/>
                </a:moveTo>
                <a:lnTo>
                  <a:pt x="1775033" y="115092"/>
                </a:lnTo>
                <a:lnTo>
                  <a:pt x="1795760" y="107777"/>
                </a:lnTo>
                <a:lnTo>
                  <a:pt x="1745773" y="98633"/>
                </a:lnTo>
                <a:lnTo>
                  <a:pt x="1708586" y="110216"/>
                </a:lnTo>
                <a:lnTo>
                  <a:pt x="1702490" y="122408"/>
                </a:lnTo>
                <a:lnTo>
                  <a:pt x="1711634" y="135209"/>
                </a:lnTo>
                <a:lnTo>
                  <a:pt x="1669573" y="134600"/>
                </a:lnTo>
                <a:lnTo>
                  <a:pt x="1637264" y="150449"/>
                </a:lnTo>
                <a:lnTo>
                  <a:pt x="1611050" y="143744"/>
                </a:lnTo>
                <a:lnTo>
                  <a:pt x="1554358" y="146792"/>
                </a:lnTo>
                <a:lnTo>
                  <a:pt x="1556186" y="154716"/>
                </a:lnTo>
                <a:lnTo>
                  <a:pt x="1500104" y="158984"/>
                </a:lnTo>
                <a:lnTo>
                  <a:pt x="1470233" y="173614"/>
                </a:lnTo>
                <a:lnTo>
                  <a:pt x="1444630" y="174833"/>
                </a:lnTo>
                <a:lnTo>
                  <a:pt x="1437314" y="194950"/>
                </a:lnTo>
                <a:lnTo>
                  <a:pt x="1470842" y="210800"/>
                </a:lnTo>
                <a:lnTo>
                  <a:pt x="1423904" y="215067"/>
                </a:lnTo>
                <a:lnTo>
                  <a:pt x="1365992" y="213238"/>
                </a:lnTo>
                <a:lnTo>
                  <a:pt x="1330634" y="219944"/>
                </a:lnTo>
                <a:lnTo>
                  <a:pt x="1359896" y="252862"/>
                </a:lnTo>
                <a:lnTo>
                  <a:pt x="1401958" y="279075"/>
                </a:lnTo>
                <a:lnTo>
                  <a:pt x="1343437" y="260787"/>
                </a:lnTo>
                <a:lnTo>
                  <a:pt x="1295278" y="262616"/>
                </a:lnTo>
                <a:lnTo>
                  <a:pt x="1264189" y="274808"/>
                </a:lnTo>
                <a:lnTo>
                  <a:pt x="1291621" y="297973"/>
                </a:lnTo>
                <a:lnTo>
                  <a:pt x="1261750" y="291877"/>
                </a:lnTo>
                <a:lnTo>
                  <a:pt x="1248949" y="261396"/>
                </a:lnTo>
                <a:lnTo>
                  <a:pt x="1223345" y="244328"/>
                </a:lnTo>
                <a:lnTo>
                  <a:pt x="1212373" y="244937"/>
                </a:lnTo>
                <a:lnTo>
                  <a:pt x="1234318" y="267493"/>
                </a:lnTo>
                <a:lnTo>
                  <a:pt x="1206277" y="288829"/>
                </a:lnTo>
                <a:lnTo>
                  <a:pt x="1255654" y="314432"/>
                </a:lnTo>
                <a:lnTo>
                  <a:pt x="1258093" y="347350"/>
                </a:lnTo>
                <a:lnTo>
                  <a:pt x="1275770" y="365029"/>
                </a:lnTo>
                <a:lnTo>
                  <a:pt x="1304422" y="368077"/>
                </a:lnTo>
                <a:lnTo>
                  <a:pt x="1306861" y="389413"/>
                </a:lnTo>
                <a:lnTo>
                  <a:pt x="1333682" y="408310"/>
                </a:lnTo>
                <a:lnTo>
                  <a:pt x="1322101" y="424160"/>
                </a:lnTo>
                <a:lnTo>
                  <a:pt x="1325149" y="440619"/>
                </a:lnTo>
                <a:lnTo>
                  <a:pt x="1302593" y="449153"/>
                </a:lnTo>
                <a:lnTo>
                  <a:pt x="1299545" y="461345"/>
                </a:lnTo>
                <a:lnTo>
                  <a:pt x="1267237" y="456469"/>
                </a:lnTo>
                <a:lnTo>
                  <a:pt x="1288573" y="408920"/>
                </a:lnTo>
                <a:lnTo>
                  <a:pt x="1285525" y="386974"/>
                </a:lnTo>
                <a:lnTo>
                  <a:pt x="1244681" y="366857"/>
                </a:lnTo>
                <a:lnTo>
                  <a:pt x="1221517" y="322357"/>
                </a:lnTo>
                <a:lnTo>
                  <a:pt x="1198961" y="299801"/>
                </a:lnTo>
                <a:lnTo>
                  <a:pt x="1177016" y="290048"/>
                </a:lnTo>
                <a:lnTo>
                  <a:pt x="1181893" y="264445"/>
                </a:lnTo>
                <a:lnTo>
                  <a:pt x="1164214" y="246766"/>
                </a:lnTo>
                <a:lnTo>
                  <a:pt x="1095329" y="238232"/>
                </a:lnTo>
                <a:lnTo>
                  <a:pt x="1082528" y="244328"/>
                </a:lnTo>
                <a:lnTo>
                  <a:pt x="1085576" y="272979"/>
                </a:lnTo>
                <a:lnTo>
                  <a:pt x="1059362" y="301630"/>
                </a:lnTo>
                <a:lnTo>
                  <a:pt x="1066678" y="311993"/>
                </a:lnTo>
                <a:lnTo>
                  <a:pt x="1095329" y="336987"/>
                </a:lnTo>
                <a:lnTo>
                  <a:pt x="1095938" y="352837"/>
                </a:lnTo>
                <a:lnTo>
                  <a:pt x="1128248" y="355885"/>
                </a:lnTo>
                <a:lnTo>
                  <a:pt x="1133125" y="362590"/>
                </a:lnTo>
                <a:lnTo>
                  <a:pt x="1168481" y="380269"/>
                </a:lnTo>
                <a:lnTo>
                  <a:pt x="1162385" y="397337"/>
                </a:lnTo>
                <a:lnTo>
                  <a:pt x="1049609" y="360152"/>
                </a:lnTo>
                <a:lnTo>
                  <a:pt x="1009376" y="349789"/>
                </a:lnTo>
                <a:lnTo>
                  <a:pt x="931346" y="340035"/>
                </a:lnTo>
                <a:lnTo>
                  <a:pt x="924032" y="350398"/>
                </a:lnTo>
                <a:lnTo>
                  <a:pt x="959998" y="369296"/>
                </a:lnTo>
                <a:lnTo>
                  <a:pt x="943538" y="391241"/>
                </a:lnTo>
                <a:lnTo>
                  <a:pt x="904525" y="371734"/>
                </a:lnTo>
                <a:lnTo>
                  <a:pt x="874045" y="385145"/>
                </a:lnTo>
                <a:lnTo>
                  <a:pt x="827714" y="385755"/>
                </a:lnTo>
                <a:lnTo>
                  <a:pt x="814913" y="397337"/>
                </a:lnTo>
                <a:lnTo>
                  <a:pt x="782605" y="393680"/>
                </a:lnTo>
                <a:lnTo>
                  <a:pt x="797845" y="373563"/>
                </a:lnTo>
                <a:lnTo>
                  <a:pt x="778337" y="372344"/>
                </a:lnTo>
                <a:lnTo>
                  <a:pt x="703357" y="400385"/>
                </a:lnTo>
                <a:lnTo>
                  <a:pt x="657026" y="416235"/>
                </a:lnTo>
                <a:lnTo>
                  <a:pt x="659465" y="437571"/>
                </a:lnTo>
                <a:lnTo>
                  <a:pt x="622889" y="444886"/>
                </a:lnTo>
                <a:lnTo>
                  <a:pt x="598505" y="433304"/>
                </a:lnTo>
                <a:lnTo>
                  <a:pt x="591190" y="415016"/>
                </a:lnTo>
                <a:lnTo>
                  <a:pt x="621670" y="410749"/>
                </a:lnTo>
                <a:lnTo>
                  <a:pt x="599725" y="392461"/>
                </a:lnTo>
                <a:lnTo>
                  <a:pt x="525353" y="381488"/>
                </a:lnTo>
                <a:lnTo>
                  <a:pt x="551566" y="402214"/>
                </a:lnTo>
                <a:lnTo>
                  <a:pt x="546689" y="421721"/>
                </a:lnTo>
                <a:lnTo>
                  <a:pt x="575341" y="441838"/>
                </a:lnTo>
                <a:lnTo>
                  <a:pt x="568634" y="465003"/>
                </a:lnTo>
                <a:lnTo>
                  <a:pt x="540593" y="453421"/>
                </a:lnTo>
                <a:lnTo>
                  <a:pt x="516209" y="451592"/>
                </a:lnTo>
                <a:lnTo>
                  <a:pt x="467441" y="484510"/>
                </a:lnTo>
                <a:lnTo>
                  <a:pt x="493045" y="509504"/>
                </a:lnTo>
                <a:lnTo>
                  <a:pt x="473537" y="518038"/>
                </a:lnTo>
                <a:lnTo>
                  <a:pt x="404042" y="496702"/>
                </a:lnTo>
                <a:lnTo>
                  <a:pt x="391241" y="509504"/>
                </a:lnTo>
                <a:lnTo>
                  <a:pt x="411358" y="524134"/>
                </a:lnTo>
                <a:lnTo>
                  <a:pt x="412577" y="540593"/>
                </a:lnTo>
                <a:lnTo>
                  <a:pt x="389413" y="532059"/>
                </a:lnTo>
                <a:lnTo>
                  <a:pt x="352837" y="521696"/>
                </a:lnTo>
                <a:lnTo>
                  <a:pt x="341254" y="486339"/>
                </a:lnTo>
                <a:lnTo>
                  <a:pt x="335158" y="470489"/>
                </a:lnTo>
                <a:lnTo>
                  <a:pt x="286390" y="446105"/>
                </a:lnTo>
                <a:lnTo>
                  <a:pt x="304069" y="441838"/>
                </a:lnTo>
                <a:lnTo>
                  <a:pt x="426598" y="467441"/>
                </a:lnTo>
                <a:lnTo>
                  <a:pt x="465613" y="458297"/>
                </a:lnTo>
                <a:lnTo>
                  <a:pt x="488168" y="440619"/>
                </a:lnTo>
                <a:lnTo>
                  <a:pt x="478414" y="418673"/>
                </a:lnTo>
                <a:lnTo>
                  <a:pt x="454030" y="402824"/>
                </a:lnTo>
                <a:lnTo>
                  <a:pt x="346741" y="365638"/>
                </a:lnTo>
                <a:lnTo>
                  <a:pt x="276026" y="357713"/>
                </a:lnTo>
                <a:lnTo>
                  <a:pt x="229697" y="338206"/>
                </a:lnTo>
                <a:lnTo>
                  <a:pt x="207752" y="349179"/>
                </a:lnTo>
                <a:lnTo>
                  <a:pt x="207752" y="349179"/>
                </a:lnTo>
                <a:lnTo>
                  <a:pt x="168737" y="362590"/>
                </a:lnTo>
                <a:lnTo>
                  <a:pt x="149230" y="365638"/>
                </a:lnTo>
                <a:lnTo>
                  <a:pt x="151669" y="388193"/>
                </a:lnTo>
                <a:lnTo>
                  <a:pt x="195560" y="410749"/>
                </a:lnTo>
                <a:lnTo>
                  <a:pt x="178490" y="435742"/>
                </a:lnTo>
                <a:lnTo>
                  <a:pt x="217505" y="474147"/>
                </a:lnTo>
                <a:lnTo>
                  <a:pt x="207142" y="503408"/>
                </a:lnTo>
                <a:lnTo>
                  <a:pt x="237013" y="528401"/>
                </a:lnTo>
                <a:lnTo>
                  <a:pt x="231526" y="550957"/>
                </a:lnTo>
                <a:lnTo>
                  <a:pt x="276026" y="574731"/>
                </a:lnTo>
                <a:lnTo>
                  <a:pt x="270541" y="592409"/>
                </a:lnTo>
                <a:lnTo>
                  <a:pt x="250424" y="612526"/>
                </a:lnTo>
                <a:lnTo>
                  <a:pt x="202265" y="657637"/>
                </a:lnTo>
                <a:lnTo>
                  <a:pt x="202265" y="657637"/>
                </a:lnTo>
                <a:lnTo>
                  <a:pt x="234574" y="674705"/>
                </a:lnTo>
                <a:lnTo>
                  <a:pt x="207142" y="694213"/>
                </a:lnTo>
                <a:lnTo>
                  <a:pt x="207142" y="694213"/>
                </a:lnTo>
                <a:lnTo>
                  <a:pt x="212629" y="700309"/>
                </a:lnTo>
                <a:lnTo>
                  <a:pt x="196778" y="721035"/>
                </a:lnTo>
                <a:lnTo>
                  <a:pt x="212018" y="754563"/>
                </a:lnTo>
                <a:lnTo>
                  <a:pt x="202265" y="766145"/>
                </a:lnTo>
                <a:lnTo>
                  <a:pt x="216896" y="774680"/>
                </a:lnTo>
                <a:lnTo>
                  <a:pt x="222992" y="791749"/>
                </a:lnTo>
                <a:lnTo>
                  <a:pt x="235793" y="813694"/>
                </a:lnTo>
                <a:lnTo>
                  <a:pt x="267493" y="822838"/>
                </a:lnTo>
                <a:lnTo>
                  <a:pt x="273589" y="831373"/>
                </a:lnTo>
                <a:lnTo>
                  <a:pt x="287609" y="827105"/>
                </a:lnTo>
                <a:lnTo>
                  <a:pt x="316870" y="835640"/>
                </a:lnTo>
                <a:lnTo>
                  <a:pt x="322966" y="853318"/>
                </a:lnTo>
                <a:lnTo>
                  <a:pt x="319309" y="863072"/>
                </a:lnTo>
                <a:lnTo>
                  <a:pt x="341864" y="886846"/>
                </a:lnTo>
                <a:lnTo>
                  <a:pt x="355274" y="893552"/>
                </a:lnTo>
                <a:lnTo>
                  <a:pt x="354665" y="900257"/>
                </a:lnTo>
                <a:lnTo>
                  <a:pt x="375392" y="906963"/>
                </a:lnTo>
                <a:lnTo>
                  <a:pt x="385754" y="916717"/>
                </a:lnTo>
                <a:lnTo>
                  <a:pt x="376001" y="924641"/>
                </a:lnTo>
                <a:lnTo>
                  <a:pt x="352226" y="923422"/>
                </a:lnTo>
                <a:lnTo>
                  <a:pt x="347350" y="927080"/>
                </a:lnTo>
                <a:lnTo>
                  <a:pt x="356494" y="939272"/>
                </a:lnTo>
                <a:lnTo>
                  <a:pt x="368686" y="963046"/>
                </a:lnTo>
                <a:lnTo>
                  <a:pt x="368686" y="963046"/>
                </a:lnTo>
                <a:lnTo>
                  <a:pt x="379658" y="964265"/>
                </a:lnTo>
                <a:lnTo>
                  <a:pt x="385754" y="955731"/>
                </a:lnTo>
                <a:lnTo>
                  <a:pt x="394898" y="957560"/>
                </a:lnTo>
                <a:lnTo>
                  <a:pt x="424160" y="954512"/>
                </a:lnTo>
                <a:lnTo>
                  <a:pt x="447325" y="975238"/>
                </a:lnTo>
                <a:lnTo>
                  <a:pt x="441838" y="983163"/>
                </a:lnTo>
                <a:lnTo>
                  <a:pt x="446105" y="994745"/>
                </a:lnTo>
                <a:lnTo>
                  <a:pt x="470489" y="995965"/>
                </a:lnTo>
                <a:lnTo>
                  <a:pt x="483901" y="1012424"/>
                </a:lnTo>
                <a:lnTo>
                  <a:pt x="485120" y="1019739"/>
                </a:lnTo>
                <a:lnTo>
                  <a:pt x="525353" y="1033150"/>
                </a:lnTo>
                <a:lnTo>
                  <a:pt x="546689" y="1027054"/>
                </a:lnTo>
                <a:lnTo>
                  <a:pt x="568634" y="1044733"/>
                </a:lnTo>
                <a:lnTo>
                  <a:pt x="586313" y="1044123"/>
                </a:lnTo>
                <a:lnTo>
                  <a:pt x="632642" y="1056315"/>
                </a:lnTo>
                <a:lnTo>
                  <a:pt x="635081" y="1067897"/>
                </a:lnTo>
                <a:lnTo>
                  <a:pt x="627157" y="1087404"/>
                </a:lnTo>
                <a:lnTo>
                  <a:pt x="638129" y="1108131"/>
                </a:lnTo>
                <a:lnTo>
                  <a:pt x="636301" y="1120932"/>
                </a:lnTo>
                <a:lnTo>
                  <a:pt x="607649" y="1123980"/>
                </a:lnTo>
                <a:lnTo>
                  <a:pt x="594238" y="1134344"/>
                </a:lnTo>
                <a:lnTo>
                  <a:pt x="596677" y="1151412"/>
                </a:lnTo>
                <a:lnTo>
                  <a:pt x="622280" y="1145316"/>
                </a:lnTo>
                <a:lnTo>
                  <a:pt x="624718" y="1153241"/>
                </a:lnTo>
                <a:lnTo>
                  <a:pt x="583265" y="1169091"/>
                </a:lnTo>
                <a:lnTo>
                  <a:pt x="602773" y="1183721"/>
                </a:lnTo>
                <a:lnTo>
                  <a:pt x="583265" y="1215420"/>
                </a:lnTo>
                <a:lnTo>
                  <a:pt x="562538" y="1221516"/>
                </a:lnTo>
                <a:lnTo>
                  <a:pt x="593018" y="1243462"/>
                </a:lnTo>
                <a:lnTo>
                  <a:pt x="630814" y="1258092"/>
                </a:lnTo>
                <a:lnTo>
                  <a:pt x="675925" y="1289182"/>
                </a:lnTo>
                <a:lnTo>
                  <a:pt x="678973" y="1284915"/>
                </a:lnTo>
                <a:lnTo>
                  <a:pt x="706405" y="1291620"/>
                </a:lnTo>
                <a:lnTo>
                  <a:pt x="753344" y="1297716"/>
                </a:lnTo>
                <a:lnTo>
                  <a:pt x="799064" y="1315395"/>
                </a:lnTo>
                <a:lnTo>
                  <a:pt x="805769" y="1322710"/>
                </a:lnTo>
                <a:lnTo>
                  <a:pt x="823448" y="1316614"/>
                </a:lnTo>
                <a:lnTo>
                  <a:pt x="854537" y="1324539"/>
                </a:lnTo>
                <a:lnTo>
                  <a:pt x="867338" y="1339779"/>
                </a:lnTo>
                <a:lnTo>
                  <a:pt x="888674" y="1348313"/>
                </a:lnTo>
                <a:lnTo>
                  <a:pt x="897818" y="1349532"/>
                </a:lnTo>
                <a:lnTo>
                  <a:pt x="924032" y="1372697"/>
                </a:lnTo>
                <a:lnTo>
                  <a:pt x="938662" y="1375136"/>
                </a:lnTo>
                <a:lnTo>
                  <a:pt x="941710" y="1365992"/>
                </a:lnTo>
                <a:lnTo>
                  <a:pt x="957560" y="1350752"/>
                </a:lnTo>
                <a:lnTo>
                  <a:pt x="957560" y="1350752"/>
                </a:lnTo>
                <a:lnTo>
                  <a:pt x="913058" y="1306251"/>
                </a:lnTo>
                <a:lnTo>
                  <a:pt x="910621" y="1281257"/>
                </a:lnTo>
                <a:lnTo>
                  <a:pt x="874654" y="1245291"/>
                </a:lnTo>
                <a:lnTo>
                  <a:pt x="895990" y="1206886"/>
                </a:lnTo>
                <a:lnTo>
                  <a:pt x="924032" y="1200180"/>
                </a:lnTo>
                <a:lnTo>
                  <a:pt x="932566" y="1177625"/>
                </a:lnTo>
                <a:lnTo>
                  <a:pt x="915497" y="1171529"/>
                </a:lnTo>
                <a:lnTo>
                  <a:pt x="914278" y="1152022"/>
                </a:lnTo>
                <a:lnTo>
                  <a:pt x="888674" y="1127028"/>
                </a:lnTo>
                <a:lnTo>
                  <a:pt x="866729" y="1128248"/>
                </a:lnTo>
                <a:lnTo>
                  <a:pt x="834421" y="1102035"/>
                </a:lnTo>
                <a:lnTo>
                  <a:pt x="844784" y="1073384"/>
                </a:lnTo>
                <a:lnTo>
                  <a:pt x="834421" y="1066068"/>
                </a:lnTo>
                <a:lnTo>
                  <a:pt x="847222" y="1024616"/>
                </a:lnTo>
                <a:lnTo>
                  <a:pt x="883798" y="1046561"/>
                </a:lnTo>
                <a:lnTo>
                  <a:pt x="879530" y="1018520"/>
                </a:lnTo>
                <a:lnTo>
                  <a:pt x="928909" y="978286"/>
                </a:lnTo>
                <a:lnTo>
                  <a:pt x="974629" y="977067"/>
                </a:lnTo>
                <a:lnTo>
                  <a:pt x="1047170" y="1003280"/>
                </a:lnTo>
                <a:lnTo>
                  <a:pt x="1087405" y="1017910"/>
                </a:lnTo>
                <a:lnTo>
                  <a:pt x="1113617" y="1002670"/>
                </a:lnTo>
                <a:lnTo>
                  <a:pt x="1159946" y="1001451"/>
                </a:lnTo>
                <a:lnTo>
                  <a:pt x="1204448" y="1020958"/>
                </a:lnTo>
                <a:lnTo>
                  <a:pt x="1209325" y="1009985"/>
                </a:lnTo>
                <a:lnTo>
                  <a:pt x="1251386" y="1011814"/>
                </a:lnTo>
                <a:lnTo>
                  <a:pt x="1252606" y="993526"/>
                </a:lnTo>
                <a:lnTo>
                  <a:pt x="1195304" y="967923"/>
                </a:lnTo>
                <a:lnTo>
                  <a:pt x="1217249" y="950245"/>
                </a:lnTo>
                <a:lnTo>
                  <a:pt x="1208105" y="939881"/>
                </a:lnTo>
                <a:lnTo>
                  <a:pt x="1231880" y="930128"/>
                </a:lnTo>
                <a:lnTo>
                  <a:pt x="1201400" y="905134"/>
                </a:lnTo>
                <a:lnTo>
                  <a:pt x="1209934" y="892333"/>
                </a:lnTo>
                <a:lnTo>
                  <a:pt x="1312346" y="879531"/>
                </a:lnTo>
                <a:lnTo>
                  <a:pt x="1322710" y="870387"/>
                </a:lnTo>
                <a:lnTo>
                  <a:pt x="1388546" y="856976"/>
                </a:lnTo>
                <a:lnTo>
                  <a:pt x="1407445" y="841736"/>
                </a:lnTo>
                <a:lnTo>
                  <a:pt x="1462309" y="849661"/>
                </a:lnTo>
                <a:lnTo>
                  <a:pt x="1488521" y="888065"/>
                </a:lnTo>
                <a:lnTo>
                  <a:pt x="1514734" y="878921"/>
                </a:lnTo>
                <a:lnTo>
                  <a:pt x="1557406" y="891723"/>
                </a:lnTo>
                <a:lnTo>
                  <a:pt x="1564721" y="911840"/>
                </a:lnTo>
                <a:lnTo>
                  <a:pt x="1591544" y="909401"/>
                </a:lnTo>
                <a:lnTo>
                  <a:pt x="1647017" y="874654"/>
                </a:lnTo>
                <a:lnTo>
                  <a:pt x="1642141" y="886237"/>
                </a:lnTo>
                <a:lnTo>
                  <a:pt x="1692737" y="914888"/>
                </a:lnTo>
                <a:lnTo>
                  <a:pt x="1803074" y="1009376"/>
                </a:lnTo>
                <a:lnTo>
                  <a:pt x="1809781" y="989259"/>
                </a:lnTo>
                <a:lnTo>
                  <a:pt x="1860377" y="1011205"/>
                </a:lnTo>
                <a:lnTo>
                  <a:pt x="1898173" y="1001451"/>
                </a:lnTo>
                <a:lnTo>
                  <a:pt x="1917680" y="1008157"/>
                </a:lnTo>
                <a:lnTo>
                  <a:pt x="1942673" y="1030102"/>
                </a:lnTo>
                <a:lnTo>
                  <a:pt x="1966448" y="1037417"/>
                </a:lnTo>
                <a:lnTo>
                  <a:pt x="1986565" y="1053267"/>
                </a:lnTo>
                <a:lnTo>
                  <a:pt x="2023141" y="1047780"/>
                </a:lnTo>
                <a:lnTo>
                  <a:pt x="2049353" y="1070945"/>
                </a:lnTo>
                <a:lnTo>
                  <a:pt x="2059717" y="1067897"/>
                </a:lnTo>
                <a:lnTo>
                  <a:pt x="2088368" y="1061801"/>
                </a:lnTo>
                <a:lnTo>
                  <a:pt x="2128601" y="1028883"/>
                </a:lnTo>
                <a:lnTo>
                  <a:pt x="2164568" y="1011205"/>
                </a:lnTo>
                <a:lnTo>
                  <a:pt x="2196877" y="1022787"/>
                </a:lnTo>
                <a:lnTo>
                  <a:pt x="2227966" y="1023397"/>
                </a:lnTo>
                <a:lnTo>
                  <a:pt x="2256617" y="1041075"/>
                </a:lnTo>
                <a:lnTo>
                  <a:pt x="2287097" y="1042294"/>
                </a:lnTo>
                <a:lnTo>
                  <a:pt x="2335256" y="1052048"/>
                </a:lnTo>
                <a:lnTo>
                  <a:pt x="2349886" y="1025835"/>
                </a:lnTo>
                <a:lnTo>
                  <a:pt x="2325502" y="1003889"/>
                </a:lnTo>
                <a:lnTo>
                  <a:pt x="2333427" y="964875"/>
                </a:lnTo>
                <a:lnTo>
                  <a:pt x="2375489" y="980115"/>
                </a:lnTo>
                <a:lnTo>
                  <a:pt x="2404750" y="984992"/>
                </a:lnTo>
                <a:lnTo>
                  <a:pt x="2444984" y="994136"/>
                </a:lnTo>
                <a:lnTo>
                  <a:pt x="2467539" y="1022177"/>
                </a:lnTo>
                <a:lnTo>
                  <a:pt x="2518745" y="1038027"/>
                </a:lnTo>
                <a:lnTo>
                  <a:pt x="2542520" y="1031321"/>
                </a:lnTo>
                <a:lnTo>
                  <a:pt x="2577267" y="1026445"/>
                </a:lnTo>
                <a:lnTo>
                  <a:pt x="2610185" y="1031321"/>
                </a:lnTo>
                <a:lnTo>
                  <a:pt x="2649809" y="1049609"/>
                </a:lnTo>
                <a:lnTo>
                  <a:pt x="2679680" y="1068507"/>
                </a:lnTo>
                <a:lnTo>
                  <a:pt x="2707112" y="1068507"/>
                </a:lnTo>
                <a:lnTo>
                  <a:pt x="2747955" y="1074603"/>
                </a:lnTo>
                <a:lnTo>
                  <a:pt x="2769901" y="1064849"/>
                </a:lnTo>
                <a:lnTo>
                  <a:pt x="2805257" y="1058753"/>
                </a:lnTo>
                <a:lnTo>
                  <a:pt x="2832689" y="1031931"/>
                </a:lnTo>
                <a:lnTo>
                  <a:pt x="2852806" y="1036198"/>
                </a:lnTo>
                <a:lnTo>
                  <a:pt x="2876581" y="1049000"/>
                </a:lnTo>
                <a:lnTo>
                  <a:pt x="2910109" y="1045952"/>
                </a:lnTo>
                <a:lnTo>
                  <a:pt x="2954609" y="1059972"/>
                </a:lnTo>
                <a:lnTo>
                  <a:pt x="2981432" y="1036198"/>
                </a:lnTo>
                <a:lnTo>
                  <a:pt x="2969849" y="1019739"/>
                </a:lnTo>
                <a:lnTo>
                  <a:pt x="2969240" y="980115"/>
                </a:lnTo>
                <a:lnTo>
                  <a:pt x="2976555" y="967923"/>
                </a:lnTo>
                <a:lnTo>
                  <a:pt x="2961315" y="947806"/>
                </a:lnTo>
                <a:lnTo>
                  <a:pt x="2938760" y="938662"/>
                </a:lnTo>
                <a:lnTo>
                  <a:pt x="2949123" y="920374"/>
                </a:lnTo>
                <a:lnTo>
                  <a:pt x="2980213" y="913669"/>
                </a:lnTo>
                <a:lnTo>
                  <a:pt x="3018008" y="912449"/>
                </a:lnTo>
                <a:lnTo>
                  <a:pt x="3069824" y="923422"/>
                </a:lnTo>
                <a:lnTo>
                  <a:pt x="3105790" y="937443"/>
                </a:lnTo>
                <a:lnTo>
                  <a:pt x="3152729" y="974629"/>
                </a:lnTo>
                <a:lnTo>
                  <a:pt x="3175894" y="991088"/>
                </a:lnTo>
                <a:lnTo>
                  <a:pt x="3202717" y="1013643"/>
                </a:lnTo>
                <a:lnTo>
                  <a:pt x="3239902" y="1050828"/>
                </a:lnTo>
                <a:lnTo>
                  <a:pt x="3300253" y="1062411"/>
                </a:lnTo>
                <a:lnTo>
                  <a:pt x="3354507" y="1089843"/>
                </a:lnTo>
                <a:lnTo>
                  <a:pt x="3391083" y="1125200"/>
                </a:lnTo>
                <a:lnTo>
                  <a:pt x="3436803" y="1125200"/>
                </a:lnTo>
                <a:lnTo>
                  <a:pt x="3452653" y="1109960"/>
                </a:lnTo>
                <a:lnTo>
                  <a:pt x="3494715" y="1098987"/>
                </a:lnTo>
                <a:lnTo>
                  <a:pt x="3502640" y="1133124"/>
                </a:lnTo>
                <a:lnTo>
                  <a:pt x="3500201" y="1147145"/>
                </a:lnTo>
                <a:lnTo>
                  <a:pt x="3517270" y="1188598"/>
                </a:lnTo>
                <a:lnTo>
                  <a:pt x="3520928" y="1225174"/>
                </a:lnTo>
                <a:lnTo>
                  <a:pt x="3479475" y="1218468"/>
                </a:lnTo>
                <a:lnTo>
                  <a:pt x="3461797" y="1231880"/>
                </a:lnTo>
                <a:lnTo>
                  <a:pt x="3490448" y="1264188"/>
                </a:lnTo>
                <a:lnTo>
                  <a:pt x="3513613" y="1308689"/>
                </a:lnTo>
                <a:lnTo>
                  <a:pt x="3498373" y="1309299"/>
                </a:lnTo>
                <a:lnTo>
                  <a:pt x="3509955" y="1328196"/>
                </a:lnTo>
                <a:lnTo>
                  <a:pt x="3509955" y="1328196"/>
                </a:lnTo>
                <a:lnTo>
                  <a:pt x="3518489" y="1334902"/>
                </a:lnTo>
                <a:lnTo>
                  <a:pt x="3518489" y="1334902"/>
                </a:lnTo>
                <a:lnTo>
                  <a:pt x="3518489" y="1334902"/>
                </a:lnTo>
                <a:lnTo>
                  <a:pt x="3518489" y="1334902"/>
                </a:lnTo>
                <a:lnTo>
                  <a:pt x="3516051" y="1322710"/>
                </a:lnTo>
                <a:lnTo>
                  <a:pt x="3540435" y="1295278"/>
                </a:lnTo>
                <a:lnTo>
                  <a:pt x="3571525" y="1313566"/>
                </a:lnTo>
                <a:lnTo>
                  <a:pt x="3591032" y="1312956"/>
                </a:lnTo>
                <a:lnTo>
                  <a:pt x="3617854" y="1291011"/>
                </a:lnTo>
                <a:lnTo>
                  <a:pt x="3623950" y="1268456"/>
                </a:lnTo>
                <a:lnTo>
                  <a:pt x="3636752" y="1225174"/>
                </a:lnTo>
                <a:lnTo>
                  <a:pt x="3648334" y="1181283"/>
                </a:lnTo>
                <a:lnTo>
                  <a:pt x="3640409" y="1155070"/>
                </a:lnTo>
                <a:lnTo>
                  <a:pt x="3646505" y="1100206"/>
                </a:lnTo>
                <a:lnTo>
                  <a:pt x="3614806" y="1039856"/>
                </a:lnTo>
                <a:lnTo>
                  <a:pt x="3581278" y="995355"/>
                </a:lnTo>
                <a:lnTo>
                  <a:pt x="3573353" y="957560"/>
                </a:lnTo>
                <a:lnTo>
                  <a:pt x="3544702" y="926470"/>
                </a:lnTo>
                <a:lnTo>
                  <a:pt x="3467283" y="885627"/>
                </a:lnTo>
                <a:lnTo>
                  <a:pt x="3433145" y="883189"/>
                </a:lnTo>
                <a:lnTo>
                  <a:pt x="3431317" y="901477"/>
                </a:lnTo>
                <a:lnTo>
                  <a:pt x="3395960" y="893552"/>
                </a:lnTo>
                <a:lnTo>
                  <a:pt x="3361213" y="870387"/>
                </a:lnTo>
                <a:lnTo>
                  <a:pt x="3312445" y="866120"/>
                </a:lnTo>
                <a:lnTo>
                  <a:pt x="3342315" y="780166"/>
                </a:lnTo>
                <a:lnTo>
                  <a:pt x="3363651" y="710062"/>
                </a:lnTo>
                <a:lnTo>
                  <a:pt x="3443509" y="699089"/>
                </a:lnTo>
                <a:lnTo>
                  <a:pt x="3534339" y="705185"/>
                </a:lnTo>
                <a:lnTo>
                  <a:pt x="3549579" y="688117"/>
                </a:lnTo>
                <a:lnTo>
                  <a:pt x="3597737" y="692993"/>
                </a:lnTo>
                <a:lnTo>
                  <a:pt x="3623950" y="719206"/>
                </a:lnTo>
                <a:lnTo>
                  <a:pt x="3662965" y="715549"/>
                </a:lnTo>
                <a:lnTo>
                  <a:pt x="3714171" y="705795"/>
                </a:lnTo>
                <a:lnTo>
                  <a:pt x="3667232" y="684459"/>
                </a:lnTo>
                <a:lnTo>
                  <a:pt x="3667232" y="624718"/>
                </a:lnTo>
                <a:lnTo>
                  <a:pt x="3722705" y="613136"/>
                </a:lnTo>
                <a:lnTo>
                  <a:pt x="3796467" y="656417"/>
                </a:lnTo>
                <a:lnTo>
                  <a:pt x="3818413" y="617403"/>
                </a:lnTo>
                <a:lnTo>
                  <a:pt x="3798905" y="588752"/>
                </a:lnTo>
                <a:lnTo>
                  <a:pt x="3827557" y="585704"/>
                </a:lnTo>
                <a:lnTo>
                  <a:pt x="3867181" y="635081"/>
                </a:lnTo>
                <a:lnTo>
                  <a:pt x="3852550" y="663123"/>
                </a:lnTo>
                <a:lnTo>
                  <a:pt x="3847673" y="699699"/>
                </a:lnTo>
                <a:lnTo>
                  <a:pt x="3849502" y="745419"/>
                </a:lnTo>
                <a:lnTo>
                  <a:pt x="3814755" y="753344"/>
                </a:lnTo>
                <a:lnTo>
                  <a:pt x="3831824" y="769803"/>
                </a:lnTo>
                <a:lnTo>
                  <a:pt x="3831214" y="791749"/>
                </a:lnTo>
                <a:lnTo>
                  <a:pt x="3870229" y="842345"/>
                </a:lnTo>
                <a:lnTo>
                  <a:pt x="3967765" y="924032"/>
                </a:lnTo>
                <a:lnTo>
                  <a:pt x="4031773" y="977677"/>
                </a:lnTo>
                <a:lnTo>
                  <a:pt x="4066520" y="1003889"/>
                </a:lnTo>
                <a:lnTo>
                  <a:pt x="4076273" y="969142"/>
                </a:lnTo>
                <a:lnTo>
                  <a:pt x="4048841" y="931347"/>
                </a:lnTo>
                <a:lnTo>
                  <a:pt x="4083589" y="922203"/>
                </a:lnTo>
                <a:lnTo>
                  <a:pt x="4050670" y="880141"/>
                </a:lnTo>
                <a:lnTo>
                  <a:pt x="4081150" y="861243"/>
                </a:lnTo>
                <a:lnTo>
                  <a:pt x="4052499" y="845393"/>
                </a:lnTo>
                <a:lnTo>
                  <a:pt x="4031773" y="814913"/>
                </a:lnTo>
                <a:lnTo>
                  <a:pt x="4056766" y="813694"/>
                </a:lnTo>
                <a:lnTo>
                  <a:pt x="4001902" y="761269"/>
                </a:lnTo>
                <a:lnTo>
                  <a:pt x="3961059" y="752734"/>
                </a:lnTo>
                <a:lnTo>
                  <a:pt x="3943381" y="738104"/>
                </a:lnTo>
                <a:lnTo>
                  <a:pt x="3936675" y="703966"/>
                </a:lnTo>
                <a:lnTo>
                  <a:pt x="3917777" y="680192"/>
                </a:lnTo>
                <a:lnTo>
                  <a:pt x="3960449" y="685069"/>
                </a:lnTo>
                <a:lnTo>
                  <a:pt x="3968374" y="669829"/>
                </a:lnTo>
                <a:lnTo>
                  <a:pt x="3997025" y="683240"/>
                </a:lnTo>
                <a:lnTo>
                  <a:pt x="4034211" y="655198"/>
                </a:lnTo>
                <a:lnTo>
                  <a:pt x="4103705" y="679582"/>
                </a:lnTo>
                <a:lnTo>
                  <a:pt x="4093342" y="663733"/>
                </a:lnTo>
                <a:lnTo>
                  <a:pt x="4105534" y="641787"/>
                </a:lnTo>
                <a:lnTo>
                  <a:pt x="4114678" y="617403"/>
                </a:lnTo>
                <a:lnTo>
                  <a:pt x="4133576" y="613136"/>
                </a:lnTo>
                <a:lnTo>
                  <a:pt x="4173200" y="586923"/>
                </a:lnTo>
                <a:lnTo>
                  <a:pt x="4232941" y="594238"/>
                </a:lnTo>
                <a:lnTo>
                  <a:pt x="4227454" y="585094"/>
                </a:lnTo>
                <a:lnTo>
                  <a:pt x="4204289" y="571073"/>
                </a:lnTo>
                <a:lnTo>
                  <a:pt x="4179296" y="561320"/>
                </a:lnTo>
                <a:lnTo>
                  <a:pt x="4123822" y="533278"/>
                </a:lnTo>
                <a:lnTo>
                  <a:pt x="4074445" y="514990"/>
                </a:lnTo>
                <a:lnTo>
                  <a:pt x="4111630" y="517429"/>
                </a:lnTo>
                <a:lnTo>
                  <a:pt x="4123822" y="502189"/>
                </a:lnTo>
                <a:lnTo>
                  <a:pt x="4123822" y="502189"/>
                </a:lnTo>
                <a:lnTo>
                  <a:pt x="3923264" y="368686"/>
                </a:lnTo>
                <a:lnTo>
                  <a:pt x="3865961" y="354665"/>
                </a:lnTo>
                <a:lnTo>
                  <a:pt x="3770254" y="338816"/>
                </a:lnTo>
                <a:lnTo>
                  <a:pt x="3722096" y="340645"/>
                </a:lnTo>
                <a:lnTo>
                  <a:pt x="3629437" y="332110"/>
                </a:lnTo>
                <a:lnTo>
                  <a:pt x="3640409" y="346131"/>
                </a:lnTo>
                <a:lnTo>
                  <a:pt x="3692225" y="366857"/>
                </a:lnTo>
                <a:lnTo>
                  <a:pt x="3676985" y="377830"/>
                </a:lnTo>
                <a:lnTo>
                  <a:pt x="3590422" y="348569"/>
                </a:lnTo>
                <a:lnTo>
                  <a:pt x="3548969" y="352227"/>
                </a:lnTo>
                <a:lnTo>
                  <a:pt x="3492886" y="345521"/>
                </a:lnTo>
                <a:lnTo>
                  <a:pt x="3450214" y="346741"/>
                </a:lnTo>
                <a:lnTo>
                  <a:pt x="3426440" y="353446"/>
                </a:lnTo>
                <a:lnTo>
                  <a:pt x="3382549" y="343693"/>
                </a:lnTo>
                <a:lnTo>
                  <a:pt x="3351459" y="320528"/>
                </a:lnTo>
                <a:lnTo>
                  <a:pt x="3311835" y="307117"/>
                </a:lnTo>
                <a:lnTo>
                  <a:pt x="3255752" y="301630"/>
                </a:lnTo>
                <a:lnTo>
                  <a:pt x="3166141" y="307726"/>
                </a:lnTo>
                <a:lnTo>
                  <a:pt x="3067995" y="283342"/>
                </a:lnTo>
                <a:lnTo>
                  <a:pt x="3020446" y="265054"/>
                </a:lnTo>
                <a:lnTo>
                  <a:pt x="2775997" y="244328"/>
                </a:lnTo>
                <a:lnTo>
                  <a:pt x="2763195" y="257739"/>
                </a:lnTo>
                <a:lnTo>
                  <a:pt x="2819888" y="287000"/>
                </a:lnTo>
                <a:lnTo>
                  <a:pt x="2774168" y="282733"/>
                </a:lnTo>
                <a:lnTo>
                  <a:pt x="2768072" y="291877"/>
                </a:lnTo>
                <a:lnTo>
                  <a:pt x="2708941" y="282123"/>
                </a:lnTo>
                <a:lnTo>
                  <a:pt x="2678461" y="290657"/>
                </a:lnTo>
                <a:lnTo>
                  <a:pt x="2621768" y="276027"/>
                </a:lnTo>
                <a:lnTo>
                  <a:pt x="2640056" y="309555"/>
                </a:lnTo>
                <a:lnTo>
                  <a:pt x="2585801" y="296753"/>
                </a:lnTo>
                <a:lnTo>
                  <a:pt x="2524841" y="271760"/>
                </a:lnTo>
                <a:lnTo>
                  <a:pt x="2522403" y="258348"/>
                </a:lnTo>
                <a:lnTo>
                  <a:pt x="2485827" y="238232"/>
                </a:lnTo>
                <a:lnTo>
                  <a:pt x="2426086" y="222382"/>
                </a:lnTo>
                <a:lnTo>
                  <a:pt x="2388901" y="222382"/>
                </a:lnTo>
                <a:lnTo>
                  <a:pt x="2332208" y="216896"/>
                </a:lnTo>
                <a:lnTo>
                  <a:pt x="2360859" y="240670"/>
                </a:lnTo>
                <a:lnTo>
                  <a:pt x="2256008" y="235793"/>
                </a:lnTo>
                <a:lnTo>
                  <a:pt x="2232233" y="221772"/>
                </a:lnTo>
                <a:lnTo>
                  <a:pt x="2151157" y="216286"/>
                </a:lnTo>
                <a:lnTo>
                  <a:pt x="2118848" y="221163"/>
                </a:lnTo>
                <a:lnTo>
                  <a:pt x="2118238" y="229088"/>
                </a:lnTo>
                <a:lnTo>
                  <a:pt x="2082881" y="209580"/>
                </a:lnTo>
                <a:lnTo>
                  <a:pt x="2068861" y="215067"/>
                </a:lnTo>
                <a:lnTo>
                  <a:pt x="2024969" y="207752"/>
                </a:lnTo>
                <a:lnTo>
                  <a:pt x="1990832" y="203484"/>
                </a:lnTo>
                <a:lnTo>
                  <a:pt x="1997537" y="194340"/>
                </a:lnTo>
                <a:lnTo>
                  <a:pt x="2037770" y="177272"/>
                </a:lnTo>
                <a:lnTo>
                  <a:pt x="2051792" y="168128"/>
                </a:lnTo>
                <a:lnTo>
                  <a:pt x="2037161" y="152888"/>
                </a:lnTo>
                <a:lnTo>
                  <a:pt x="2003633" y="141305"/>
                </a:lnTo>
                <a:lnTo>
                  <a:pt x="1933529" y="127284"/>
                </a:lnTo>
                <a:lnTo>
                  <a:pt x="1867693" y="126675"/>
                </a:lnTo>
                <a:lnTo>
                  <a:pt x="1856110" y="133990"/>
                </a:lnTo>
                <a:lnTo>
                  <a:pt x="1831117" y="119360"/>
                </a:lnTo>
                <a:close/>
                <a:moveTo>
                  <a:pt x="842345" y="311993"/>
                </a:moveTo>
                <a:lnTo>
                  <a:pt x="781994" y="285781"/>
                </a:lnTo>
                <a:lnTo>
                  <a:pt x="763097" y="259568"/>
                </a:lnTo>
                <a:lnTo>
                  <a:pt x="783214" y="229697"/>
                </a:lnTo>
                <a:lnTo>
                  <a:pt x="800282" y="199217"/>
                </a:lnTo>
                <a:lnTo>
                  <a:pt x="852709" y="170566"/>
                </a:lnTo>
                <a:lnTo>
                  <a:pt x="912449" y="155936"/>
                </a:lnTo>
                <a:lnTo>
                  <a:pt x="981334" y="141305"/>
                </a:lnTo>
                <a:lnTo>
                  <a:pt x="989258" y="132161"/>
                </a:lnTo>
                <a:lnTo>
                  <a:pt x="963656" y="120579"/>
                </a:lnTo>
                <a:lnTo>
                  <a:pt x="923422" y="124236"/>
                </a:lnTo>
                <a:lnTo>
                  <a:pt x="893552" y="135209"/>
                </a:lnTo>
                <a:lnTo>
                  <a:pt x="822229" y="140696"/>
                </a:lnTo>
                <a:lnTo>
                  <a:pt x="760658" y="159593"/>
                </a:lnTo>
                <a:lnTo>
                  <a:pt x="719206" y="176052"/>
                </a:lnTo>
                <a:lnTo>
                  <a:pt x="734446" y="189464"/>
                </a:lnTo>
                <a:lnTo>
                  <a:pt x="694213" y="216286"/>
                </a:lnTo>
                <a:lnTo>
                  <a:pt x="717986" y="220553"/>
                </a:lnTo>
                <a:lnTo>
                  <a:pt x="685069" y="246766"/>
                </a:lnTo>
                <a:lnTo>
                  <a:pt x="694822" y="263835"/>
                </a:lnTo>
                <a:lnTo>
                  <a:pt x="674096" y="270541"/>
                </a:lnTo>
                <a:lnTo>
                  <a:pt x="685678" y="287609"/>
                </a:lnTo>
                <a:lnTo>
                  <a:pt x="733837" y="296144"/>
                </a:lnTo>
                <a:lnTo>
                  <a:pt x="747248" y="310165"/>
                </a:lnTo>
                <a:lnTo>
                  <a:pt x="828934" y="314432"/>
                </a:lnTo>
                <a:lnTo>
                  <a:pt x="842345" y="311993"/>
                </a:lnTo>
                <a:close/>
                <a:moveTo>
                  <a:pt x="2756489" y="161422"/>
                </a:moveTo>
                <a:lnTo>
                  <a:pt x="2647371" y="145572"/>
                </a:lnTo>
                <a:lnTo>
                  <a:pt x="2585192" y="144353"/>
                </a:lnTo>
                <a:lnTo>
                  <a:pt x="2564465" y="149840"/>
                </a:lnTo>
                <a:lnTo>
                  <a:pt x="2585192" y="170566"/>
                </a:lnTo>
                <a:lnTo>
                  <a:pt x="2660782" y="190073"/>
                </a:lnTo>
                <a:lnTo>
                  <a:pt x="2688214" y="182758"/>
                </a:lnTo>
                <a:lnTo>
                  <a:pt x="2774777" y="183977"/>
                </a:lnTo>
                <a:lnTo>
                  <a:pt x="2756489" y="161422"/>
                </a:lnTo>
                <a:close/>
                <a:moveTo>
                  <a:pt x="2910109" y="175443"/>
                </a:moveTo>
                <a:lnTo>
                  <a:pt x="2838785" y="167518"/>
                </a:lnTo>
                <a:lnTo>
                  <a:pt x="2788798" y="163251"/>
                </a:lnTo>
                <a:lnTo>
                  <a:pt x="2799161" y="173004"/>
                </a:lnTo>
                <a:lnTo>
                  <a:pt x="2861950" y="185196"/>
                </a:lnTo>
                <a:lnTo>
                  <a:pt x="2903403" y="187635"/>
                </a:lnTo>
                <a:lnTo>
                  <a:pt x="2910109" y="175443"/>
                </a:lnTo>
                <a:close/>
                <a:moveTo>
                  <a:pt x="2833909" y="233355"/>
                </a:moveTo>
                <a:lnTo>
                  <a:pt x="2818669" y="224820"/>
                </a:lnTo>
                <a:lnTo>
                  <a:pt x="2768072" y="213238"/>
                </a:lnTo>
                <a:lnTo>
                  <a:pt x="2743078" y="216286"/>
                </a:lnTo>
                <a:lnTo>
                  <a:pt x="2738201" y="228478"/>
                </a:lnTo>
                <a:lnTo>
                  <a:pt x="2744907" y="229697"/>
                </a:lnTo>
                <a:lnTo>
                  <a:pt x="2798552" y="233355"/>
                </a:lnTo>
                <a:lnTo>
                  <a:pt x="2833909" y="233355"/>
                </a:lnTo>
                <a:close/>
                <a:moveTo>
                  <a:pt x="3825118" y="308336"/>
                </a:moveTo>
                <a:lnTo>
                  <a:pt x="3788542" y="286390"/>
                </a:lnTo>
                <a:lnTo>
                  <a:pt x="3780008" y="299801"/>
                </a:lnTo>
                <a:lnTo>
                  <a:pt x="3801344" y="309555"/>
                </a:lnTo>
                <a:lnTo>
                  <a:pt x="3825118" y="308336"/>
                </a:lnTo>
                <a:close/>
                <a:moveTo>
                  <a:pt x="91928" y="880750"/>
                </a:moveTo>
                <a:lnTo>
                  <a:pt x="88270" y="871606"/>
                </a:lnTo>
                <a:lnTo>
                  <a:pt x="89489" y="861243"/>
                </a:lnTo>
                <a:lnTo>
                  <a:pt x="76078" y="855757"/>
                </a:lnTo>
                <a:lnTo>
                  <a:pt x="45598" y="849051"/>
                </a:lnTo>
                <a:lnTo>
                  <a:pt x="7193" y="861243"/>
                </a:lnTo>
                <a:lnTo>
                  <a:pt x="2926" y="877093"/>
                </a:lnTo>
                <a:lnTo>
                  <a:pt x="38893" y="881360"/>
                </a:lnTo>
                <a:lnTo>
                  <a:pt x="91928" y="880750"/>
                </a:lnTo>
                <a:close/>
                <a:moveTo>
                  <a:pt x="3686739" y="1013643"/>
                </a:moveTo>
                <a:lnTo>
                  <a:pt x="3642848" y="975848"/>
                </a:lnTo>
                <a:lnTo>
                  <a:pt x="3611758" y="939272"/>
                </a:lnTo>
                <a:lnTo>
                  <a:pt x="3570305" y="903915"/>
                </a:lnTo>
                <a:lnTo>
                  <a:pt x="3540435" y="879531"/>
                </a:lnTo>
                <a:lnTo>
                  <a:pt x="3532510" y="884408"/>
                </a:lnTo>
                <a:lnTo>
                  <a:pt x="3559333" y="901477"/>
                </a:lnTo>
                <a:lnTo>
                  <a:pt x="3547750" y="918545"/>
                </a:lnTo>
                <a:lnTo>
                  <a:pt x="3589203" y="969142"/>
                </a:lnTo>
                <a:lnTo>
                  <a:pt x="3636752" y="1005718"/>
                </a:lnTo>
                <a:lnTo>
                  <a:pt x="3675766" y="1056315"/>
                </a:lnTo>
                <a:lnTo>
                  <a:pt x="3690397" y="1084356"/>
                </a:lnTo>
                <a:lnTo>
                  <a:pt x="3723925" y="1125809"/>
                </a:lnTo>
                <a:lnTo>
                  <a:pt x="3747089" y="1162385"/>
                </a:lnTo>
                <a:lnTo>
                  <a:pt x="3775131" y="1194084"/>
                </a:lnTo>
                <a:lnTo>
                  <a:pt x="3774521" y="1164824"/>
                </a:lnTo>
                <a:lnTo>
                  <a:pt x="3814145" y="1187988"/>
                </a:lnTo>
                <a:lnTo>
                  <a:pt x="3795857" y="1161166"/>
                </a:lnTo>
                <a:lnTo>
                  <a:pt x="3737945" y="1122761"/>
                </a:lnTo>
                <a:lnTo>
                  <a:pt x="3715390" y="1067897"/>
                </a:lnTo>
                <a:lnTo>
                  <a:pt x="3769645" y="1080089"/>
                </a:lnTo>
                <a:lnTo>
                  <a:pt x="3686739" y="1013643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7" name="Google Shape;927;p33"/>
          <p:cNvSpPr/>
          <p:nvPr/>
        </p:nvSpPr>
        <p:spPr>
          <a:xfrm>
            <a:off x="7324707" y="4245855"/>
            <a:ext cx="57596" cy="62832"/>
          </a:xfrm>
          <a:custGeom>
            <a:avLst/>
            <a:gdLst/>
            <a:ahLst/>
            <a:cxnLst/>
            <a:rect l="l" t="t" r="r" b="b"/>
            <a:pathLst>
              <a:path w="67056" h="73152" extrusionOk="0">
                <a:moveTo>
                  <a:pt x="51085" y="2926"/>
                </a:moveTo>
                <a:lnTo>
                  <a:pt x="30968" y="14508"/>
                </a:lnTo>
                <a:lnTo>
                  <a:pt x="22434" y="10851"/>
                </a:lnTo>
                <a:lnTo>
                  <a:pt x="12680" y="21824"/>
                </a:lnTo>
                <a:lnTo>
                  <a:pt x="11461" y="44988"/>
                </a:lnTo>
                <a:lnTo>
                  <a:pt x="6584" y="47427"/>
                </a:lnTo>
                <a:lnTo>
                  <a:pt x="2926" y="68763"/>
                </a:lnTo>
                <a:lnTo>
                  <a:pt x="24262" y="71811"/>
                </a:lnTo>
                <a:lnTo>
                  <a:pt x="34626" y="49865"/>
                </a:lnTo>
                <a:lnTo>
                  <a:pt x="52914" y="52304"/>
                </a:lnTo>
                <a:lnTo>
                  <a:pt x="52914" y="52304"/>
                </a:lnTo>
                <a:lnTo>
                  <a:pt x="62667" y="47427"/>
                </a:lnTo>
                <a:lnTo>
                  <a:pt x="65106" y="24872"/>
                </a:lnTo>
                <a:lnTo>
                  <a:pt x="51085" y="2926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8" name="Google Shape;928;p33"/>
          <p:cNvSpPr/>
          <p:nvPr/>
        </p:nvSpPr>
        <p:spPr>
          <a:xfrm>
            <a:off x="5979060" y="3286625"/>
            <a:ext cx="246091" cy="225147"/>
          </a:xfrm>
          <a:custGeom>
            <a:avLst/>
            <a:gdLst/>
            <a:ahLst/>
            <a:cxnLst/>
            <a:rect l="l" t="t" r="r" b="b"/>
            <a:pathLst>
              <a:path w="286512" h="262128" extrusionOk="0">
                <a:moveTo>
                  <a:pt x="288828" y="2926"/>
                </a:moveTo>
                <a:lnTo>
                  <a:pt x="283952" y="2926"/>
                </a:lnTo>
                <a:lnTo>
                  <a:pt x="283952" y="2926"/>
                </a:lnTo>
                <a:lnTo>
                  <a:pt x="284561" y="23652"/>
                </a:lnTo>
                <a:lnTo>
                  <a:pt x="263835" y="24872"/>
                </a:lnTo>
                <a:lnTo>
                  <a:pt x="252862" y="34016"/>
                </a:lnTo>
                <a:lnTo>
                  <a:pt x="237622" y="34016"/>
                </a:lnTo>
                <a:lnTo>
                  <a:pt x="226040" y="28529"/>
                </a:lnTo>
                <a:lnTo>
                  <a:pt x="197998" y="32796"/>
                </a:lnTo>
                <a:lnTo>
                  <a:pt x="186416" y="63276"/>
                </a:lnTo>
                <a:lnTo>
                  <a:pt x="176052" y="65715"/>
                </a:lnTo>
                <a:lnTo>
                  <a:pt x="158984" y="115092"/>
                </a:lnTo>
                <a:lnTo>
                  <a:pt x="111435" y="156545"/>
                </a:lnTo>
                <a:lnTo>
                  <a:pt x="99243" y="210190"/>
                </a:lnTo>
                <a:lnTo>
                  <a:pt x="85222" y="227868"/>
                </a:lnTo>
                <a:lnTo>
                  <a:pt x="80955" y="241889"/>
                </a:lnTo>
                <a:lnTo>
                  <a:pt x="5364" y="244937"/>
                </a:lnTo>
                <a:lnTo>
                  <a:pt x="4755" y="244937"/>
                </a:lnTo>
                <a:lnTo>
                  <a:pt x="2926" y="261396"/>
                </a:lnTo>
                <a:lnTo>
                  <a:pt x="10241" y="247985"/>
                </a:lnTo>
                <a:lnTo>
                  <a:pt x="141915" y="248595"/>
                </a:lnTo>
                <a:lnTo>
                  <a:pt x="136428" y="192512"/>
                </a:lnTo>
                <a:lnTo>
                  <a:pt x="144963" y="172395"/>
                </a:lnTo>
                <a:lnTo>
                  <a:pt x="176662" y="169347"/>
                </a:lnTo>
                <a:lnTo>
                  <a:pt x="177881" y="69982"/>
                </a:lnTo>
                <a:lnTo>
                  <a:pt x="287000" y="71811"/>
                </a:lnTo>
                <a:lnTo>
                  <a:pt x="288219" y="12680"/>
                </a:lnTo>
                <a:lnTo>
                  <a:pt x="288828" y="5364"/>
                </a:lnTo>
                <a:lnTo>
                  <a:pt x="288828" y="2926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9" name="Google Shape;929;p33"/>
          <p:cNvSpPr/>
          <p:nvPr/>
        </p:nvSpPr>
        <p:spPr>
          <a:xfrm>
            <a:off x="7455082" y="3136876"/>
            <a:ext cx="623082" cy="528834"/>
          </a:xfrm>
          <a:custGeom>
            <a:avLst/>
            <a:gdLst/>
            <a:ahLst/>
            <a:cxnLst/>
            <a:rect l="l" t="t" r="r" b="b"/>
            <a:pathLst>
              <a:path w="725424" h="615696" extrusionOk="0">
                <a:moveTo>
                  <a:pt x="393680" y="121188"/>
                </a:moveTo>
                <a:lnTo>
                  <a:pt x="331501" y="118140"/>
                </a:lnTo>
                <a:lnTo>
                  <a:pt x="229698" y="40721"/>
                </a:lnTo>
                <a:lnTo>
                  <a:pt x="177882" y="13289"/>
                </a:lnTo>
                <a:lnTo>
                  <a:pt x="137038" y="2926"/>
                </a:lnTo>
                <a:lnTo>
                  <a:pt x="131552" y="9022"/>
                </a:lnTo>
                <a:lnTo>
                  <a:pt x="68154" y="27920"/>
                </a:lnTo>
                <a:lnTo>
                  <a:pt x="105339" y="66934"/>
                </a:lnTo>
                <a:lnTo>
                  <a:pt x="94976" y="73030"/>
                </a:lnTo>
                <a:lnTo>
                  <a:pt x="90709" y="86441"/>
                </a:lnTo>
                <a:lnTo>
                  <a:pt x="66325" y="91318"/>
                </a:lnTo>
                <a:lnTo>
                  <a:pt x="59619" y="105339"/>
                </a:lnTo>
                <a:lnTo>
                  <a:pt x="46818" y="117531"/>
                </a:lnTo>
                <a:lnTo>
                  <a:pt x="9632" y="111435"/>
                </a:lnTo>
                <a:lnTo>
                  <a:pt x="6584" y="126675"/>
                </a:lnTo>
                <a:lnTo>
                  <a:pt x="6584" y="140086"/>
                </a:lnTo>
                <a:lnTo>
                  <a:pt x="2926" y="161422"/>
                </a:lnTo>
                <a:lnTo>
                  <a:pt x="19386" y="161422"/>
                </a:lnTo>
                <a:lnTo>
                  <a:pt x="38893" y="188244"/>
                </a:lnTo>
                <a:lnTo>
                  <a:pt x="61448" y="219334"/>
                </a:lnTo>
                <a:lnTo>
                  <a:pt x="76688" y="247985"/>
                </a:lnTo>
                <a:lnTo>
                  <a:pt x="87051" y="257129"/>
                </a:lnTo>
                <a:lnTo>
                  <a:pt x="97414" y="277246"/>
                </a:lnTo>
                <a:lnTo>
                  <a:pt x="96195" y="285780"/>
                </a:lnTo>
                <a:lnTo>
                  <a:pt x="108997" y="308336"/>
                </a:lnTo>
                <a:lnTo>
                  <a:pt x="127285" y="316260"/>
                </a:lnTo>
                <a:lnTo>
                  <a:pt x="144354" y="331500"/>
                </a:lnTo>
                <a:lnTo>
                  <a:pt x="166299" y="374172"/>
                </a:lnTo>
                <a:lnTo>
                  <a:pt x="166299" y="397337"/>
                </a:lnTo>
                <a:lnTo>
                  <a:pt x="171786" y="424160"/>
                </a:lnTo>
                <a:lnTo>
                  <a:pt x="196170" y="461345"/>
                </a:lnTo>
                <a:lnTo>
                  <a:pt x="211410" y="467441"/>
                </a:lnTo>
                <a:lnTo>
                  <a:pt x="236403" y="494264"/>
                </a:lnTo>
                <a:lnTo>
                  <a:pt x="247986" y="525963"/>
                </a:lnTo>
                <a:lnTo>
                  <a:pt x="267493" y="558272"/>
                </a:lnTo>
                <a:lnTo>
                  <a:pt x="285781" y="572292"/>
                </a:lnTo>
                <a:lnTo>
                  <a:pt x="289438" y="587532"/>
                </a:lnTo>
                <a:lnTo>
                  <a:pt x="300411" y="599115"/>
                </a:lnTo>
                <a:lnTo>
                  <a:pt x="305898" y="616184"/>
                </a:lnTo>
                <a:lnTo>
                  <a:pt x="319918" y="603382"/>
                </a:lnTo>
                <a:lnTo>
                  <a:pt x="315651" y="586923"/>
                </a:lnTo>
                <a:lnTo>
                  <a:pt x="322966" y="568025"/>
                </a:lnTo>
                <a:lnTo>
                  <a:pt x="337597" y="578388"/>
                </a:lnTo>
                <a:lnTo>
                  <a:pt x="346741" y="574731"/>
                </a:lnTo>
                <a:lnTo>
                  <a:pt x="385755" y="573512"/>
                </a:lnTo>
                <a:lnTo>
                  <a:pt x="391851" y="577779"/>
                </a:lnTo>
                <a:lnTo>
                  <a:pt x="424770" y="581436"/>
                </a:lnTo>
                <a:lnTo>
                  <a:pt x="437571" y="579608"/>
                </a:lnTo>
                <a:lnTo>
                  <a:pt x="447325" y="592409"/>
                </a:lnTo>
                <a:lnTo>
                  <a:pt x="462565" y="586313"/>
                </a:lnTo>
                <a:lnTo>
                  <a:pt x="483901" y="545470"/>
                </a:lnTo>
                <a:lnTo>
                  <a:pt x="514381" y="527792"/>
                </a:lnTo>
                <a:lnTo>
                  <a:pt x="610088" y="513161"/>
                </a:lnTo>
                <a:lnTo>
                  <a:pt x="708234" y="474147"/>
                </a:lnTo>
                <a:lnTo>
                  <a:pt x="724083" y="396728"/>
                </a:lnTo>
                <a:lnTo>
                  <a:pt x="706405" y="369296"/>
                </a:lnTo>
                <a:lnTo>
                  <a:pt x="700309" y="377220"/>
                </a:lnTo>
                <a:lnTo>
                  <a:pt x="597896" y="357713"/>
                </a:lnTo>
                <a:lnTo>
                  <a:pt x="582046" y="318699"/>
                </a:lnTo>
                <a:lnTo>
                  <a:pt x="579608" y="309555"/>
                </a:lnTo>
                <a:lnTo>
                  <a:pt x="572293" y="294924"/>
                </a:lnTo>
                <a:lnTo>
                  <a:pt x="563149" y="297363"/>
                </a:lnTo>
                <a:lnTo>
                  <a:pt x="552176" y="290048"/>
                </a:lnTo>
                <a:lnTo>
                  <a:pt x="546080" y="280294"/>
                </a:lnTo>
                <a:lnTo>
                  <a:pt x="540594" y="267492"/>
                </a:lnTo>
                <a:lnTo>
                  <a:pt x="530230" y="256520"/>
                </a:lnTo>
                <a:lnTo>
                  <a:pt x="524134" y="243718"/>
                </a:lnTo>
                <a:lnTo>
                  <a:pt x="526573" y="230916"/>
                </a:lnTo>
                <a:lnTo>
                  <a:pt x="522915" y="214457"/>
                </a:lnTo>
                <a:lnTo>
                  <a:pt x="498531" y="198608"/>
                </a:lnTo>
                <a:lnTo>
                  <a:pt x="491216" y="184587"/>
                </a:lnTo>
                <a:lnTo>
                  <a:pt x="473538" y="176052"/>
                </a:lnTo>
                <a:lnTo>
                  <a:pt x="457078" y="142524"/>
                </a:lnTo>
                <a:lnTo>
                  <a:pt x="433914" y="143744"/>
                </a:lnTo>
                <a:lnTo>
                  <a:pt x="423550" y="124846"/>
                </a:lnTo>
                <a:lnTo>
                  <a:pt x="393680" y="121188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0" name="Google Shape;930;p33"/>
          <p:cNvSpPr/>
          <p:nvPr/>
        </p:nvSpPr>
        <p:spPr>
          <a:xfrm>
            <a:off x="7112125" y="3475120"/>
            <a:ext cx="476474" cy="450294"/>
          </a:xfrm>
          <a:custGeom>
            <a:avLst/>
            <a:gdLst/>
            <a:ahLst/>
            <a:cxnLst/>
            <a:rect l="l" t="t" r="r" b="b"/>
            <a:pathLst>
              <a:path w="554736" h="524256" extrusionOk="0">
                <a:moveTo>
                  <a:pt x="500970" y="224211"/>
                </a:moveTo>
                <a:lnTo>
                  <a:pt x="503408" y="198608"/>
                </a:lnTo>
                <a:lnTo>
                  <a:pt x="513162" y="186416"/>
                </a:lnTo>
                <a:lnTo>
                  <a:pt x="537546" y="180320"/>
                </a:lnTo>
                <a:lnTo>
                  <a:pt x="553395" y="158374"/>
                </a:lnTo>
                <a:lnTo>
                  <a:pt x="534498" y="143744"/>
                </a:lnTo>
                <a:lnTo>
                  <a:pt x="521086" y="133990"/>
                </a:lnTo>
                <a:lnTo>
                  <a:pt x="505846" y="87660"/>
                </a:lnTo>
                <a:lnTo>
                  <a:pt x="499141" y="48036"/>
                </a:lnTo>
                <a:lnTo>
                  <a:pt x="505846" y="40721"/>
                </a:lnTo>
                <a:lnTo>
                  <a:pt x="493045" y="2926"/>
                </a:lnTo>
                <a:lnTo>
                  <a:pt x="360152" y="2926"/>
                </a:lnTo>
                <a:lnTo>
                  <a:pt x="229698" y="2926"/>
                </a:lnTo>
                <a:lnTo>
                  <a:pt x="94976" y="2926"/>
                </a:lnTo>
                <a:lnTo>
                  <a:pt x="98024" y="80345"/>
                </a:lnTo>
                <a:lnTo>
                  <a:pt x="59619" y="80345"/>
                </a:lnTo>
                <a:lnTo>
                  <a:pt x="59619" y="96804"/>
                </a:lnTo>
                <a:lnTo>
                  <a:pt x="66325" y="250424"/>
                </a:lnTo>
                <a:lnTo>
                  <a:pt x="37064" y="247985"/>
                </a:lnTo>
                <a:lnTo>
                  <a:pt x="22434" y="276636"/>
                </a:lnTo>
                <a:lnTo>
                  <a:pt x="13899" y="300411"/>
                </a:lnTo>
                <a:lnTo>
                  <a:pt x="21214" y="309555"/>
                </a:lnTo>
                <a:lnTo>
                  <a:pt x="10242" y="321137"/>
                </a:lnTo>
                <a:lnTo>
                  <a:pt x="14509" y="337596"/>
                </a:lnTo>
                <a:lnTo>
                  <a:pt x="5974" y="353446"/>
                </a:lnTo>
                <a:lnTo>
                  <a:pt x="2926" y="368076"/>
                </a:lnTo>
                <a:lnTo>
                  <a:pt x="15118" y="365638"/>
                </a:lnTo>
                <a:lnTo>
                  <a:pt x="22434" y="380878"/>
                </a:lnTo>
                <a:lnTo>
                  <a:pt x="23043" y="403433"/>
                </a:lnTo>
                <a:lnTo>
                  <a:pt x="35845" y="414406"/>
                </a:lnTo>
                <a:lnTo>
                  <a:pt x="35845" y="424160"/>
                </a:lnTo>
                <a:lnTo>
                  <a:pt x="40112" y="440619"/>
                </a:lnTo>
                <a:lnTo>
                  <a:pt x="60229" y="465003"/>
                </a:lnTo>
                <a:lnTo>
                  <a:pt x="60229" y="480852"/>
                </a:lnTo>
                <a:lnTo>
                  <a:pt x="55352" y="496702"/>
                </a:lnTo>
                <a:lnTo>
                  <a:pt x="57181" y="508894"/>
                </a:lnTo>
                <a:lnTo>
                  <a:pt x="69373" y="519867"/>
                </a:lnTo>
                <a:lnTo>
                  <a:pt x="72421" y="521696"/>
                </a:lnTo>
                <a:lnTo>
                  <a:pt x="82784" y="517428"/>
                </a:lnTo>
                <a:lnTo>
                  <a:pt x="94366" y="510113"/>
                </a:lnTo>
                <a:lnTo>
                  <a:pt x="102291" y="475366"/>
                </a:lnTo>
                <a:lnTo>
                  <a:pt x="111435" y="457688"/>
                </a:lnTo>
                <a:lnTo>
                  <a:pt x="135819" y="452201"/>
                </a:lnTo>
                <a:lnTo>
                  <a:pt x="141915" y="463174"/>
                </a:lnTo>
                <a:lnTo>
                  <a:pt x="160203" y="485729"/>
                </a:lnTo>
                <a:lnTo>
                  <a:pt x="169347" y="488777"/>
                </a:lnTo>
                <a:lnTo>
                  <a:pt x="181539" y="482072"/>
                </a:lnTo>
                <a:lnTo>
                  <a:pt x="206533" y="483900"/>
                </a:lnTo>
                <a:lnTo>
                  <a:pt x="211410" y="491825"/>
                </a:lnTo>
                <a:lnTo>
                  <a:pt x="244938" y="491825"/>
                </a:lnTo>
                <a:lnTo>
                  <a:pt x="246157" y="483900"/>
                </a:lnTo>
                <a:lnTo>
                  <a:pt x="263835" y="476585"/>
                </a:lnTo>
                <a:lnTo>
                  <a:pt x="266883" y="465003"/>
                </a:lnTo>
                <a:lnTo>
                  <a:pt x="279685" y="457078"/>
                </a:lnTo>
                <a:lnTo>
                  <a:pt x="308946" y="479633"/>
                </a:lnTo>
                <a:lnTo>
                  <a:pt x="326014" y="475366"/>
                </a:lnTo>
                <a:lnTo>
                  <a:pt x="342474" y="447934"/>
                </a:lnTo>
                <a:lnTo>
                  <a:pt x="360762" y="426598"/>
                </a:lnTo>
                <a:lnTo>
                  <a:pt x="357104" y="402824"/>
                </a:lnTo>
                <a:lnTo>
                  <a:pt x="348570" y="391851"/>
                </a:lnTo>
                <a:lnTo>
                  <a:pt x="369296" y="390022"/>
                </a:lnTo>
                <a:lnTo>
                  <a:pt x="371125" y="380878"/>
                </a:lnTo>
                <a:lnTo>
                  <a:pt x="386974" y="383926"/>
                </a:lnTo>
                <a:lnTo>
                  <a:pt x="383926" y="412577"/>
                </a:lnTo>
                <a:lnTo>
                  <a:pt x="388803" y="440619"/>
                </a:lnTo>
                <a:lnTo>
                  <a:pt x="406482" y="455859"/>
                </a:lnTo>
                <a:lnTo>
                  <a:pt x="410749" y="469270"/>
                </a:lnTo>
                <a:lnTo>
                  <a:pt x="410749" y="488168"/>
                </a:lnTo>
                <a:lnTo>
                  <a:pt x="415626" y="488777"/>
                </a:lnTo>
                <a:lnTo>
                  <a:pt x="415626" y="484510"/>
                </a:lnTo>
                <a:lnTo>
                  <a:pt x="424160" y="443667"/>
                </a:lnTo>
                <a:lnTo>
                  <a:pt x="440010" y="432694"/>
                </a:lnTo>
                <a:lnTo>
                  <a:pt x="443058" y="416844"/>
                </a:lnTo>
                <a:lnTo>
                  <a:pt x="457078" y="387584"/>
                </a:lnTo>
                <a:lnTo>
                  <a:pt x="476586" y="368076"/>
                </a:lnTo>
                <a:lnTo>
                  <a:pt x="489387" y="330281"/>
                </a:lnTo>
                <a:lnTo>
                  <a:pt x="493654" y="296753"/>
                </a:lnTo>
                <a:lnTo>
                  <a:pt x="489387" y="281513"/>
                </a:lnTo>
                <a:lnTo>
                  <a:pt x="500970" y="224211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1" name="Google Shape;931;p33"/>
          <p:cNvSpPr/>
          <p:nvPr/>
        </p:nvSpPr>
        <p:spPr>
          <a:xfrm>
            <a:off x="7171816" y="3799751"/>
            <a:ext cx="340339" cy="293215"/>
          </a:xfrm>
          <a:custGeom>
            <a:avLst/>
            <a:gdLst/>
            <a:ahLst/>
            <a:cxnLst/>
            <a:rect l="l" t="t" r="r" b="b"/>
            <a:pathLst>
              <a:path w="396240" h="341376" extrusionOk="0">
                <a:moveTo>
                  <a:pt x="341254" y="91318"/>
                </a:moveTo>
                <a:lnTo>
                  <a:pt x="336987" y="77907"/>
                </a:lnTo>
                <a:lnTo>
                  <a:pt x="319309" y="62667"/>
                </a:lnTo>
                <a:lnTo>
                  <a:pt x="314432" y="34625"/>
                </a:lnTo>
                <a:lnTo>
                  <a:pt x="317480" y="5974"/>
                </a:lnTo>
                <a:lnTo>
                  <a:pt x="301630" y="2926"/>
                </a:lnTo>
                <a:lnTo>
                  <a:pt x="299801" y="12070"/>
                </a:lnTo>
                <a:lnTo>
                  <a:pt x="279075" y="13899"/>
                </a:lnTo>
                <a:lnTo>
                  <a:pt x="287609" y="24872"/>
                </a:lnTo>
                <a:lnTo>
                  <a:pt x="291267" y="48646"/>
                </a:lnTo>
                <a:lnTo>
                  <a:pt x="272979" y="69982"/>
                </a:lnTo>
                <a:lnTo>
                  <a:pt x="256520" y="97414"/>
                </a:lnTo>
                <a:lnTo>
                  <a:pt x="239451" y="101681"/>
                </a:lnTo>
                <a:lnTo>
                  <a:pt x="210190" y="79126"/>
                </a:lnTo>
                <a:lnTo>
                  <a:pt x="197389" y="87051"/>
                </a:lnTo>
                <a:lnTo>
                  <a:pt x="194341" y="98633"/>
                </a:lnTo>
                <a:lnTo>
                  <a:pt x="176662" y="105948"/>
                </a:lnTo>
                <a:lnTo>
                  <a:pt x="175443" y="113873"/>
                </a:lnTo>
                <a:lnTo>
                  <a:pt x="141915" y="113873"/>
                </a:lnTo>
                <a:lnTo>
                  <a:pt x="137038" y="105948"/>
                </a:lnTo>
                <a:lnTo>
                  <a:pt x="112045" y="104120"/>
                </a:lnTo>
                <a:lnTo>
                  <a:pt x="99853" y="110825"/>
                </a:lnTo>
                <a:lnTo>
                  <a:pt x="90709" y="107777"/>
                </a:lnTo>
                <a:lnTo>
                  <a:pt x="72421" y="85222"/>
                </a:lnTo>
                <a:lnTo>
                  <a:pt x="66325" y="74249"/>
                </a:lnTo>
                <a:lnTo>
                  <a:pt x="41941" y="79736"/>
                </a:lnTo>
                <a:lnTo>
                  <a:pt x="32797" y="97414"/>
                </a:lnTo>
                <a:lnTo>
                  <a:pt x="24872" y="132161"/>
                </a:lnTo>
                <a:lnTo>
                  <a:pt x="13289" y="139476"/>
                </a:lnTo>
                <a:lnTo>
                  <a:pt x="2926" y="143744"/>
                </a:lnTo>
                <a:lnTo>
                  <a:pt x="26091" y="158984"/>
                </a:lnTo>
                <a:lnTo>
                  <a:pt x="44989" y="174833"/>
                </a:lnTo>
                <a:lnTo>
                  <a:pt x="45598" y="187025"/>
                </a:lnTo>
                <a:lnTo>
                  <a:pt x="68763" y="207752"/>
                </a:lnTo>
                <a:lnTo>
                  <a:pt x="83393" y="224211"/>
                </a:lnTo>
                <a:lnTo>
                  <a:pt x="92537" y="247376"/>
                </a:lnTo>
                <a:lnTo>
                  <a:pt x="118141" y="262616"/>
                </a:lnTo>
                <a:lnTo>
                  <a:pt x="123627" y="275417"/>
                </a:lnTo>
                <a:lnTo>
                  <a:pt x="144963" y="307116"/>
                </a:lnTo>
                <a:lnTo>
                  <a:pt x="160203" y="311993"/>
                </a:lnTo>
                <a:lnTo>
                  <a:pt x="169347" y="305288"/>
                </a:lnTo>
                <a:lnTo>
                  <a:pt x="185197" y="307726"/>
                </a:lnTo>
                <a:lnTo>
                  <a:pt x="204094" y="299801"/>
                </a:lnTo>
                <a:lnTo>
                  <a:pt x="212629" y="316260"/>
                </a:lnTo>
                <a:lnTo>
                  <a:pt x="243109" y="341864"/>
                </a:lnTo>
                <a:lnTo>
                  <a:pt x="243109" y="341864"/>
                </a:lnTo>
                <a:lnTo>
                  <a:pt x="257129" y="331500"/>
                </a:lnTo>
                <a:lnTo>
                  <a:pt x="278465" y="340035"/>
                </a:lnTo>
                <a:lnTo>
                  <a:pt x="305897" y="330891"/>
                </a:lnTo>
                <a:lnTo>
                  <a:pt x="330281" y="331500"/>
                </a:lnTo>
                <a:lnTo>
                  <a:pt x="351008" y="313212"/>
                </a:lnTo>
                <a:lnTo>
                  <a:pt x="371734" y="290048"/>
                </a:lnTo>
                <a:lnTo>
                  <a:pt x="394899" y="264444"/>
                </a:lnTo>
                <a:lnTo>
                  <a:pt x="373563" y="222382"/>
                </a:lnTo>
                <a:lnTo>
                  <a:pt x="357713" y="213238"/>
                </a:lnTo>
                <a:lnTo>
                  <a:pt x="351617" y="197998"/>
                </a:lnTo>
                <a:lnTo>
                  <a:pt x="333939" y="179100"/>
                </a:lnTo>
                <a:lnTo>
                  <a:pt x="313213" y="176052"/>
                </a:lnTo>
                <a:lnTo>
                  <a:pt x="324185" y="154107"/>
                </a:lnTo>
                <a:lnTo>
                  <a:pt x="342473" y="153497"/>
                </a:lnTo>
                <a:lnTo>
                  <a:pt x="347350" y="141305"/>
                </a:lnTo>
                <a:lnTo>
                  <a:pt x="346131" y="110825"/>
                </a:lnTo>
                <a:lnTo>
                  <a:pt x="341254" y="110216"/>
                </a:lnTo>
                <a:lnTo>
                  <a:pt x="341254" y="91318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2" name="Google Shape;932;p33"/>
          <p:cNvSpPr/>
          <p:nvPr/>
        </p:nvSpPr>
        <p:spPr>
          <a:xfrm>
            <a:off x="5957592" y="3655238"/>
            <a:ext cx="183260" cy="146607"/>
          </a:xfrm>
          <a:custGeom>
            <a:avLst/>
            <a:gdLst/>
            <a:ahLst/>
            <a:cxnLst/>
            <a:rect l="l" t="t" r="r" b="b"/>
            <a:pathLst>
              <a:path w="213360" h="170688" extrusionOk="0">
                <a:moveTo>
                  <a:pt x="187635" y="79736"/>
                </a:moveTo>
                <a:lnTo>
                  <a:pt x="165689" y="52913"/>
                </a:lnTo>
                <a:lnTo>
                  <a:pt x="146182" y="24262"/>
                </a:lnTo>
                <a:lnTo>
                  <a:pt x="123627" y="13899"/>
                </a:lnTo>
                <a:lnTo>
                  <a:pt x="107777" y="2926"/>
                </a:lnTo>
                <a:lnTo>
                  <a:pt x="88880" y="2926"/>
                </a:lnTo>
                <a:lnTo>
                  <a:pt x="71811" y="11460"/>
                </a:lnTo>
                <a:lnTo>
                  <a:pt x="55352" y="8412"/>
                </a:lnTo>
                <a:lnTo>
                  <a:pt x="43160" y="20604"/>
                </a:lnTo>
                <a:lnTo>
                  <a:pt x="35235" y="40721"/>
                </a:lnTo>
                <a:lnTo>
                  <a:pt x="18166" y="67544"/>
                </a:lnTo>
                <a:lnTo>
                  <a:pt x="2926" y="74859"/>
                </a:lnTo>
                <a:lnTo>
                  <a:pt x="19385" y="88880"/>
                </a:lnTo>
                <a:lnTo>
                  <a:pt x="32797" y="119360"/>
                </a:lnTo>
                <a:lnTo>
                  <a:pt x="69982" y="118140"/>
                </a:lnTo>
                <a:lnTo>
                  <a:pt x="77907" y="108996"/>
                </a:lnTo>
                <a:lnTo>
                  <a:pt x="88880" y="108387"/>
                </a:lnTo>
                <a:lnTo>
                  <a:pt x="101681" y="117531"/>
                </a:lnTo>
                <a:lnTo>
                  <a:pt x="112654" y="118140"/>
                </a:lnTo>
                <a:lnTo>
                  <a:pt x="123627" y="111435"/>
                </a:lnTo>
                <a:lnTo>
                  <a:pt x="130333" y="122408"/>
                </a:lnTo>
                <a:lnTo>
                  <a:pt x="115702" y="131552"/>
                </a:lnTo>
                <a:lnTo>
                  <a:pt x="101072" y="130942"/>
                </a:lnTo>
                <a:lnTo>
                  <a:pt x="86441" y="122408"/>
                </a:lnTo>
                <a:lnTo>
                  <a:pt x="73640" y="131552"/>
                </a:lnTo>
                <a:lnTo>
                  <a:pt x="67544" y="131552"/>
                </a:lnTo>
                <a:lnTo>
                  <a:pt x="59009" y="137038"/>
                </a:lnTo>
                <a:lnTo>
                  <a:pt x="28529" y="136428"/>
                </a:lnTo>
                <a:lnTo>
                  <a:pt x="33406" y="166299"/>
                </a:lnTo>
                <a:lnTo>
                  <a:pt x="51694" y="159593"/>
                </a:lnTo>
                <a:lnTo>
                  <a:pt x="62667" y="160812"/>
                </a:lnTo>
                <a:lnTo>
                  <a:pt x="71811" y="156545"/>
                </a:lnTo>
                <a:lnTo>
                  <a:pt x="134600" y="158374"/>
                </a:lnTo>
                <a:lnTo>
                  <a:pt x="151059" y="158984"/>
                </a:lnTo>
                <a:lnTo>
                  <a:pt x="175443" y="168128"/>
                </a:lnTo>
                <a:lnTo>
                  <a:pt x="183368" y="167518"/>
                </a:lnTo>
                <a:lnTo>
                  <a:pt x="185806" y="163251"/>
                </a:lnTo>
                <a:lnTo>
                  <a:pt x="204094" y="166299"/>
                </a:lnTo>
                <a:lnTo>
                  <a:pt x="208971" y="163860"/>
                </a:lnTo>
                <a:lnTo>
                  <a:pt x="210800" y="151668"/>
                </a:lnTo>
                <a:lnTo>
                  <a:pt x="208361" y="137038"/>
                </a:lnTo>
                <a:lnTo>
                  <a:pt x="195560" y="126065"/>
                </a:lnTo>
                <a:lnTo>
                  <a:pt x="188854" y="103510"/>
                </a:lnTo>
                <a:lnTo>
                  <a:pt x="187635" y="79736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3" name="Google Shape;933;p33"/>
          <p:cNvSpPr/>
          <p:nvPr/>
        </p:nvSpPr>
        <p:spPr>
          <a:xfrm>
            <a:off x="6082733" y="3873055"/>
            <a:ext cx="89012" cy="109956"/>
          </a:xfrm>
          <a:custGeom>
            <a:avLst/>
            <a:gdLst/>
            <a:ahLst/>
            <a:cxnLst/>
            <a:rect l="l" t="t" r="r" b="b"/>
            <a:pathLst>
              <a:path w="103632" h="128016" extrusionOk="0">
                <a:moveTo>
                  <a:pt x="105949" y="66934"/>
                </a:moveTo>
                <a:lnTo>
                  <a:pt x="96805" y="68763"/>
                </a:lnTo>
                <a:lnTo>
                  <a:pt x="96805" y="54742"/>
                </a:lnTo>
                <a:lnTo>
                  <a:pt x="91318" y="44379"/>
                </a:lnTo>
                <a:lnTo>
                  <a:pt x="92537" y="33406"/>
                </a:lnTo>
                <a:lnTo>
                  <a:pt x="85222" y="16947"/>
                </a:lnTo>
                <a:lnTo>
                  <a:pt x="76078" y="2926"/>
                </a:lnTo>
                <a:lnTo>
                  <a:pt x="48646" y="2926"/>
                </a:lnTo>
                <a:lnTo>
                  <a:pt x="40721" y="10241"/>
                </a:lnTo>
                <a:lnTo>
                  <a:pt x="31577" y="11460"/>
                </a:lnTo>
                <a:lnTo>
                  <a:pt x="25481" y="19995"/>
                </a:lnTo>
                <a:lnTo>
                  <a:pt x="21214" y="30358"/>
                </a:lnTo>
                <a:lnTo>
                  <a:pt x="2926" y="47427"/>
                </a:lnTo>
                <a:lnTo>
                  <a:pt x="7193" y="76078"/>
                </a:lnTo>
                <a:lnTo>
                  <a:pt x="12680" y="90099"/>
                </a:lnTo>
                <a:lnTo>
                  <a:pt x="30358" y="111435"/>
                </a:lnTo>
                <a:lnTo>
                  <a:pt x="55352" y="126675"/>
                </a:lnTo>
                <a:lnTo>
                  <a:pt x="64496" y="129723"/>
                </a:lnTo>
                <a:lnTo>
                  <a:pt x="72421" y="117531"/>
                </a:lnTo>
                <a:lnTo>
                  <a:pt x="74249" y="105948"/>
                </a:lnTo>
                <a:lnTo>
                  <a:pt x="90099" y="85222"/>
                </a:lnTo>
                <a:lnTo>
                  <a:pt x="105949" y="66934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4" name="Google Shape;934;p33"/>
          <p:cNvSpPr/>
          <p:nvPr/>
        </p:nvSpPr>
        <p:spPr>
          <a:xfrm>
            <a:off x="3842257" y="3727494"/>
            <a:ext cx="73304" cy="47124"/>
          </a:xfrm>
          <a:custGeom>
            <a:avLst/>
            <a:gdLst/>
            <a:ahLst/>
            <a:cxnLst/>
            <a:rect l="l" t="t" r="r" b="b"/>
            <a:pathLst>
              <a:path w="85344" h="54864" extrusionOk="0">
                <a:moveTo>
                  <a:pt x="79736" y="43160"/>
                </a:moveTo>
                <a:lnTo>
                  <a:pt x="83393" y="27920"/>
                </a:lnTo>
                <a:lnTo>
                  <a:pt x="79126" y="23652"/>
                </a:lnTo>
                <a:lnTo>
                  <a:pt x="72420" y="20604"/>
                </a:lnTo>
                <a:lnTo>
                  <a:pt x="57180" y="25481"/>
                </a:lnTo>
                <a:lnTo>
                  <a:pt x="56571" y="19995"/>
                </a:lnTo>
                <a:lnTo>
                  <a:pt x="46817" y="13899"/>
                </a:lnTo>
                <a:lnTo>
                  <a:pt x="40112" y="5974"/>
                </a:lnTo>
                <a:lnTo>
                  <a:pt x="30968" y="2926"/>
                </a:lnTo>
                <a:lnTo>
                  <a:pt x="22433" y="5364"/>
                </a:lnTo>
                <a:lnTo>
                  <a:pt x="23652" y="9632"/>
                </a:lnTo>
                <a:lnTo>
                  <a:pt x="16947" y="13899"/>
                </a:lnTo>
                <a:lnTo>
                  <a:pt x="4145" y="23652"/>
                </a:lnTo>
                <a:lnTo>
                  <a:pt x="2926" y="29748"/>
                </a:lnTo>
                <a:lnTo>
                  <a:pt x="11460" y="37673"/>
                </a:lnTo>
                <a:lnTo>
                  <a:pt x="30358" y="40112"/>
                </a:lnTo>
                <a:lnTo>
                  <a:pt x="43769" y="48036"/>
                </a:lnTo>
                <a:lnTo>
                  <a:pt x="55352" y="51694"/>
                </a:lnTo>
                <a:lnTo>
                  <a:pt x="75468" y="52304"/>
                </a:lnTo>
                <a:lnTo>
                  <a:pt x="79736" y="43160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5" name="Google Shape;935;p33"/>
          <p:cNvSpPr/>
          <p:nvPr/>
        </p:nvSpPr>
        <p:spPr>
          <a:xfrm>
            <a:off x="6964995" y="2673492"/>
            <a:ext cx="120428" cy="130899"/>
          </a:xfrm>
          <a:custGeom>
            <a:avLst/>
            <a:gdLst/>
            <a:ahLst/>
            <a:cxnLst/>
            <a:rect l="l" t="t" r="r" b="b"/>
            <a:pathLst>
              <a:path w="140208" h="152400" extrusionOk="0">
                <a:moveTo>
                  <a:pt x="87051" y="40112"/>
                </a:moveTo>
                <a:lnTo>
                  <a:pt x="67544" y="30968"/>
                </a:lnTo>
                <a:lnTo>
                  <a:pt x="62667" y="19385"/>
                </a:lnTo>
                <a:lnTo>
                  <a:pt x="44989" y="4145"/>
                </a:lnTo>
                <a:lnTo>
                  <a:pt x="25481" y="2926"/>
                </a:lnTo>
                <a:lnTo>
                  <a:pt x="2926" y="12680"/>
                </a:lnTo>
                <a:lnTo>
                  <a:pt x="2926" y="12680"/>
                </a:lnTo>
                <a:lnTo>
                  <a:pt x="12070" y="27310"/>
                </a:lnTo>
                <a:lnTo>
                  <a:pt x="22433" y="38283"/>
                </a:lnTo>
                <a:lnTo>
                  <a:pt x="12070" y="52304"/>
                </a:lnTo>
                <a:lnTo>
                  <a:pt x="12070" y="52304"/>
                </a:lnTo>
                <a:lnTo>
                  <a:pt x="23043" y="52304"/>
                </a:lnTo>
                <a:lnTo>
                  <a:pt x="16947" y="68763"/>
                </a:lnTo>
                <a:lnTo>
                  <a:pt x="33406" y="82784"/>
                </a:lnTo>
                <a:lnTo>
                  <a:pt x="30358" y="100462"/>
                </a:lnTo>
                <a:lnTo>
                  <a:pt x="23043" y="102291"/>
                </a:lnTo>
                <a:lnTo>
                  <a:pt x="32187" y="108996"/>
                </a:lnTo>
                <a:lnTo>
                  <a:pt x="37064" y="113873"/>
                </a:lnTo>
                <a:lnTo>
                  <a:pt x="48037" y="118140"/>
                </a:lnTo>
                <a:lnTo>
                  <a:pt x="60229" y="125456"/>
                </a:lnTo>
                <a:lnTo>
                  <a:pt x="57790" y="129113"/>
                </a:lnTo>
                <a:lnTo>
                  <a:pt x="65105" y="126065"/>
                </a:lnTo>
                <a:lnTo>
                  <a:pt x="68153" y="113873"/>
                </a:lnTo>
                <a:lnTo>
                  <a:pt x="73640" y="111435"/>
                </a:lnTo>
                <a:lnTo>
                  <a:pt x="78517" y="116921"/>
                </a:lnTo>
                <a:lnTo>
                  <a:pt x="84613" y="119360"/>
                </a:lnTo>
                <a:lnTo>
                  <a:pt x="89489" y="125456"/>
                </a:lnTo>
                <a:lnTo>
                  <a:pt x="94366" y="127284"/>
                </a:lnTo>
                <a:lnTo>
                  <a:pt x="101072" y="133990"/>
                </a:lnTo>
                <a:lnTo>
                  <a:pt x="105949" y="133990"/>
                </a:lnTo>
                <a:lnTo>
                  <a:pt x="102901" y="143134"/>
                </a:lnTo>
                <a:lnTo>
                  <a:pt x="99853" y="147401"/>
                </a:lnTo>
                <a:lnTo>
                  <a:pt x="101072" y="150449"/>
                </a:lnTo>
                <a:lnTo>
                  <a:pt x="111435" y="148011"/>
                </a:lnTo>
                <a:lnTo>
                  <a:pt x="126065" y="147401"/>
                </a:lnTo>
                <a:lnTo>
                  <a:pt x="130333" y="141915"/>
                </a:lnTo>
                <a:lnTo>
                  <a:pt x="126675" y="137648"/>
                </a:lnTo>
                <a:lnTo>
                  <a:pt x="130942" y="125456"/>
                </a:lnTo>
                <a:lnTo>
                  <a:pt x="141305" y="113873"/>
                </a:lnTo>
                <a:lnTo>
                  <a:pt x="124237" y="98024"/>
                </a:lnTo>
                <a:lnTo>
                  <a:pt x="119969" y="84003"/>
                </a:lnTo>
                <a:lnTo>
                  <a:pt x="126675" y="75468"/>
                </a:lnTo>
                <a:lnTo>
                  <a:pt x="120579" y="69372"/>
                </a:lnTo>
                <a:lnTo>
                  <a:pt x="127285" y="62667"/>
                </a:lnTo>
                <a:lnTo>
                  <a:pt x="118750" y="58400"/>
                </a:lnTo>
                <a:lnTo>
                  <a:pt x="110216" y="66324"/>
                </a:lnTo>
                <a:lnTo>
                  <a:pt x="91318" y="55352"/>
                </a:lnTo>
                <a:lnTo>
                  <a:pt x="87051" y="40112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6" name="Google Shape;936;p33"/>
          <p:cNvSpPr/>
          <p:nvPr/>
        </p:nvSpPr>
        <p:spPr>
          <a:xfrm>
            <a:off x="4764837" y="4007095"/>
            <a:ext cx="125663" cy="141371"/>
          </a:xfrm>
          <a:custGeom>
            <a:avLst/>
            <a:gdLst/>
            <a:ahLst/>
            <a:cxnLst/>
            <a:rect l="l" t="t" r="r" b="b"/>
            <a:pathLst>
              <a:path w="146304" h="164592" extrusionOk="0">
                <a:moveTo>
                  <a:pt x="107777" y="2926"/>
                </a:moveTo>
                <a:lnTo>
                  <a:pt x="79736" y="5974"/>
                </a:lnTo>
                <a:lnTo>
                  <a:pt x="76078" y="12680"/>
                </a:lnTo>
                <a:lnTo>
                  <a:pt x="35235" y="5365"/>
                </a:lnTo>
                <a:lnTo>
                  <a:pt x="29139" y="40112"/>
                </a:lnTo>
                <a:lnTo>
                  <a:pt x="7803" y="49865"/>
                </a:lnTo>
                <a:lnTo>
                  <a:pt x="9632" y="59009"/>
                </a:lnTo>
                <a:lnTo>
                  <a:pt x="2926" y="79126"/>
                </a:lnTo>
                <a:lnTo>
                  <a:pt x="17557" y="107168"/>
                </a:lnTo>
                <a:lnTo>
                  <a:pt x="28529" y="107777"/>
                </a:lnTo>
                <a:lnTo>
                  <a:pt x="32797" y="129113"/>
                </a:lnTo>
                <a:lnTo>
                  <a:pt x="52913" y="163251"/>
                </a:lnTo>
                <a:lnTo>
                  <a:pt x="71811" y="166299"/>
                </a:lnTo>
                <a:lnTo>
                  <a:pt x="74859" y="158374"/>
                </a:lnTo>
                <a:lnTo>
                  <a:pt x="69373" y="150449"/>
                </a:lnTo>
                <a:lnTo>
                  <a:pt x="72421" y="139477"/>
                </a:lnTo>
                <a:lnTo>
                  <a:pt x="86441" y="143134"/>
                </a:lnTo>
                <a:lnTo>
                  <a:pt x="102901" y="138867"/>
                </a:lnTo>
                <a:lnTo>
                  <a:pt x="122408" y="147401"/>
                </a:lnTo>
                <a:lnTo>
                  <a:pt x="130942" y="130942"/>
                </a:lnTo>
                <a:lnTo>
                  <a:pt x="134600" y="113264"/>
                </a:lnTo>
                <a:lnTo>
                  <a:pt x="140696" y="96195"/>
                </a:lnTo>
                <a:lnTo>
                  <a:pt x="127894" y="73640"/>
                </a:lnTo>
                <a:lnTo>
                  <a:pt x="125456" y="46817"/>
                </a:lnTo>
                <a:lnTo>
                  <a:pt x="144353" y="13289"/>
                </a:lnTo>
                <a:lnTo>
                  <a:pt x="107777" y="2926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7" name="Google Shape;937;p33"/>
          <p:cNvSpPr/>
          <p:nvPr/>
        </p:nvSpPr>
        <p:spPr>
          <a:xfrm>
            <a:off x="6906875" y="2562489"/>
            <a:ext cx="146607" cy="62832"/>
          </a:xfrm>
          <a:custGeom>
            <a:avLst/>
            <a:gdLst/>
            <a:ahLst/>
            <a:cxnLst/>
            <a:rect l="l" t="t" r="r" b="b"/>
            <a:pathLst>
              <a:path w="170688" h="73152" extrusionOk="0">
                <a:moveTo>
                  <a:pt x="170566" y="21214"/>
                </a:moveTo>
                <a:lnTo>
                  <a:pt x="140696" y="7193"/>
                </a:lnTo>
                <a:lnTo>
                  <a:pt x="119969" y="12070"/>
                </a:lnTo>
                <a:lnTo>
                  <a:pt x="105338" y="8412"/>
                </a:lnTo>
                <a:lnTo>
                  <a:pt x="88270" y="16337"/>
                </a:lnTo>
                <a:lnTo>
                  <a:pt x="71810" y="2926"/>
                </a:lnTo>
                <a:lnTo>
                  <a:pt x="60229" y="8412"/>
                </a:lnTo>
                <a:lnTo>
                  <a:pt x="58400" y="5974"/>
                </a:lnTo>
                <a:lnTo>
                  <a:pt x="49256" y="5974"/>
                </a:lnTo>
                <a:lnTo>
                  <a:pt x="45598" y="12680"/>
                </a:lnTo>
                <a:lnTo>
                  <a:pt x="38893" y="14508"/>
                </a:lnTo>
                <a:lnTo>
                  <a:pt x="37673" y="23043"/>
                </a:lnTo>
                <a:lnTo>
                  <a:pt x="32186" y="24872"/>
                </a:lnTo>
                <a:lnTo>
                  <a:pt x="31577" y="28529"/>
                </a:lnTo>
                <a:lnTo>
                  <a:pt x="21824" y="32187"/>
                </a:lnTo>
                <a:lnTo>
                  <a:pt x="8413" y="31577"/>
                </a:lnTo>
                <a:lnTo>
                  <a:pt x="4754" y="40112"/>
                </a:lnTo>
                <a:lnTo>
                  <a:pt x="2926" y="44988"/>
                </a:lnTo>
                <a:lnTo>
                  <a:pt x="7193" y="57790"/>
                </a:lnTo>
                <a:lnTo>
                  <a:pt x="23042" y="67544"/>
                </a:lnTo>
                <a:lnTo>
                  <a:pt x="34625" y="71811"/>
                </a:lnTo>
                <a:lnTo>
                  <a:pt x="59618" y="66934"/>
                </a:lnTo>
                <a:lnTo>
                  <a:pt x="61448" y="59619"/>
                </a:lnTo>
                <a:lnTo>
                  <a:pt x="73030" y="58400"/>
                </a:lnTo>
                <a:lnTo>
                  <a:pt x="87050" y="52304"/>
                </a:lnTo>
                <a:lnTo>
                  <a:pt x="90709" y="54742"/>
                </a:lnTo>
                <a:lnTo>
                  <a:pt x="104120" y="50475"/>
                </a:lnTo>
                <a:lnTo>
                  <a:pt x="110216" y="41331"/>
                </a:lnTo>
                <a:lnTo>
                  <a:pt x="119969" y="38892"/>
                </a:lnTo>
                <a:lnTo>
                  <a:pt x="153497" y="50475"/>
                </a:lnTo>
                <a:lnTo>
                  <a:pt x="159593" y="46817"/>
                </a:lnTo>
                <a:lnTo>
                  <a:pt x="163861" y="31577"/>
                </a:lnTo>
                <a:lnTo>
                  <a:pt x="170566" y="21214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8" name="Google Shape;938;p33"/>
          <p:cNvSpPr/>
          <p:nvPr/>
        </p:nvSpPr>
        <p:spPr>
          <a:xfrm>
            <a:off x="6830430" y="2650977"/>
            <a:ext cx="78540" cy="47124"/>
          </a:xfrm>
          <a:custGeom>
            <a:avLst/>
            <a:gdLst/>
            <a:ahLst/>
            <a:cxnLst/>
            <a:rect l="l" t="t" r="r" b="b"/>
            <a:pathLst>
              <a:path w="91440" h="54864" extrusionOk="0">
                <a:moveTo>
                  <a:pt x="88880" y="16337"/>
                </a:moveTo>
                <a:lnTo>
                  <a:pt x="81564" y="3536"/>
                </a:lnTo>
                <a:lnTo>
                  <a:pt x="76688" y="2926"/>
                </a:lnTo>
                <a:lnTo>
                  <a:pt x="71201" y="9632"/>
                </a:lnTo>
                <a:lnTo>
                  <a:pt x="44988" y="10241"/>
                </a:lnTo>
                <a:lnTo>
                  <a:pt x="30358" y="18776"/>
                </a:lnTo>
                <a:lnTo>
                  <a:pt x="4754" y="16337"/>
                </a:lnTo>
                <a:lnTo>
                  <a:pt x="2926" y="34625"/>
                </a:lnTo>
                <a:lnTo>
                  <a:pt x="11460" y="51085"/>
                </a:lnTo>
                <a:lnTo>
                  <a:pt x="4754" y="54133"/>
                </a:lnTo>
                <a:lnTo>
                  <a:pt x="26090" y="55352"/>
                </a:lnTo>
                <a:lnTo>
                  <a:pt x="30968" y="49256"/>
                </a:lnTo>
                <a:lnTo>
                  <a:pt x="41940" y="55352"/>
                </a:lnTo>
                <a:lnTo>
                  <a:pt x="54132" y="55961"/>
                </a:lnTo>
                <a:lnTo>
                  <a:pt x="52913" y="45598"/>
                </a:lnTo>
                <a:lnTo>
                  <a:pt x="63276" y="41941"/>
                </a:lnTo>
                <a:lnTo>
                  <a:pt x="65105" y="26701"/>
                </a:lnTo>
                <a:lnTo>
                  <a:pt x="88880" y="16337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9" name="Google Shape;939;p33"/>
          <p:cNvSpPr/>
          <p:nvPr/>
        </p:nvSpPr>
        <p:spPr>
          <a:xfrm>
            <a:off x="6733041" y="1966636"/>
            <a:ext cx="267035" cy="413642"/>
          </a:xfrm>
          <a:custGeom>
            <a:avLst/>
            <a:gdLst/>
            <a:ahLst/>
            <a:cxnLst/>
            <a:rect l="l" t="t" r="r" b="b"/>
            <a:pathLst>
              <a:path w="310896" h="481584" extrusionOk="0">
                <a:moveTo>
                  <a:pt x="313822" y="106558"/>
                </a:moveTo>
                <a:lnTo>
                  <a:pt x="302240" y="93147"/>
                </a:lnTo>
                <a:lnTo>
                  <a:pt x="291877" y="41940"/>
                </a:lnTo>
                <a:lnTo>
                  <a:pt x="247986" y="19385"/>
                </a:lnTo>
                <a:lnTo>
                  <a:pt x="212019" y="2926"/>
                </a:lnTo>
                <a:lnTo>
                  <a:pt x="196779" y="4755"/>
                </a:lnTo>
                <a:lnTo>
                  <a:pt x="196779" y="26091"/>
                </a:lnTo>
                <a:lnTo>
                  <a:pt x="148621" y="20604"/>
                </a:lnTo>
                <a:lnTo>
                  <a:pt x="144963" y="39502"/>
                </a:lnTo>
                <a:lnTo>
                  <a:pt x="120579" y="38892"/>
                </a:lnTo>
                <a:lnTo>
                  <a:pt x="107168" y="62667"/>
                </a:lnTo>
                <a:lnTo>
                  <a:pt x="86442" y="99852"/>
                </a:lnTo>
                <a:lnTo>
                  <a:pt x="51694" y="148011"/>
                </a:lnTo>
                <a:lnTo>
                  <a:pt x="62667" y="159593"/>
                </a:lnTo>
                <a:lnTo>
                  <a:pt x="54742" y="173004"/>
                </a:lnTo>
                <a:lnTo>
                  <a:pt x="28530" y="172395"/>
                </a:lnTo>
                <a:lnTo>
                  <a:pt x="14509" y="204704"/>
                </a:lnTo>
                <a:lnTo>
                  <a:pt x="20605" y="251033"/>
                </a:lnTo>
                <a:lnTo>
                  <a:pt x="39502" y="268712"/>
                </a:lnTo>
                <a:lnTo>
                  <a:pt x="34016" y="310774"/>
                </a:lnTo>
                <a:lnTo>
                  <a:pt x="13290" y="335158"/>
                </a:lnTo>
                <a:lnTo>
                  <a:pt x="2926" y="355275"/>
                </a:lnTo>
                <a:lnTo>
                  <a:pt x="28530" y="406481"/>
                </a:lnTo>
                <a:lnTo>
                  <a:pt x="55352" y="447324"/>
                </a:lnTo>
                <a:lnTo>
                  <a:pt x="67544" y="482072"/>
                </a:lnTo>
                <a:lnTo>
                  <a:pt x="99853" y="480243"/>
                </a:lnTo>
                <a:lnTo>
                  <a:pt x="113264" y="451592"/>
                </a:lnTo>
                <a:lnTo>
                  <a:pt x="148011" y="454640"/>
                </a:lnTo>
                <a:lnTo>
                  <a:pt x="160203" y="421112"/>
                </a:lnTo>
                <a:lnTo>
                  <a:pt x="163861" y="360152"/>
                </a:lnTo>
                <a:lnTo>
                  <a:pt x="191902" y="352227"/>
                </a:lnTo>
                <a:lnTo>
                  <a:pt x="212019" y="311993"/>
                </a:lnTo>
                <a:lnTo>
                  <a:pt x="182758" y="291876"/>
                </a:lnTo>
                <a:lnTo>
                  <a:pt x="160813" y="267492"/>
                </a:lnTo>
                <a:lnTo>
                  <a:pt x="173614" y="218115"/>
                </a:lnTo>
                <a:lnTo>
                  <a:pt x="220554" y="188244"/>
                </a:lnTo>
                <a:lnTo>
                  <a:pt x="257739" y="160812"/>
                </a:lnTo>
                <a:lnTo>
                  <a:pt x="250424" y="139476"/>
                </a:lnTo>
                <a:lnTo>
                  <a:pt x="271150" y="115702"/>
                </a:lnTo>
                <a:lnTo>
                  <a:pt x="313822" y="106558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Google Shape;940;p33"/>
          <p:cNvSpPr/>
          <p:nvPr/>
        </p:nvSpPr>
        <p:spPr>
          <a:xfrm>
            <a:off x="7346174" y="5062668"/>
            <a:ext cx="41888" cy="57596"/>
          </a:xfrm>
          <a:custGeom>
            <a:avLst/>
            <a:gdLst/>
            <a:ahLst/>
            <a:cxnLst/>
            <a:rect l="l" t="t" r="r" b="b"/>
            <a:pathLst>
              <a:path w="48768" h="67056" extrusionOk="0">
                <a:moveTo>
                  <a:pt x="43769" y="10241"/>
                </a:moveTo>
                <a:lnTo>
                  <a:pt x="27310" y="2926"/>
                </a:lnTo>
                <a:lnTo>
                  <a:pt x="17556" y="5974"/>
                </a:lnTo>
                <a:lnTo>
                  <a:pt x="13289" y="16947"/>
                </a:lnTo>
                <a:lnTo>
                  <a:pt x="3536" y="31577"/>
                </a:lnTo>
                <a:lnTo>
                  <a:pt x="2926" y="44988"/>
                </a:lnTo>
                <a:lnTo>
                  <a:pt x="21214" y="66324"/>
                </a:lnTo>
                <a:lnTo>
                  <a:pt x="41330" y="62057"/>
                </a:lnTo>
                <a:lnTo>
                  <a:pt x="49256" y="44988"/>
                </a:lnTo>
                <a:lnTo>
                  <a:pt x="47426" y="27920"/>
                </a:lnTo>
                <a:lnTo>
                  <a:pt x="43769" y="10241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Google Shape;941;p33"/>
          <p:cNvSpPr/>
          <p:nvPr/>
        </p:nvSpPr>
        <p:spPr>
          <a:xfrm>
            <a:off x="7465554" y="2966183"/>
            <a:ext cx="172787" cy="167552"/>
          </a:xfrm>
          <a:custGeom>
            <a:avLst/>
            <a:gdLst/>
            <a:ahLst/>
            <a:cxnLst/>
            <a:rect l="l" t="t" r="r" b="b"/>
            <a:pathLst>
              <a:path w="201168" h="195072" extrusionOk="0">
                <a:moveTo>
                  <a:pt x="105949" y="154716"/>
                </a:moveTo>
                <a:lnTo>
                  <a:pt x="173005" y="113873"/>
                </a:lnTo>
                <a:lnTo>
                  <a:pt x="178491" y="66324"/>
                </a:lnTo>
                <a:lnTo>
                  <a:pt x="171176" y="37673"/>
                </a:lnTo>
                <a:lnTo>
                  <a:pt x="187635" y="27920"/>
                </a:lnTo>
                <a:lnTo>
                  <a:pt x="200437" y="2926"/>
                </a:lnTo>
                <a:lnTo>
                  <a:pt x="164470" y="9632"/>
                </a:lnTo>
                <a:lnTo>
                  <a:pt x="147402" y="8412"/>
                </a:lnTo>
                <a:lnTo>
                  <a:pt x="112654" y="23652"/>
                </a:lnTo>
                <a:lnTo>
                  <a:pt x="86442" y="23652"/>
                </a:lnTo>
                <a:lnTo>
                  <a:pt x="68154" y="16337"/>
                </a:lnTo>
                <a:lnTo>
                  <a:pt x="34626" y="27310"/>
                </a:lnTo>
                <a:lnTo>
                  <a:pt x="23043" y="19385"/>
                </a:lnTo>
                <a:lnTo>
                  <a:pt x="23653" y="41331"/>
                </a:lnTo>
                <a:lnTo>
                  <a:pt x="16338" y="50475"/>
                </a:lnTo>
                <a:lnTo>
                  <a:pt x="9022" y="59009"/>
                </a:lnTo>
                <a:lnTo>
                  <a:pt x="2926" y="74859"/>
                </a:lnTo>
                <a:lnTo>
                  <a:pt x="9632" y="105339"/>
                </a:lnTo>
                <a:lnTo>
                  <a:pt x="24262" y="107168"/>
                </a:lnTo>
                <a:lnTo>
                  <a:pt x="31578" y="122408"/>
                </a:lnTo>
                <a:lnTo>
                  <a:pt x="15728" y="137038"/>
                </a:lnTo>
                <a:lnTo>
                  <a:pt x="10242" y="158374"/>
                </a:lnTo>
                <a:lnTo>
                  <a:pt x="12070" y="174224"/>
                </a:lnTo>
                <a:lnTo>
                  <a:pt x="8413" y="180320"/>
                </a:lnTo>
                <a:lnTo>
                  <a:pt x="9022" y="180320"/>
                </a:lnTo>
                <a:lnTo>
                  <a:pt x="47427" y="195560"/>
                </a:lnTo>
                <a:lnTo>
                  <a:pt x="105949" y="154716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p33"/>
          <p:cNvSpPr/>
          <p:nvPr/>
        </p:nvSpPr>
        <p:spPr>
          <a:xfrm>
            <a:off x="6866034" y="3427996"/>
            <a:ext cx="303686" cy="534070"/>
          </a:xfrm>
          <a:custGeom>
            <a:avLst/>
            <a:gdLst/>
            <a:ahLst/>
            <a:cxnLst/>
            <a:rect l="l" t="t" r="r" b="b"/>
            <a:pathLst>
              <a:path w="353568" h="621792" extrusionOk="0">
                <a:moveTo>
                  <a:pt x="346131" y="151668"/>
                </a:moveTo>
                <a:lnTo>
                  <a:pt x="209581" y="77297"/>
                </a:lnTo>
                <a:lnTo>
                  <a:pt x="73640" y="2926"/>
                </a:lnTo>
                <a:lnTo>
                  <a:pt x="40722" y="24262"/>
                </a:lnTo>
                <a:lnTo>
                  <a:pt x="50475" y="84612"/>
                </a:lnTo>
                <a:lnTo>
                  <a:pt x="62667" y="94366"/>
                </a:lnTo>
                <a:lnTo>
                  <a:pt x="63886" y="107168"/>
                </a:lnTo>
                <a:lnTo>
                  <a:pt x="77907" y="120579"/>
                </a:lnTo>
                <a:lnTo>
                  <a:pt x="71202" y="137038"/>
                </a:lnTo>
                <a:lnTo>
                  <a:pt x="60229" y="215676"/>
                </a:lnTo>
                <a:lnTo>
                  <a:pt x="59010" y="266273"/>
                </a:lnTo>
                <a:lnTo>
                  <a:pt x="16947" y="302849"/>
                </a:lnTo>
                <a:lnTo>
                  <a:pt x="2926" y="354056"/>
                </a:lnTo>
                <a:lnTo>
                  <a:pt x="17557" y="368076"/>
                </a:lnTo>
                <a:lnTo>
                  <a:pt x="17557" y="393070"/>
                </a:lnTo>
                <a:lnTo>
                  <a:pt x="39502" y="394289"/>
                </a:lnTo>
                <a:lnTo>
                  <a:pt x="36454" y="411968"/>
                </a:lnTo>
                <a:lnTo>
                  <a:pt x="49866" y="436961"/>
                </a:lnTo>
                <a:lnTo>
                  <a:pt x="52914" y="462564"/>
                </a:lnTo>
                <a:lnTo>
                  <a:pt x="51694" y="488777"/>
                </a:lnTo>
                <a:lnTo>
                  <a:pt x="70592" y="524134"/>
                </a:lnTo>
                <a:lnTo>
                  <a:pt x="51694" y="523524"/>
                </a:lnTo>
                <a:lnTo>
                  <a:pt x="41941" y="525963"/>
                </a:lnTo>
                <a:lnTo>
                  <a:pt x="26701" y="522305"/>
                </a:lnTo>
                <a:lnTo>
                  <a:pt x="19386" y="540593"/>
                </a:lnTo>
                <a:lnTo>
                  <a:pt x="39502" y="563148"/>
                </a:lnTo>
                <a:lnTo>
                  <a:pt x="54742" y="569854"/>
                </a:lnTo>
                <a:lnTo>
                  <a:pt x="59619" y="585704"/>
                </a:lnTo>
                <a:lnTo>
                  <a:pt x="70592" y="612526"/>
                </a:lnTo>
                <a:lnTo>
                  <a:pt x="65106" y="622889"/>
                </a:lnTo>
                <a:lnTo>
                  <a:pt x="93757" y="620451"/>
                </a:lnTo>
                <a:lnTo>
                  <a:pt x="99853" y="610088"/>
                </a:lnTo>
                <a:lnTo>
                  <a:pt x="105339" y="611307"/>
                </a:lnTo>
                <a:lnTo>
                  <a:pt x="113874" y="619841"/>
                </a:lnTo>
                <a:lnTo>
                  <a:pt x="157155" y="605211"/>
                </a:lnTo>
                <a:lnTo>
                  <a:pt x="171176" y="589971"/>
                </a:lnTo>
                <a:lnTo>
                  <a:pt x="188854" y="576560"/>
                </a:lnTo>
                <a:lnTo>
                  <a:pt x="185197" y="562539"/>
                </a:lnTo>
                <a:lnTo>
                  <a:pt x="194950" y="558881"/>
                </a:lnTo>
                <a:lnTo>
                  <a:pt x="227869" y="561320"/>
                </a:lnTo>
                <a:lnTo>
                  <a:pt x="259568" y="543641"/>
                </a:lnTo>
                <a:lnTo>
                  <a:pt x="283952" y="500969"/>
                </a:lnTo>
                <a:lnTo>
                  <a:pt x="301021" y="485729"/>
                </a:lnTo>
                <a:lnTo>
                  <a:pt x="322357" y="479024"/>
                </a:lnTo>
                <a:lnTo>
                  <a:pt x="322357" y="469270"/>
                </a:lnTo>
                <a:lnTo>
                  <a:pt x="309555" y="458297"/>
                </a:lnTo>
                <a:lnTo>
                  <a:pt x="308946" y="435742"/>
                </a:lnTo>
                <a:lnTo>
                  <a:pt x="301630" y="420502"/>
                </a:lnTo>
                <a:lnTo>
                  <a:pt x="289438" y="422940"/>
                </a:lnTo>
                <a:lnTo>
                  <a:pt x="292486" y="408310"/>
                </a:lnTo>
                <a:lnTo>
                  <a:pt x="301021" y="392460"/>
                </a:lnTo>
                <a:lnTo>
                  <a:pt x="296754" y="376001"/>
                </a:lnTo>
                <a:lnTo>
                  <a:pt x="307726" y="364419"/>
                </a:lnTo>
                <a:lnTo>
                  <a:pt x="300411" y="355275"/>
                </a:lnTo>
                <a:lnTo>
                  <a:pt x="308946" y="331500"/>
                </a:lnTo>
                <a:lnTo>
                  <a:pt x="323576" y="302849"/>
                </a:lnTo>
                <a:lnTo>
                  <a:pt x="352837" y="305288"/>
                </a:lnTo>
                <a:lnTo>
                  <a:pt x="346131" y="151668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3" name="Google Shape;943;p33"/>
          <p:cNvSpPr/>
          <p:nvPr/>
        </p:nvSpPr>
        <p:spPr>
          <a:xfrm>
            <a:off x="6469671" y="3841116"/>
            <a:ext cx="57596" cy="172787"/>
          </a:xfrm>
          <a:custGeom>
            <a:avLst/>
            <a:gdLst/>
            <a:ahLst/>
            <a:cxnLst/>
            <a:rect l="l" t="t" r="r" b="b"/>
            <a:pathLst>
              <a:path w="67056" h="201168" extrusionOk="0">
                <a:moveTo>
                  <a:pt x="35235" y="3536"/>
                </a:moveTo>
                <a:lnTo>
                  <a:pt x="5364" y="2926"/>
                </a:lnTo>
                <a:lnTo>
                  <a:pt x="2926" y="14508"/>
                </a:lnTo>
                <a:lnTo>
                  <a:pt x="17556" y="34625"/>
                </a:lnTo>
                <a:lnTo>
                  <a:pt x="16947" y="62667"/>
                </a:lnTo>
                <a:lnTo>
                  <a:pt x="20604" y="93756"/>
                </a:lnTo>
                <a:lnTo>
                  <a:pt x="29139" y="107777"/>
                </a:lnTo>
                <a:lnTo>
                  <a:pt x="21824" y="142524"/>
                </a:lnTo>
                <a:lnTo>
                  <a:pt x="24262" y="162032"/>
                </a:lnTo>
                <a:lnTo>
                  <a:pt x="33406" y="186416"/>
                </a:lnTo>
                <a:lnTo>
                  <a:pt x="40721" y="199827"/>
                </a:lnTo>
                <a:lnTo>
                  <a:pt x="68763" y="191902"/>
                </a:lnTo>
                <a:lnTo>
                  <a:pt x="60228" y="165080"/>
                </a:lnTo>
                <a:lnTo>
                  <a:pt x="61448" y="76078"/>
                </a:lnTo>
                <a:lnTo>
                  <a:pt x="54742" y="68153"/>
                </a:lnTo>
                <a:lnTo>
                  <a:pt x="53523" y="49256"/>
                </a:lnTo>
                <a:lnTo>
                  <a:pt x="41331" y="35235"/>
                </a:lnTo>
                <a:lnTo>
                  <a:pt x="30968" y="23652"/>
                </a:lnTo>
                <a:lnTo>
                  <a:pt x="35235" y="3536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Google Shape;944;p33"/>
          <p:cNvSpPr/>
          <p:nvPr/>
        </p:nvSpPr>
        <p:spPr>
          <a:xfrm>
            <a:off x="9292911" y="3528004"/>
            <a:ext cx="256563" cy="492182"/>
          </a:xfrm>
          <a:custGeom>
            <a:avLst/>
            <a:gdLst/>
            <a:ahLst/>
            <a:cxnLst/>
            <a:rect l="l" t="t" r="r" b="b"/>
            <a:pathLst>
              <a:path w="298704" h="573024" extrusionOk="0">
                <a:moveTo>
                  <a:pt x="290048" y="241280"/>
                </a:moveTo>
                <a:lnTo>
                  <a:pt x="299192" y="223601"/>
                </a:lnTo>
                <a:lnTo>
                  <a:pt x="296144" y="190683"/>
                </a:lnTo>
                <a:lnTo>
                  <a:pt x="264445" y="157155"/>
                </a:lnTo>
                <a:lnTo>
                  <a:pt x="256520" y="118750"/>
                </a:lnTo>
                <a:lnTo>
                  <a:pt x="226650" y="87051"/>
                </a:lnTo>
                <a:lnTo>
                  <a:pt x="200437" y="84613"/>
                </a:lnTo>
                <a:lnTo>
                  <a:pt x="195560" y="98024"/>
                </a:lnTo>
                <a:lnTo>
                  <a:pt x="176053" y="99243"/>
                </a:lnTo>
                <a:lnTo>
                  <a:pt x="165080" y="91928"/>
                </a:lnTo>
                <a:lnTo>
                  <a:pt x="132771" y="115093"/>
                </a:lnTo>
                <a:lnTo>
                  <a:pt x="126675" y="80345"/>
                </a:lnTo>
                <a:lnTo>
                  <a:pt x="129114" y="39502"/>
                </a:lnTo>
                <a:lnTo>
                  <a:pt x="105949" y="37673"/>
                </a:lnTo>
                <a:lnTo>
                  <a:pt x="100462" y="14509"/>
                </a:lnTo>
                <a:lnTo>
                  <a:pt x="84613" y="2926"/>
                </a:lnTo>
                <a:lnTo>
                  <a:pt x="66325" y="11461"/>
                </a:lnTo>
                <a:lnTo>
                  <a:pt x="49256" y="28529"/>
                </a:lnTo>
                <a:lnTo>
                  <a:pt x="25482" y="30358"/>
                </a:lnTo>
                <a:lnTo>
                  <a:pt x="16338" y="72421"/>
                </a:lnTo>
                <a:lnTo>
                  <a:pt x="2926" y="79126"/>
                </a:lnTo>
                <a:lnTo>
                  <a:pt x="24262" y="113264"/>
                </a:lnTo>
                <a:lnTo>
                  <a:pt x="49256" y="141305"/>
                </a:lnTo>
                <a:lnTo>
                  <a:pt x="66934" y="166909"/>
                </a:lnTo>
                <a:lnTo>
                  <a:pt x="58400" y="201046"/>
                </a:lnTo>
                <a:lnTo>
                  <a:pt x="48037" y="207752"/>
                </a:lnTo>
                <a:lnTo>
                  <a:pt x="58400" y="227259"/>
                </a:lnTo>
                <a:lnTo>
                  <a:pt x="84003" y="258349"/>
                </a:lnTo>
                <a:lnTo>
                  <a:pt x="90099" y="279685"/>
                </a:lnTo>
                <a:lnTo>
                  <a:pt x="91318" y="297973"/>
                </a:lnTo>
                <a:lnTo>
                  <a:pt x="108387" y="333329"/>
                </a:lnTo>
                <a:lnTo>
                  <a:pt x="92538" y="369296"/>
                </a:lnTo>
                <a:lnTo>
                  <a:pt x="79126" y="409529"/>
                </a:lnTo>
                <a:lnTo>
                  <a:pt x="71202" y="446715"/>
                </a:lnTo>
                <a:lnTo>
                  <a:pt x="69373" y="470489"/>
                </a:lnTo>
                <a:lnTo>
                  <a:pt x="76688" y="492435"/>
                </a:lnTo>
                <a:lnTo>
                  <a:pt x="80955" y="469270"/>
                </a:lnTo>
                <a:lnTo>
                  <a:pt x="98634" y="488168"/>
                </a:lnTo>
                <a:lnTo>
                  <a:pt x="118141" y="509504"/>
                </a:lnTo>
                <a:lnTo>
                  <a:pt x="124846" y="529011"/>
                </a:lnTo>
                <a:lnTo>
                  <a:pt x="139477" y="543641"/>
                </a:lnTo>
                <a:lnTo>
                  <a:pt x="144963" y="536936"/>
                </a:lnTo>
                <a:lnTo>
                  <a:pt x="173614" y="554005"/>
                </a:lnTo>
                <a:lnTo>
                  <a:pt x="177272" y="574121"/>
                </a:lnTo>
                <a:lnTo>
                  <a:pt x="199827" y="569245"/>
                </a:lnTo>
                <a:lnTo>
                  <a:pt x="210190" y="553395"/>
                </a:lnTo>
                <a:lnTo>
                  <a:pt x="191293" y="533278"/>
                </a:lnTo>
                <a:lnTo>
                  <a:pt x="170566" y="528401"/>
                </a:lnTo>
                <a:lnTo>
                  <a:pt x="150450" y="506456"/>
                </a:lnTo>
                <a:lnTo>
                  <a:pt x="141915" y="472928"/>
                </a:lnTo>
                <a:lnTo>
                  <a:pt x="126066" y="437571"/>
                </a:lnTo>
                <a:lnTo>
                  <a:pt x="103510" y="436352"/>
                </a:lnTo>
                <a:lnTo>
                  <a:pt x="99243" y="408310"/>
                </a:lnTo>
                <a:lnTo>
                  <a:pt x="107778" y="374173"/>
                </a:lnTo>
                <a:lnTo>
                  <a:pt x="121189" y="317480"/>
                </a:lnTo>
                <a:lnTo>
                  <a:pt x="119970" y="274808"/>
                </a:lnTo>
                <a:lnTo>
                  <a:pt x="149840" y="274198"/>
                </a:lnTo>
                <a:lnTo>
                  <a:pt x="148011" y="304678"/>
                </a:lnTo>
                <a:lnTo>
                  <a:pt x="176662" y="304069"/>
                </a:lnTo>
                <a:lnTo>
                  <a:pt x="208971" y="321747"/>
                </a:lnTo>
                <a:lnTo>
                  <a:pt x="196170" y="274808"/>
                </a:lnTo>
                <a:lnTo>
                  <a:pt x="214458" y="243109"/>
                </a:lnTo>
                <a:lnTo>
                  <a:pt x="257739" y="235184"/>
                </a:lnTo>
                <a:lnTo>
                  <a:pt x="290048" y="241280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Google Shape;945;p33"/>
          <p:cNvSpPr/>
          <p:nvPr/>
        </p:nvSpPr>
        <p:spPr>
          <a:xfrm>
            <a:off x="8308023" y="2841566"/>
            <a:ext cx="225147" cy="141371"/>
          </a:xfrm>
          <a:custGeom>
            <a:avLst/>
            <a:gdLst/>
            <a:ahLst/>
            <a:cxnLst/>
            <a:rect l="l" t="t" r="r" b="b"/>
            <a:pathLst>
              <a:path w="262128" h="164592" extrusionOk="0">
                <a:moveTo>
                  <a:pt x="104120" y="30358"/>
                </a:moveTo>
                <a:lnTo>
                  <a:pt x="91318" y="31577"/>
                </a:lnTo>
                <a:lnTo>
                  <a:pt x="83393" y="20604"/>
                </a:lnTo>
                <a:lnTo>
                  <a:pt x="84613" y="2926"/>
                </a:lnTo>
                <a:lnTo>
                  <a:pt x="45598" y="12070"/>
                </a:lnTo>
                <a:lnTo>
                  <a:pt x="42550" y="36454"/>
                </a:lnTo>
                <a:lnTo>
                  <a:pt x="33406" y="57790"/>
                </a:lnTo>
                <a:lnTo>
                  <a:pt x="6584" y="55961"/>
                </a:lnTo>
                <a:lnTo>
                  <a:pt x="2926" y="73030"/>
                </a:lnTo>
                <a:lnTo>
                  <a:pt x="28529" y="82784"/>
                </a:lnTo>
                <a:lnTo>
                  <a:pt x="43160" y="111435"/>
                </a:lnTo>
                <a:lnTo>
                  <a:pt x="35235" y="151668"/>
                </a:lnTo>
                <a:lnTo>
                  <a:pt x="46208" y="156545"/>
                </a:lnTo>
                <a:lnTo>
                  <a:pt x="66325" y="143744"/>
                </a:lnTo>
                <a:lnTo>
                  <a:pt x="79126" y="151668"/>
                </a:lnTo>
                <a:lnTo>
                  <a:pt x="84613" y="133380"/>
                </a:lnTo>
                <a:lnTo>
                  <a:pt x="104120" y="133990"/>
                </a:lnTo>
                <a:lnTo>
                  <a:pt x="107777" y="128504"/>
                </a:lnTo>
                <a:lnTo>
                  <a:pt x="106558" y="112654"/>
                </a:lnTo>
                <a:lnTo>
                  <a:pt x="116921" y="98633"/>
                </a:lnTo>
                <a:lnTo>
                  <a:pt x="136429" y="107777"/>
                </a:lnTo>
                <a:lnTo>
                  <a:pt x="136429" y="119969"/>
                </a:lnTo>
                <a:lnTo>
                  <a:pt x="146182" y="121798"/>
                </a:lnTo>
                <a:lnTo>
                  <a:pt x="152278" y="154716"/>
                </a:lnTo>
                <a:lnTo>
                  <a:pt x="168128" y="167518"/>
                </a:lnTo>
                <a:lnTo>
                  <a:pt x="177272" y="159593"/>
                </a:lnTo>
                <a:lnTo>
                  <a:pt x="190073" y="155326"/>
                </a:lnTo>
                <a:lnTo>
                  <a:pt x="205313" y="137648"/>
                </a:lnTo>
                <a:lnTo>
                  <a:pt x="228478" y="140696"/>
                </a:lnTo>
                <a:lnTo>
                  <a:pt x="261397" y="140696"/>
                </a:lnTo>
                <a:lnTo>
                  <a:pt x="250424" y="118140"/>
                </a:lnTo>
                <a:lnTo>
                  <a:pt x="246766" y="102900"/>
                </a:lnTo>
                <a:lnTo>
                  <a:pt x="225430" y="94366"/>
                </a:lnTo>
                <a:lnTo>
                  <a:pt x="215677" y="98024"/>
                </a:lnTo>
                <a:lnTo>
                  <a:pt x="197389" y="62057"/>
                </a:lnTo>
                <a:lnTo>
                  <a:pt x="139477" y="67544"/>
                </a:lnTo>
                <a:lnTo>
                  <a:pt x="96195" y="55352"/>
                </a:lnTo>
                <a:lnTo>
                  <a:pt x="63277" y="58400"/>
                </a:lnTo>
                <a:lnTo>
                  <a:pt x="59619" y="35844"/>
                </a:lnTo>
                <a:lnTo>
                  <a:pt x="95585" y="42550"/>
                </a:lnTo>
                <a:lnTo>
                  <a:pt x="104120" y="30358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6" name="Google Shape;946;p33"/>
          <p:cNvSpPr/>
          <p:nvPr/>
        </p:nvSpPr>
        <p:spPr>
          <a:xfrm>
            <a:off x="7881814" y="2783448"/>
            <a:ext cx="418879" cy="251327"/>
          </a:xfrm>
          <a:custGeom>
            <a:avLst/>
            <a:gdLst/>
            <a:ahLst/>
            <a:cxnLst/>
            <a:rect l="l" t="t" r="r" b="b"/>
            <a:pathLst>
              <a:path w="487680" h="292608" extrusionOk="0">
                <a:moveTo>
                  <a:pt x="487558" y="210800"/>
                </a:moveTo>
                <a:lnTo>
                  <a:pt x="482682" y="186416"/>
                </a:lnTo>
                <a:lnTo>
                  <a:pt x="435742" y="169956"/>
                </a:lnTo>
                <a:lnTo>
                  <a:pt x="397947" y="150449"/>
                </a:lnTo>
                <a:lnTo>
                  <a:pt x="372344" y="132161"/>
                </a:lnTo>
                <a:lnTo>
                  <a:pt x="329672" y="105339"/>
                </a:lnTo>
                <a:lnTo>
                  <a:pt x="303459" y="66324"/>
                </a:lnTo>
                <a:lnTo>
                  <a:pt x="291267" y="59009"/>
                </a:lnTo>
                <a:lnTo>
                  <a:pt x="257739" y="60838"/>
                </a:lnTo>
                <a:lnTo>
                  <a:pt x="243718" y="52913"/>
                </a:lnTo>
                <a:lnTo>
                  <a:pt x="232136" y="23043"/>
                </a:lnTo>
                <a:lnTo>
                  <a:pt x="184587" y="2926"/>
                </a:lnTo>
                <a:lnTo>
                  <a:pt x="164470" y="24872"/>
                </a:lnTo>
                <a:lnTo>
                  <a:pt x="141306" y="38283"/>
                </a:lnTo>
                <a:lnTo>
                  <a:pt x="151059" y="57180"/>
                </a:lnTo>
                <a:lnTo>
                  <a:pt x="115702" y="57790"/>
                </a:lnTo>
                <a:lnTo>
                  <a:pt x="100462" y="59619"/>
                </a:lnTo>
                <a:lnTo>
                  <a:pt x="70592" y="29748"/>
                </a:lnTo>
                <a:lnTo>
                  <a:pt x="47427" y="19385"/>
                </a:lnTo>
                <a:lnTo>
                  <a:pt x="13899" y="27310"/>
                </a:lnTo>
                <a:lnTo>
                  <a:pt x="2926" y="39502"/>
                </a:lnTo>
                <a:lnTo>
                  <a:pt x="18166" y="63886"/>
                </a:lnTo>
                <a:lnTo>
                  <a:pt x="15118" y="36454"/>
                </a:lnTo>
                <a:lnTo>
                  <a:pt x="37674" y="26700"/>
                </a:lnTo>
                <a:lnTo>
                  <a:pt x="52304" y="48646"/>
                </a:lnTo>
                <a:lnTo>
                  <a:pt x="80346" y="71201"/>
                </a:lnTo>
                <a:lnTo>
                  <a:pt x="55962" y="83393"/>
                </a:lnTo>
                <a:lnTo>
                  <a:pt x="23653" y="74249"/>
                </a:lnTo>
                <a:lnTo>
                  <a:pt x="24262" y="105948"/>
                </a:lnTo>
                <a:lnTo>
                  <a:pt x="45598" y="108387"/>
                </a:lnTo>
                <a:lnTo>
                  <a:pt x="43160" y="135209"/>
                </a:lnTo>
                <a:lnTo>
                  <a:pt x="70592" y="148011"/>
                </a:lnTo>
                <a:lnTo>
                  <a:pt x="74859" y="189464"/>
                </a:lnTo>
                <a:lnTo>
                  <a:pt x="85832" y="216896"/>
                </a:lnTo>
                <a:lnTo>
                  <a:pt x="112654" y="209580"/>
                </a:lnTo>
                <a:lnTo>
                  <a:pt x="130942" y="187025"/>
                </a:lnTo>
                <a:lnTo>
                  <a:pt x="152278" y="188244"/>
                </a:lnTo>
                <a:lnTo>
                  <a:pt x="165080" y="180929"/>
                </a:lnTo>
                <a:lnTo>
                  <a:pt x="188245" y="184587"/>
                </a:lnTo>
                <a:lnTo>
                  <a:pt x="227869" y="204704"/>
                </a:lnTo>
                <a:lnTo>
                  <a:pt x="254082" y="208971"/>
                </a:lnTo>
                <a:lnTo>
                  <a:pt x="298582" y="243718"/>
                </a:lnTo>
                <a:lnTo>
                  <a:pt x="322357" y="244937"/>
                </a:lnTo>
                <a:lnTo>
                  <a:pt x="332110" y="278465"/>
                </a:lnTo>
                <a:lnTo>
                  <a:pt x="368077" y="293096"/>
                </a:lnTo>
                <a:lnTo>
                  <a:pt x="391851" y="288219"/>
                </a:lnTo>
                <a:lnTo>
                  <a:pt x="394290" y="269931"/>
                </a:lnTo>
                <a:lnTo>
                  <a:pt x="418674" y="264444"/>
                </a:lnTo>
                <a:lnTo>
                  <a:pt x="433914" y="252252"/>
                </a:lnTo>
                <a:lnTo>
                  <a:pt x="433304" y="220553"/>
                </a:lnTo>
                <a:lnTo>
                  <a:pt x="458298" y="213238"/>
                </a:lnTo>
                <a:lnTo>
                  <a:pt x="460126" y="199217"/>
                </a:lnTo>
                <a:lnTo>
                  <a:pt x="477805" y="209580"/>
                </a:lnTo>
                <a:lnTo>
                  <a:pt x="487558" y="210800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Google Shape;947;p33"/>
          <p:cNvSpPr/>
          <p:nvPr/>
        </p:nvSpPr>
        <p:spPr>
          <a:xfrm>
            <a:off x="10134856" y="4483570"/>
            <a:ext cx="73304" cy="41888"/>
          </a:xfrm>
          <a:custGeom>
            <a:avLst/>
            <a:gdLst/>
            <a:ahLst/>
            <a:cxnLst/>
            <a:rect l="l" t="t" r="r" b="b"/>
            <a:pathLst>
              <a:path w="85344" h="48768" extrusionOk="0">
                <a:moveTo>
                  <a:pt x="5365" y="46208"/>
                </a:moveTo>
                <a:lnTo>
                  <a:pt x="35234" y="35235"/>
                </a:lnTo>
                <a:lnTo>
                  <a:pt x="71810" y="18166"/>
                </a:lnTo>
                <a:lnTo>
                  <a:pt x="85222" y="7803"/>
                </a:lnTo>
                <a:lnTo>
                  <a:pt x="73030" y="2926"/>
                </a:lnTo>
                <a:lnTo>
                  <a:pt x="62057" y="7803"/>
                </a:lnTo>
                <a:lnTo>
                  <a:pt x="37673" y="9022"/>
                </a:lnTo>
                <a:lnTo>
                  <a:pt x="7802" y="17557"/>
                </a:lnTo>
                <a:lnTo>
                  <a:pt x="2926" y="26701"/>
                </a:lnTo>
                <a:lnTo>
                  <a:pt x="5974" y="34625"/>
                </a:lnTo>
                <a:lnTo>
                  <a:pt x="5365" y="46208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8" name="Google Shape;948;p33"/>
          <p:cNvSpPr/>
          <p:nvPr/>
        </p:nvSpPr>
        <p:spPr>
          <a:xfrm>
            <a:off x="6680681" y="2962518"/>
            <a:ext cx="115191" cy="235619"/>
          </a:xfrm>
          <a:custGeom>
            <a:avLst/>
            <a:gdLst/>
            <a:ahLst/>
            <a:cxnLst/>
            <a:rect l="l" t="t" r="r" b="b"/>
            <a:pathLst>
              <a:path w="134112" h="274320" extrusionOk="0">
                <a:moveTo>
                  <a:pt x="132771" y="168128"/>
                </a:moveTo>
                <a:lnTo>
                  <a:pt x="120579" y="162032"/>
                </a:lnTo>
                <a:lnTo>
                  <a:pt x="111435" y="143744"/>
                </a:lnTo>
                <a:lnTo>
                  <a:pt x="94366" y="143134"/>
                </a:lnTo>
                <a:lnTo>
                  <a:pt x="87660" y="121798"/>
                </a:lnTo>
                <a:lnTo>
                  <a:pt x="108387" y="102291"/>
                </a:lnTo>
                <a:lnTo>
                  <a:pt x="111435" y="68153"/>
                </a:lnTo>
                <a:lnTo>
                  <a:pt x="99852" y="58400"/>
                </a:lnTo>
                <a:lnTo>
                  <a:pt x="99243" y="40112"/>
                </a:lnTo>
                <a:lnTo>
                  <a:pt x="114483" y="20605"/>
                </a:lnTo>
                <a:lnTo>
                  <a:pt x="112044" y="12680"/>
                </a:lnTo>
                <a:lnTo>
                  <a:pt x="85222" y="27310"/>
                </a:lnTo>
                <a:lnTo>
                  <a:pt x="85832" y="7193"/>
                </a:lnTo>
                <a:lnTo>
                  <a:pt x="63276" y="2926"/>
                </a:lnTo>
                <a:lnTo>
                  <a:pt x="29139" y="18776"/>
                </a:lnTo>
                <a:lnTo>
                  <a:pt x="23043" y="38893"/>
                </a:lnTo>
                <a:lnTo>
                  <a:pt x="29139" y="76688"/>
                </a:lnTo>
                <a:lnTo>
                  <a:pt x="22433" y="108997"/>
                </a:lnTo>
                <a:lnTo>
                  <a:pt x="2926" y="130942"/>
                </a:lnTo>
                <a:lnTo>
                  <a:pt x="6584" y="160203"/>
                </a:lnTo>
                <a:lnTo>
                  <a:pt x="34016" y="183368"/>
                </a:lnTo>
                <a:lnTo>
                  <a:pt x="34016" y="192512"/>
                </a:lnTo>
                <a:lnTo>
                  <a:pt x="54742" y="208361"/>
                </a:lnTo>
                <a:lnTo>
                  <a:pt x="70592" y="277246"/>
                </a:lnTo>
                <a:lnTo>
                  <a:pt x="86441" y="268712"/>
                </a:lnTo>
                <a:lnTo>
                  <a:pt x="88880" y="252253"/>
                </a:lnTo>
                <a:lnTo>
                  <a:pt x="84612" y="236403"/>
                </a:lnTo>
                <a:lnTo>
                  <a:pt x="107168" y="221163"/>
                </a:lnTo>
                <a:lnTo>
                  <a:pt x="116312" y="208971"/>
                </a:lnTo>
                <a:lnTo>
                  <a:pt x="132161" y="197998"/>
                </a:lnTo>
                <a:lnTo>
                  <a:pt x="132771" y="168128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9" name="Google Shape;949;p33"/>
          <p:cNvSpPr/>
          <p:nvPr/>
        </p:nvSpPr>
        <p:spPr>
          <a:xfrm>
            <a:off x="7172863" y="2803344"/>
            <a:ext cx="528834" cy="214675"/>
          </a:xfrm>
          <a:custGeom>
            <a:avLst/>
            <a:gdLst/>
            <a:ahLst/>
            <a:cxnLst/>
            <a:rect l="l" t="t" r="r" b="b"/>
            <a:pathLst>
              <a:path w="615696" h="249936" extrusionOk="0">
                <a:moveTo>
                  <a:pt x="343693" y="33406"/>
                </a:moveTo>
                <a:lnTo>
                  <a:pt x="284562" y="6584"/>
                </a:lnTo>
                <a:lnTo>
                  <a:pt x="232746" y="7803"/>
                </a:lnTo>
                <a:lnTo>
                  <a:pt x="197998" y="18166"/>
                </a:lnTo>
                <a:lnTo>
                  <a:pt x="163861" y="42550"/>
                </a:lnTo>
                <a:lnTo>
                  <a:pt x="103510" y="37673"/>
                </a:lnTo>
                <a:lnTo>
                  <a:pt x="93757" y="66934"/>
                </a:lnTo>
                <a:lnTo>
                  <a:pt x="45598" y="68153"/>
                </a:lnTo>
                <a:lnTo>
                  <a:pt x="14509" y="105339"/>
                </a:lnTo>
                <a:lnTo>
                  <a:pt x="36454" y="123627"/>
                </a:lnTo>
                <a:lnTo>
                  <a:pt x="24262" y="154107"/>
                </a:lnTo>
                <a:lnTo>
                  <a:pt x="49866" y="176052"/>
                </a:lnTo>
                <a:lnTo>
                  <a:pt x="72421" y="215067"/>
                </a:lnTo>
                <a:lnTo>
                  <a:pt x="107778" y="214457"/>
                </a:lnTo>
                <a:lnTo>
                  <a:pt x="140696" y="235793"/>
                </a:lnTo>
                <a:lnTo>
                  <a:pt x="162642" y="230916"/>
                </a:lnTo>
                <a:lnTo>
                  <a:pt x="168128" y="214457"/>
                </a:lnTo>
                <a:lnTo>
                  <a:pt x="202875" y="215676"/>
                </a:lnTo>
                <a:lnTo>
                  <a:pt x="230917" y="237012"/>
                </a:lnTo>
                <a:lnTo>
                  <a:pt x="279685" y="232745"/>
                </a:lnTo>
                <a:lnTo>
                  <a:pt x="298582" y="210190"/>
                </a:lnTo>
                <a:lnTo>
                  <a:pt x="326624" y="219334"/>
                </a:lnTo>
                <a:lnTo>
                  <a:pt x="346131" y="215676"/>
                </a:lnTo>
                <a:lnTo>
                  <a:pt x="335768" y="230307"/>
                </a:lnTo>
                <a:lnTo>
                  <a:pt x="349789" y="248595"/>
                </a:lnTo>
                <a:lnTo>
                  <a:pt x="357104" y="240060"/>
                </a:lnTo>
                <a:lnTo>
                  <a:pt x="364419" y="230916"/>
                </a:lnTo>
                <a:lnTo>
                  <a:pt x="363810" y="208971"/>
                </a:lnTo>
                <a:lnTo>
                  <a:pt x="375392" y="216896"/>
                </a:lnTo>
                <a:lnTo>
                  <a:pt x="408920" y="205923"/>
                </a:lnTo>
                <a:lnTo>
                  <a:pt x="427208" y="213238"/>
                </a:lnTo>
                <a:lnTo>
                  <a:pt x="453421" y="213238"/>
                </a:lnTo>
                <a:lnTo>
                  <a:pt x="488168" y="197998"/>
                </a:lnTo>
                <a:lnTo>
                  <a:pt x="505237" y="199217"/>
                </a:lnTo>
                <a:lnTo>
                  <a:pt x="541203" y="192512"/>
                </a:lnTo>
                <a:lnTo>
                  <a:pt x="554005" y="186416"/>
                </a:lnTo>
                <a:lnTo>
                  <a:pt x="591800" y="191902"/>
                </a:lnTo>
                <a:lnTo>
                  <a:pt x="604602" y="201656"/>
                </a:lnTo>
                <a:lnTo>
                  <a:pt x="618622" y="194950"/>
                </a:lnTo>
                <a:lnTo>
                  <a:pt x="618622" y="194950"/>
                </a:lnTo>
                <a:lnTo>
                  <a:pt x="596067" y="163251"/>
                </a:lnTo>
                <a:lnTo>
                  <a:pt x="600334" y="151059"/>
                </a:lnTo>
                <a:lnTo>
                  <a:pt x="582656" y="106558"/>
                </a:lnTo>
                <a:lnTo>
                  <a:pt x="602773" y="95585"/>
                </a:lnTo>
                <a:lnTo>
                  <a:pt x="588142" y="84003"/>
                </a:lnTo>
                <a:lnTo>
                  <a:pt x="562539" y="74859"/>
                </a:lnTo>
                <a:lnTo>
                  <a:pt x="562539" y="55961"/>
                </a:lnTo>
                <a:lnTo>
                  <a:pt x="554614" y="42550"/>
                </a:lnTo>
                <a:lnTo>
                  <a:pt x="520477" y="24262"/>
                </a:lnTo>
                <a:lnTo>
                  <a:pt x="487558" y="26091"/>
                </a:lnTo>
                <a:lnTo>
                  <a:pt x="454030" y="45598"/>
                </a:lnTo>
                <a:lnTo>
                  <a:pt x="426598" y="41940"/>
                </a:lnTo>
                <a:lnTo>
                  <a:pt x="391242" y="48036"/>
                </a:lnTo>
                <a:lnTo>
                  <a:pt x="343693" y="33406"/>
                </a:lnTo>
                <a:close/>
                <a:moveTo>
                  <a:pt x="41331" y="57790"/>
                </a:moveTo>
                <a:lnTo>
                  <a:pt x="53523" y="46208"/>
                </a:lnTo>
                <a:lnTo>
                  <a:pt x="90709" y="43769"/>
                </a:lnTo>
                <a:lnTo>
                  <a:pt x="94976" y="34625"/>
                </a:lnTo>
                <a:lnTo>
                  <a:pt x="66325" y="22433"/>
                </a:lnTo>
                <a:lnTo>
                  <a:pt x="60838" y="7803"/>
                </a:lnTo>
                <a:lnTo>
                  <a:pt x="33406" y="2926"/>
                </a:lnTo>
                <a:lnTo>
                  <a:pt x="2926" y="15118"/>
                </a:lnTo>
                <a:lnTo>
                  <a:pt x="19386" y="24872"/>
                </a:lnTo>
                <a:lnTo>
                  <a:pt x="12070" y="48646"/>
                </a:lnTo>
                <a:lnTo>
                  <a:pt x="5365" y="52913"/>
                </a:lnTo>
                <a:lnTo>
                  <a:pt x="5974" y="60838"/>
                </a:lnTo>
                <a:lnTo>
                  <a:pt x="17557" y="78516"/>
                </a:lnTo>
                <a:lnTo>
                  <a:pt x="41331" y="57790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0" name="Google Shape;950;p33"/>
          <p:cNvSpPr/>
          <p:nvPr/>
        </p:nvSpPr>
        <p:spPr>
          <a:xfrm>
            <a:off x="9920704" y="3365164"/>
            <a:ext cx="47124" cy="115191"/>
          </a:xfrm>
          <a:custGeom>
            <a:avLst/>
            <a:gdLst/>
            <a:ahLst/>
            <a:cxnLst/>
            <a:rect l="l" t="t" r="r" b="b"/>
            <a:pathLst>
              <a:path w="54864" h="134112" extrusionOk="0">
                <a:moveTo>
                  <a:pt x="44379" y="100462"/>
                </a:moveTo>
                <a:lnTo>
                  <a:pt x="51694" y="38283"/>
                </a:lnTo>
                <a:lnTo>
                  <a:pt x="52304" y="14508"/>
                </a:lnTo>
                <a:lnTo>
                  <a:pt x="34625" y="2926"/>
                </a:lnTo>
                <a:lnTo>
                  <a:pt x="14509" y="32187"/>
                </a:lnTo>
                <a:lnTo>
                  <a:pt x="2926" y="70592"/>
                </a:lnTo>
                <a:lnTo>
                  <a:pt x="12070" y="99243"/>
                </a:lnTo>
                <a:lnTo>
                  <a:pt x="36454" y="132161"/>
                </a:lnTo>
                <a:lnTo>
                  <a:pt x="44379" y="100462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1" name="Google Shape;951;p33"/>
          <p:cNvSpPr/>
          <p:nvPr/>
        </p:nvSpPr>
        <p:spPr>
          <a:xfrm>
            <a:off x="7340939" y="4241667"/>
            <a:ext cx="314159" cy="361283"/>
          </a:xfrm>
          <a:custGeom>
            <a:avLst/>
            <a:gdLst/>
            <a:ahLst/>
            <a:cxnLst/>
            <a:rect l="l" t="t" r="r" b="b"/>
            <a:pathLst>
              <a:path w="365760" h="420624" extrusionOk="0">
                <a:moveTo>
                  <a:pt x="44378" y="2926"/>
                </a:moveTo>
                <a:lnTo>
                  <a:pt x="32186" y="7803"/>
                </a:lnTo>
                <a:lnTo>
                  <a:pt x="46208" y="29749"/>
                </a:lnTo>
                <a:lnTo>
                  <a:pt x="43769" y="52304"/>
                </a:lnTo>
                <a:lnTo>
                  <a:pt x="34016" y="57181"/>
                </a:lnTo>
                <a:lnTo>
                  <a:pt x="34016" y="57181"/>
                </a:lnTo>
                <a:lnTo>
                  <a:pt x="35844" y="72421"/>
                </a:lnTo>
                <a:lnTo>
                  <a:pt x="43160" y="81565"/>
                </a:lnTo>
                <a:lnTo>
                  <a:pt x="43160" y="93757"/>
                </a:lnTo>
                <a:lnTo>
                  <a:pt x="34625" y="102291"/>
                </a:lnTo>
                <a:lnTo>
                  <a:pt x="21214" y="122408"/>
                </a:lnTo>
                <a:lnTo>
                  <a:pt x="8412" y="136429"/>
                </a:lnTo>
                <a:lnTo>
                  <a:pt x="4754" y="137038"/>
                </a:lnTo>
                <a:lnTo>
                  <a:pt x="2926" y="153497"/>
                </a:lnTo>
                <a:lnTo>
                  <a:pt x="9632" y="158984"/>
                </a:lnTo>
                <a:lnTo>
                  <a:pt x="8412" y="175443"/>
                </a:lnTo>
                <a:lnTo>
                  <a:pt x="14508" y="191293"/>
                </a:lnTo>
                <a:lnTo>
                  <a:pt x="6584" y="205923"/>
                </a:lnTo>
                <a:lnTo>
                  <a:pt x="34016" y="232136"/>
                </a:lnTo>
                <a:lnTo>
                  <a:pt x="35844" y="255910"/>
                </a:lnTo>
                <a:lnTo>
                  <a:pt x="52304" y="295534"/>
                </a:lnTo>
                <a:lnTo>
                  <a:pt x="52304" y="295534"/>
                </a:lnTo>
                <a:lnTo>
                  <a:pt x="54132" y="296753"/>
                </a:lnTo>
                <a:lnTo>
                  <a:pt x="67544" y="303459"/>
                </a:lnTo>
                <a:lnTo>
                  <a:pt x="88880" y="310165"/>
                </a:lnTo>
                <a:lnTo>
                  <a:pt x="108386" y="321747"/>
                </a:lnTo>
                <a:lnTo>
                  <a:pt x="141305" y="329062"/>
                </a:lnTo>
                <a:lnTo>
                  <a:pt x="148010" y="339425"/>
                </a:lnTo>
                <a:lnTo>
                  <a:pt x="148010" y="339425"/>
                </a:lnTo>
                <a:lnTo>
                  <a:pt x="150449" y="332110"/>
                </a:lnTo>
                <a:lnTo>
                  <a:pt x="167518" y="352837"/>
                </a:lnTo>
                <a:lnTo>
                  <a:pt x="169346" y="393680"/>
                </a:lnTo>
                <a:lnTo>
                  <a:pt x="180320" y="408310"/>
                </a:lnTo>
                <a:lnTo>
                  <a:pt x="180320" y="408920"/>
                </a:lnTo>
                <a:lnTo>
                  <a:pt x="193121" y="407091"/>
                </a:lnTo>
                <a:lnTo>
                  <a:pt x="233964" y="418064"/>
                </a:lnTo>
                <a:lnTo>
                  <a:pt x="242498" y="413187"/>
                </a:lnTo>
                <a:lnTo>
                  <a:pt x="266273" y="412577"/>
                </a:lnTo>
                <a:lnTo>
                  <a:pt x="279074" y="400995"/>
                </a:lnTo>
                <a:lnTo>
                  <a:pt x="299192" y="401605"/>
                </a:lnTo>
                <a:lnTo>
                  <a:pt x="336986" y="386365"/>
                </a:lnTo>
                <a:lnTo>
                  <a:pt x="365028" y="363809"/>
                </a:lnTo>
                <a:lnTo>
                  <a:pt x="365028" y="363809"/>
                </a:lnTo>
                <a:lnTo>
                  <a:pt x="352836" y="355275"/>
                </a:lnTo>
                <a:lnTo>
                  <a:pt x="339425" y="316870"/>
                </a:lnTo>
                <a:lnTo>
                  <a:pt x="328452" y="293096"/>
                </a:lnTo>
                <a:lnTo>
                  <a:pt x="330890" y="274198"/>
                </a:lnTo>
                <a:lnTo>
                  <a:pt x="329062" y="262616"/>
                </a:lnTo>
                <a:lnTo>
                  <a:pt x="339425" y="238841"/>
                </a:lnTo>
                <a:lnTo>
                  <a:pt x="338206" y="229088"/>
                </a:lnTo>
                <a:lnTo>
                  <a:pt x="316870" y="215067"/>
                </a:lnTo>
                <a:lnTo>
                  <a:pt x="315041" y="193121"/>
                </a:lnTo>
                <a:lnTo>
                  <a:pt x="332110" y="144963"/>
                </a:lnTo>
                <a:lnTo>
                  <a:pt x="283342" y="106558"/>
                </a:lnTo>
                <a:lnTo>
                  <a:pt x="280904" y="84003"/>
                </a:lnTo>
                <a:lnTo>
                  <a:pt x="157764" y="4755"/>
                </a:lnTo>
                <a:lnTo>
                  <a:pt x="157764" y="4755"/>
                </a:lnTo>
                <a:lnTo>
                  <a:pt x="140696" y="21824"/>
                </a:lnTo>
                <a:lnTo>
                  <a:pt x="129113" y="39502"/>
                </a:lnTo>
                <a:lnTo>
                  <a:pt x="142524" y="52913"/>
                </a:lnTo>
                <a:lnTo>
                  <a:pt x="123017" y="62667"/>
                </a:lnTo>
                <a:lnTo>
                  <a:pt x="118750" y="57790"/>
                </a:lnTo>
                <a:lnTo>
                  <a:pt x="99242" y="60229"/>
                </a:lnTo>
                <a:lnTo>
                  <a:pt x="84002" y="68763"/>
                </a:lnTo>
                <a:lnTo>
                  <a:pt x="74249" y="54133"/>
                </a:lnTo>
                <a:lnTo>
                  <a:pt x="80954" y="26701"/>
                </a:lnTo>
                <a:lnTo>
                  <a:pt x="82174" y="3536"/>
                </a:lnTo>
                <a:lnTo>
                  <a:pt x="82174" y="3536"/>
                </a:lnTo>
                <a:lnTo>
                  <a:pt x="82174" y="3536"/>
                </a:lnTo>
                <a:lnTo>
                  <a:pt x="44378" y="2926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2" name="Google Shape;952;p33"/>
          <p:cNvSpPr/>
          <p:nvPr/>
        </p:nvSpPr>
        <p:spPr>
          <a:xfrm>
            <a:off x="7341462" y="4066262"/>
            <a:ext cx="162315" cy="193731"/>
          </a:xfrm>
          <a:custGeom>
            <a:avLst/>
            <a:gdLst/>
            <a:ahLst/>
            <a:cxnLst/>
            <a:rect l="l" t="t" r="r" b="b"/>
            <a:pathLst>
              <a:path w="188976" h="225552" extrusionOk="0">
                <a:moveTo>
                  <a:pt x="153497" y="2926"/>
                </a:moveTo>
                <a:lnTo>
                  <a:pt x="132770" y="21214"/>
                </a:lnTo>
                <a:lnTo>
                  <a:pt x="108386" y="20605"/>
                </a:lnTo>
                <a:lnTo>
                  <a:pt x="80954" y="29749"/>
                </a:lnTo>
                <a:lnTo>
                  <a:pt x="59618" y="21214"/>
                </a:lnTo>
                <a:lnTo>
                  <a:pt x="45598" y="31577"/>
                </a:lnTo>
                <a:lnTo>
                  <a:pt x="45598" y="31577"/>
                </a:lnTo>
                <a:lnTo>
                  <a:pt x="43769" y="77297"/>
                </a:lnTo>
                <a:lnTo>
                  <a:pt x="57790" y="82174"/>
                </a:lnTo>
                <a:lnTo>
                  <a:pt x="46817" y="96195"/>
                </a:lnTo>
                <a:lnTo>
                  <a:pt x="33406" y="106558"/>
                </a:lnTo>
                <a:lnTo>
                  <a:pt x="20605" y="126675"/>
                </a:lnTo>
                <a:lnTo>
                  <a:pt x="13289" y="144963"/>
                </a:lnTo>
                <a:lnTo>
                  <a:pt x="11461" y="176053"/>
                </a:lnTo>
                <a:lnTo>
                  <a:pt x="3536" y="190683"/>
                </a:lnTo>
                <a:lnTo>
                  <a:pt x="2926" y="219944"/>
                </a:lnTo>
                <a:lnTo>
                  <a:pt x="11461" y="223601"/>
                </a:lnTo>
                <a:lnTo>
                  <a:pt x="31577" y="212019"/>
                </a:lnTo>
                <a:lnTo>
                  <a:pt x="43769" y="207142"/>
                </a:lnTo>
                <a:lnTo>
                  <a:pt x="81565" y="207752"/>
                </a:lnTo>
                <a:lnTo>
                  <a:pt x="81565" y="207752"/>
                </a:lnTo>
                <a:lnTo>
                  <a:pt x="79736" y="192512"/>
                </a:lnTo>
                <a:lnTo>
                  <a:pt x="95585" y="169957"/>
                </a:lnTo>
                <a:lnTo>
                  <a:pt x="116921" y="164470"/>
                </a:lnTo>
                <a:lnTo>
                  <a:pt x="131552" y="155326"/>
                </a:lnTo>
                <a:lnTo>
                  <a:pt x="149230" y="162641"/>
                </a:lnTo>
                <a:lnTo>
                  <a:pt x="151058" y="165689"/>
                </a:lnTo>
                <a:lnTo>
                  <a:pt x="151058" y="163861"/>
                </a:lnTo>
                <a:lnTo>
                  <a:pt x="160813" y="148011"/>
                </a:lnTo>
                <a:lnTo>
                  <a:pt x="177272" y="122408"/>
                </a:lnTo>
                <a:lnTo>
                  <a:pt x="190073" y="93757"/>
                </a:lnTo>
                <a:lnTo>
                  <a:pt x="174224" y="49256"/>
                </a:lnTo>
                <a:lnTo>
                  <a:pt x="169957" y="29749"/>
                </a:lnTo>
                <a:lnTo>
                  <a:pt x="153497" y="2926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3" name="Google Shape;953;p33"/>
          <p:cNvSpPr/>
          <p:nvPr/>
        </p:nvSpPr>
        <p:spPr>
          <a:xfrm>
            <a:off x="7041440" y="2474001"/>
            <a:ext cx="460766" cy="261799"/>
          </a:xfrm>
          <a:custGeom>
            <a:avLst/>
            <a:gdLst/>
            <a:ahLst/>
            <a:cxnLst/>
            <a:rect l="l" t="t" r="r" b="b"/>
            <a:pathLst>
              <a:path w="536448" h="304800" extrusionOk="0">
                <a:moveTo>
                  <a:pt x="325405" y="2926"/>
                </a:moveTo>
                <a:lnTo>
                  <a:pt x="296144" y="5974"/>
                </a:lnTo>
                <a:lnTo>
                  <a:pt x="287000" y="4145"/>
                </a:lnTo>
                <a:lnTo>
                  <a:pt x="280904" y="12680"/>
                </a:lnTo>
                <a:lnTo>
                  <a:pt x="269931" y="11460"/>
                </a:lnTo>
                <a:lnTo>
                  <a:pt x="269931" y="11460"/>
                </a:lnTo>
                <a:lnTo>
                  <a:pt x="244938" y="13289"/>
                </a:lnTo>
                <a:lnTo>
                  <a:pt x="237622" y="21824"/>
                </a:lnTo>
                <a:lnTo>
                  <a:pt x="238842" y="40721"/>
                </a:lnTo>
                <a:lnTo>
                  <a:pt x="226650" y="37064"/>
                </a:lnTo>
                <a:lnTo>
                  <a:pt x="200437" y="38892"/>
                </a:lnTo>
                <a:lnTo>
                  <a:pt x="191293" y="29748"/>
                </a:lnTo>
                <a:lnTo>
                  <a:pt x="181539" y="36454"/>
                </a:lnTo>
                <a:lnTo>
                  <a:pt x="169347" y="30968"/>
                </a:lnTo>
                <a:lnTo>
                  <a:pt x="146182" y="30358"/>
                </a:lnTo>
                <a:lnTo>
                  <a:pt x="112045" y="21214"/>
                </a:lnTo>
                <a:lnTo>
                  <a:pt x="81565" y="18166"/>
                </a:lnTo>
                <a:lnTo>
                  <a:pt x="59010" y="19385"/>
                </a:lnTo>
                <a:lnTo>
                  <a:pt x="44379" y="29139"/>
                </a:lnTo>
                <a:lnTo>
                  <a:pt x="30968" y="30968"/>
                </a:lnTo>
                <a:lnTo>
                  <a:pt x="49866" y="63276"/>
                </a:lnTo>
                <a:lnTo>
                  <a:pt x="48037" y="74249"/>
                </a:lnTo>
                <a:lnTo>
                  <a:pt x="34016" y="78516"/>
                </a:lnTo>
                <a:lnTo>
                  <a:pt x="10851" y="109606"/>
                </a:lnTo>
                <a:lnTo>
                  <a:pt x="20605" y="126675"/>
                </a:lnTo>
                <a:lnTo>
                  <a:pt x="13899" y="124236"/>
                </a:lnTo>
                <a:lnTo>
                  <a:pt x="7194" y="134600"/>
                </a:lnTo>
                <a:lnTo>
                  <a:pt x="2926" y="149840"/>
                </a:lnTo>
                <a:lnTo>
                  <a:pt x="20605" y="160203"/>
                </a:lnTo>
                <a:lnTo>
                  <a:pt x="24262" y="169956"/>
                </a:lnTo>
                <a:lnTo>
                  <a:pt x="35845" y="162032"/>
                </a:lnTo>
                <a:lnTo>
                  <a:pt x="55352" y="166299"/>
                </a:lnTo>
                <a:lnTo>
                  <a:pt x="74859" y="166299"/>
                </a:lnTo>
                <a:lnTo>
                  <a:pt x="89490" y="175443"/>
                </a:lnTo>
                <a:lnTo>
                  <a:pt x="99243" y="169956"/>
                </a:lnTo>
                <a:lnTo>
                  <a:pt x="121189" y="166299"/>
                </a:lnTo>
                <a:lnTo>
                  <a:pt x="127285" y="157155"/>
                </a:lnTo>
                <a:lnTo>
                  <a:pt x="140086" y="157155"/>
                </a:lnTo>
                <a:lnTo>
                  <a:pt x="146792" y="151668"/>
                </a:lnTo>
                <a:lnTo>
                  <a:pt x="166299" y="148011"/>
                </a:lnTo>
                <a:lnTo>
                  <a:pt x="190074" y="159593"/>
                </a:lnTo>
                <a:lnTo>
                  <a:pt x="202266" y="161422"/>
                </a:lnTo>
                <a:lnTo>
                  <a:pt x="217506" y="171176"/>
                </a:lnTo>
                <a:lnTo>
                  <a:pt x="217506" y="183977"/>
                </a:lnTo>
                <a:lnTo>
                  <a:pt x="229088" y="190683"/>
                </a:lnTo>
                <a:lnTo>
                  <a:pt x="235794" y="206532"/>
                </a:lnTo>
                <a:lnTo>
                  <a:pt x="247986" y="215676"/>
                </a:lnTo>
                <a:lnTo>
                  <a:pt x="246766" y="221772"/>
                </a:lnTo>
                <a:lnTo>
                  <a:pt x="252862" y="225430"/>
                </a:lnTo>
                <a:lnTo>
                  <a:pt x="245547" y="228478"/>
                </a:lnTo>
                <a:lnTo>
                  <a:pt x="227259" y="227259"/>
                </a:lnTo>
                <a:lnTo>
                  <a:pt x="223602" y="221772"/>
                </a:lnTo>
                <a:lnTo>
                  <a:pt x="217506" y="224820"/>
                </a:lnTo>
                <a:lnTo>
                  <a:pt x="220554" y="231526"/>
                </a:lnTo>
                <a:lnTo>
                  <a:pt x="213848" y="243718"/>
                </a:lnTo>
                <a:lnTo>
                  <a:pt x="210800" y="256520"/>
                </a:lnTo>
                <a:lnTo>
                  <a:pt x="203485" y="260787"/>
                </a:lnTo>
                <a:lnTo>
                  <a:pt x="218115" y="267492"/>
                </a:lnTo>
                <a:lnTo>
                  <a:pt x="231526" y="261396"/>
                </a:lnTo>
                <a:lnTo>
                  <a:pt x="246157" y="268102"/>
                </a:lnTo>
                <a:lnTo>
                  <a:pt x="266274" y="240060"/>
                </a:lnTo>
                <a:lnTo>
                  <a:pt x="274198" y="219334"/>
                </a:lnTo>
                <a:lnTo>
                  <a:pt x="301630" y="214457"/>
                </a:lnTo>
                <a:lnTo>
                  <a:pt x="305898" y="229088"/>
                </a:lnTo>
                <a:lnTo>
                  <a:pt x="354666" y="238232"/>
                </a:lnTo>
                <a:lnTo>
                  <a:pt x="365029" y="246766"/>
                </a:lnTo>
                <a:lnTo>
                  <a:pt x="337597" y="259568"/>
                </a:lnTo>
                <a:lnTo>
                  <a:pt x="333330" y="266883"/>
                </a:lnTo>
                <a:lnTo>
                  <a:pt x="368686" y="277856"/>
                </a:lnTo>
                <a:lnTo>
                  <a:pt x="365029" y="295534"/>
                </a:lnTo>
                <a:lnTo>
                  <a:pt x="383317" y="303459"/>
                </a:lnTo>
                <a:lnTo>
                  <a:pt x="421722" y="281513"/>
                </a:lnTo>
                <a:lnTo>
                  <a:pt x="454030" y="274808"/>
                </a:lnTo>
                <a:lnTo>
                  <a:pt x="457688" y="261396"/>
                </a:lnTo>
                <a:lnTo>
                  <a:pt x="426598" y="263835"/>
                </a:lnTo>
                <a:lnTo>
                  <a:pt x="410139" y="254691"/>
                </a:lnTo>
                <a:lnTo>
                  <a:pt x="404043" y="230916"/>
                </a:lnTo>
                <a:lnTo>
                  <a:pt x="427818" y="216896"/>
                </a:lnTo>
                <a:lnTo>
                  <a:pt x="455859" y="215067"/>
                </a:lnTo>
                <a:lnTo>
                  <a:pt x="474147" y="202875"/>
                </a:lnTo>
                <a:lnTo>
                  <a:pt x="497922" y="199827"/>
                </a:lnTo>
                <a:lnTo>
                  <a:pt x="495483" y="182758"/>
                </a:lnTo>
                <a:lnTo>
                  <a:pt x="508894" y="172395"/>
                </a:lnTo>
                <a:lnTo>
                  <a:pt x="537546" y="169347"/>
                </a:lnTo>
                <a:lnTo>
                  <a:pt x="539374" y="156545"/>
                </a:lnTo>
                <a:lnTo>
                  <a:pt x="528402" y="135819"/>
                </a:lnTo>
                <a:lnTo>
                  <a:pt x="536326" y="116312"/>
                </a:lnTo>
                <a:lnTo>
                  <a:pt x="533888" y="104729"/>
                </a:lnTo>
                <a:lnTo>
                  <a:pt x="487558" y="92537"/>
                </a:lnTo>
                <a:lnTo>
                  <a:pt x="469880" y="93147"/>
                </a:lnTo>
                <a:lnTo>
                  <a:pt x="447934" y="75468"/>
                </a:lnTo>
                <a:lnTo>
                  <a:pt x="426598" y="81564"/>
                </a:lnTo>
                <a:lnTo>
                  <a:pt x="386365" y="68153"/>
                </a:lnTo>
                <a:lnTo>
                  <a:pt x="385146" y="60838"/>
                </a:lnTo>
                <a:lnTo>
                  <a:pt x="371734" y="44379"/>
                </a:lnTo>
                <a:lnTo>
                  <a:pt x="347350" y="43160"/>
                </a:lnTo>
                <a:lnTo>
                  <a:pt x="343083" y="31577"/>
                </a:lnTo>
                <a:lnTo>
                  <a:pt x="348570" y="23652"/>
                </a:lnTo>
                <a:lnTo>
                  <a:pt x="325405" y="2926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4" name="Google Shape;954;p33"/>
          <p:cNvSpPr/>
          <p:nvPr/>
        </p:nvSpPr>
        <p:spPr>
          <a:xfrm>
            <a:off x="4840235" y="5210847"/>
            <a:ext cx="146607" cy="162315"/>
          </a:xfrm>
          <a:custGeom>
            <a:avLst/>
            <a:gdLst/>
            <a:ahLst/>
            <a:cxnLst/>
            <a:rect l="l" t="t" r="r" b="b"/>
            <a:pathLst>
              <a:path w="170688" h="188976" extrusionOk="0">
                <a:moveTo>
                  <a:pt x="169347" y="144963"/>
                </a:moveTo>
                <a:lnTo>
                  <a:pt x="156545" y="122408"/>
                </a:lnTo>
                <a:lnTo>
                  <a:pt x="168128" y="104120"/>
                </a:lnTo>
                <a:lnTo>
                  <a:pt x="144963" y="77907"/>
                </a:lnTo>
                <a:lnTo>
                  <a:pt x="115702" y="56571"/>
                </a:lnTo>
                <a:lnTo>
                  <a:pt x="77907" y="31577"/>
                </a:lnTo>
                <a:lnTo>
                  <a:pt x="66324" y="32796"/>
                </a:lnTo>
                <a:lnTo>
                  <a:pt x="28529" y="2926"/>
                </a:lnTo>
                <a:lnTo>
                  <a:pt x="7803" y="7193"/>
                </a:lnTo>
                <a:lnTo>
                  <a:pt x="4755" y="38283"/>
                </a:lnTo>
                <a:lnTo>
                  <a:pt x="2926" y="77907"/>
                </a:lnTo>
                <a:lnTo>
                  <a:pt x="9632" y="116312"/>
                </a:lnTo>
                <a:lnTo>
                  <a:pt x="4145" y="124846"/>
                </a:lnTo>
                <a:lnTo>
                  <a:pt x="6584" y="150449"/>
                </a:lnTo>
                <a:lnTo>
                  <a:pt x="30358" y="171785"/>
                </a:lnTo>
                <a:lnTo>
                  <a:pt x="52304" y="170566"/>
                </a:lnTo>
                <a:lnTo>
                  <a:pt x="85222" y="187025"/>
                </a:lnTo>
                <a:lnTo>
                  <a:pt x="101681" y="183368"/>
                </a:lnTo>
                <a:lnTo>
                  <a:pt x="127284" y="190683"/>
                </a:lnTo>
                <a:lnTo>
                  <a:pt x="159593" y="169347"/>
                </a:lnTo>
                <a:lnTo>
                  <a:pt x="169347" y="144963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5" name="Google Shape;955;p33"/>
          <p:cNvSpPr/>
          <p:nvPr/>
        </p:nvSpPr>
        <p:spPr>
          <a:xfrm>
            <a:off x="1868817" y="1904327"/>
            <a:ext cx="2837900" cy="1675512"/>
          </a:xfrm>
          <a:custGeom>
            <a:avLst/>
            <a:gdLst/>
            <a:ahLst/>
            <a:cxnLst/>
            <a:rect l="l" t="t" r="r" b="b"/>
            <a:pathLst>
              <a:path w="3304032" h="1950720" extrusionOk="0">
                <a:moveTo>
                  <a:pt x="118750" y="1944502"/>
                </a:moveTo>
                <a:lnTo>
                  <a:pt x="130942" y="1939016"/>
                </a:lnTo>
                <a:lnTo>
                  <a:pt x="146182" y="1930481"/>
                </a:lnTo>
                <a:lnTo>
                  <a:pt x="147401" y="1928043"/>
                </a:lnTo>
                <a:lnTo>
                  <a:pt x="141915" y="1914632"/>
                </a:lnTo>
                <a:lnTo>
                  <a:pt x="137648" y="1909755"/>
                </a:lnTo>
                <a:lnTo>
                  <a:pt x="132771" y="1906097"/>
                </a:lnTo>
                <a:lnTo>
                  <a:pt x="121188" y="1899392"/>
                </a:lnTo>
                <a:lnTo>
                  <a:pt x="118750" y="1898782"/>
                </a:lnTo>
                <a:lnTo>
                  <a:pt x="116312" y="1902440"/>
                </a:lnTo>
                <a:lnTo>
                  <a:pt x="116312" y="1910365"/>
                </a:lnTo>
                <a:lnTo>
                  <a:pt x="108996" y="1916461"/>
                </a:lnTo>
                <a:lnTo>
                  <a:pt x="106558" y="1920728"/>
                </a:lnTo>
                <a:lnTo>
                  <a:pt x="108996" y="1934749"/>
                </a:lnTo>
                <a:lnTo>
                  <a:pt x="105339" y="1945721"/>
                </a:lnTo>
                <a:lnTo>
                  <a:pt x="112654" y="1951208"/>
                </a:lnTo>
                <a:lnTo>
                  <a:pt x="118750" y="1944502"/>
                </a:lnTo>
                <a:close/>
                <a:moveTo>
                  <a:pt x="115092" y="1884152"/>
                </a:moveTo>
                <a:lnTo>
                  <a:pt x="118750" y="1879885"/>
                </a:lnTo>
                <a:lnTo>
                  <a:pt x="111435" y="1873789"/>
                </a:lnTo>
                <a:lnTo>
                  <a:pt x="100462" y="1870131"/>
                </a:lnTo>
                <a:lnTo>
                  <a:pt x="96195" y="1873179"/>
                </a:lnTo>
                <a:lnTo>
                  <a:pt x="96195" y="1875617"/>
                </a:lnTo>
                <a:lnTo>
                  <a:pt x="99243" y="1878665"/>
                </a:lnTo>
                <a:lnTo>
                  <a:pt x="102900" y="1887200"/>
                </a:lnTo>
                <a:lnTo>
                  <a:pt x="115092" y="1884152"/>
                </a:lnTo>
                <a:close/>
                <a:moveTo>
                  <a:pt x="96804" y="1863425"/>
                </a:moveTo>
                <a:lnTo>
                  <a:pt x="80955" y="1862206"/>
                </a:lnTo>
                <a:lnTo>
                  <a:pt x="77297" y="1866473"/>
                </a:lnTo>
                <a:lnTo>
                  <a:pt x="94976" y="1867693"/>
                </a:lnTo>
                <a:lnTo>
                  <a:pt x="96804" y="1863425"/>
                </a:lnTo>
                <a:close/>
                <a:moveTo>
                  <a:pt x="68153" y="1857939"/>
                </a:moveTo>
                <a:lnTo>
                  <a:pt x="61448" y="1845137"/>
                </a:lnTo>
                <a:lnTo>
                  <a:pt x="59619" y="1842699"/>
                </a:lnTo>
                <a:lnTo>
                  <a:pt x="49256" y="1848185"/>
                </a:lnTo>
                <a:lnTo>
                  <a:pt x="49865" y="1849405"/>
                </a:lnTo>
                <a:lnTo>
                  <a:pt x="52304" y="1858549"/>
                </a:lnTo>
                <a:lnTo>
                  <a:pt x="63276" y="1859768"/>
                </a:lnTo>
                <a:lnTo>
                  <a:pt x="65715" y="1860377"/>
                </a:lnTo>
                <a:lnTo>
                  <a:pt x="68153" y="1857939"/>
                </a:lnTo>
                <a:close/>
                <a:moveTo>
                  <a:pt x="17556" y="1832336"/>
                </a:moveTo>
                <a:lnTo>
                  <a:pt x="19385" y="1823192"/>
                </a:lnTo>
                <a:lnTo>
                  <a:pt x="11460" y="1822582"/>
                </a:lnTo>
                <a:lnTo>
                  <a:pt x="5364" y="1826240"/>
                </a:lnTo>
                <a:lnTo>
                  <a:pt x="2926" y="1829288"/>
                </a:lnTo>
                <a:lnTo>
                  <a:pt x="12680" y="1835993"/>
                </a:lnTo>
                <a:lnTo>
                  <a:pt x="17556" y="1832336"/>
                </a:lnTo>
                <a:close/>
                <a:moveTo>
                  <a:pt x="2529718" y="776509"/>
                </a:moveTo>
                <a:lnTo>
                  <a:pt x="2519965" y="776509"/>
                </a:lnTo>
                <a:lnTo>
                  <a:pt x="2512040" y="791139"/>
                </a:lnTo>
                <a:lnTo>
                  <a:pt x="2450470" y="791139"/>
                </a:lnTo>
                <a:lnTo>
                  <a:pt x="2348057" y="791139"/>
                </a:lnTo>
                <a:lnTo>
                  <a:pt x="2246254" y="791139"/>
                </a:lnTo>
                <a:lnTo>
                  <a:pt x="2156033" y="791139"/>
                </a:lnTo>
                <a:lnTo>
                  <a:pt x="2066422" y="791139"/>
                </a:lnTo>
                <a:lnTo>
                  <a:pt x="1978030" y="791139"/>
                </a:lnTo>
                <a:lnTo>
                  <a:pt x="1886590" y="791139"/>
                </a:lnTo>
                <a:lnTo>
                  <a:pt x="1857329" y="791139"/>
                </a:lnTo>
                <a:lnTo>
                  <a:pt x="1768328" y="791139"/>
                </a:lnTo>
                <a:lnTo>
                  <a:pt x="1683593" y="791139"/>
                </a:lnTo>
                <a:lnTo>
                  <a:pt x="1673840" y="822229"/>
                </a:lnTo>
                <a:lnTo>
                  <a:pt x="1659209" y="853318"/>
                </a:lnTo>
                <a:lnTo>
                  <a:pt x="1645189" y="863072"/>
                </a:lnTo>
                <a:lnTo>
                  <a:pt x="1651894" y="827105"/>
                </a:lnTo>
                <a:lnTo>
                  <a:pt x="1616537" y="814304"/>
                </a:lnTo>
                <a:lnTo>
                  <a:pt x="1608003" y="821619"/>
                </a:lnTo>
                <a:lnTo>
                  <a:pt x="1605565" y="839297"/>
                </a:lnTo>
                <a:lnTo>
                  <a:pt x="1594592" y="872216"/>
                </a:lnTo>
                <a:lnTo>
                  <a:pt x="1568989" y="922813"/>
                </a:lnTo>
                <a:lnTo>
                  <a:pt x="1544605" y="956950"/>
                </a:lnTo>
                <a:lnTo>
                  <a:pt x="1520221" y="991088"/>
                </a:lnTo>
                <a:lnTo>
                  <a:pt x="1487302" y="1026445"/>
                </a:lnTo>
                <a:lnTo>
                  <a:pt x="1480597" y="1055096"/>
                </a:lnTo>
                <a:lnTo>
                  <a:pt x="1463528" y="1087405"/>
                </a:lnTo>
                <a:lnTo>
                  <a:pt x="1439753" y="1119104"/>
                </a:lnTo>
                <a:lnTo>
                  <a:pt x="1445849" y="1139830"/>
                </a:lnTo>
                <a:lnTo>
                  <a:pt x="1434267" y="1171529"/>
                </a:lnTo>
                <a:lnTo>
                  <a:pt x="1443411" y="1204448"/>
                </a:lnTo>
                <a:lnTo>
                  <a:pt x="1451336" y="1217859"/>
                </a:lnTo>
                <a:lnTo>
                  <a:pt x="1446459" y="1227003"/>
                </a:lnTo>
                <a:lnTo>
                  <a:pt x="1448897" y="1281867"/>
                </a:lnTo>
                <a:lnTo>
                  <a:pt x="1464137" y="1321491"/>
                </a:lnTo>
                <a:lnTo>
                  <a:pt x="1459261" y="1342827"/>
                </a:lnTo>
                <a:lnTo>
                  <a:pt x="1465357" y="1348923"/>
                </a:lnTo>
                <a:lnTo>
                  <a:pt x="1493398" y="1353190"/>
                </a:lnTo>
                <a:lnTo>
                  <a:pt x="1501323" y="1363553"/>
                </a:lnTo>
                <a:lnTo>
                  <a:pt x="1518392" y="1365382"/>
                </a:lnTo>
                <a:lnTo>
                  <a:pt x="1517782" y="1376965"/>
                </a:lnTo>
                <a:lnTo>
                  <a:pt x="1531193" y="1381232"/>
                </a:lnTo>
                <a:lnTo>
                  <a:pt x="1543995" y="1403787"/>
                </a:lnTo>
                <a:lnTo>
                  <a:pt x="1542166" y="1423294"/>
                </a:lnTo>
                <a:lnTo>
                  <a:pt x="1580571" y="1420246"/>
                </a:lnTo>
                <a:lnTo>
                  <a:pt x="1623243" y="1415979"/>
                </a:lnTo>
                <a:lnTo>
                  <a:pt x="1617147" y="1423904"/>
                </a:lnTo>
                <a:lnTo>
                  <a:pt x="1660429" y="1442801"/>
                </a:lnTo>
                <a:lnTo>
                  <a:pt x="1725656" y="1469624"/>
                </a:lnTo>
                <a:lnTo>
                  <a:pt x="1790883" y="1469624"/>
                </a:lnTo>
                <a:lnTo>
                  <a:pt x="1817096" y="1469624"/>
                </a:lnTo>
                <a:lnTo>
                  <a:pt x="1821973" y="1453774"/>
                </a:lnTo>
                <a:lnTo>
                  <a:pt x="1878665" y="1453774"/>
                </a:lnTo>
                <a:lnTo>
                  <a:pt x="1886590" y="1467185"/>
                </a:lnTo>
                <a:lnTo>
                  <a:pt x="1899392" y="1479377"/>
                </a:lnTo>
                <a:lnTo>
                  <a:pt x="1914022" y="1496446"/>
                </a:lnTo>
                <a:lnTo>
                  <a:pt x="1918899" y="1516563"/>
                </a:lnTo>
                <a:lnTo>
                  <a:pt x="1921337" y="1537899"/>
                </a:lnTo>
                <a:lnTo>
                  <a:pt x="1934749" y="1549481"/>
                </a:lnTo>
                <a:lnTo>
                  <a:pt x="1959133" y="1561064"/>
                </a:lnTo>
                <a:lnTo>
                  <a:pt x="1988393" y="1530584"/>
                </a:lnTo>
                <a:lnTo>
                  <a:pt x="2015216" y="1529974"/>
                </a:lnTo>
                <a:lnTo>
                  <a:pt x="2034113" y="1545214"/>
                </a:lnTo>
                <a:lnTo>
                  <a:pt x="2043867" y="1572037"/>
                </a:lnTo>
                <a:lnTo>
                  <a:pt x="2049963" y="1594592"/>
                </a:lnTo>
                <a:lnTo>
                  <a:pt x="2064593" y="1616537"/>
                </a:lnTo>
                <a:lnTo>
                  <a:pt x="2065813" y="1643969"/>
                </a:lnTo>
                <a:lnTo>
                  <a:pt x="2070689" y="1662257"/>
                </a:lnTo>
                <a:lnTo>
                  <a:pt x="2094464" y="1674449"/>
                </a:lnTo>
                <a:lnTo>
                  <a:pt x="2116409" y="1682984"/>
                </a:lnTo>
                <a:lnTo>
                  <a:pt x="2129211" y="1681765"/>
                </a:lnTo>
                <a:lnTo>
                  <a:pt x="2125553" y="1668353"/>
                </a:lnTo>
                <a:lnTo>
                  <a:pt x="2127992" y="1649456"/>
                </a:lnTo>
                <a:lnTo>
                  <a:pt x="2134088" y="1622633"/>
                </a:lnTo>
                <a:lnTo>
                  <a:pt x="2145670" y="1605565"/>
                </a:lnTo>
                <a:lnTo>
                  <a:pt x="2168225" y="1586667"/>
                </a:lnTo>
                <a:lnTo>
                  <a:pt x="2204801" y="1570208"/>
                </a:lnTo>
                <a:lnTo>
                  <a:pt x="2241987" y="1541557"/>
                </a:lnTo>
                <a:lnTo>
                  <a:pt x="2271857" y="1532413"/>
                </a:lnTo>
                <a:lnTo>
                  <a:pt x="2293193" y="1529974"/>
                </a:lnTo>
                <a:lnTo>
                  <a:pt x="2314529" y="1538509"/>
                </a:lnTo>
                <a:lnTo>
                  <a:pt x="2344400" y="1533632"/>
                </a:lnTo>
                <a:lnTo>
                  <a:pt x="2364517" y="1554358"/>
                </a:lnTo>
                <a:lnTo>
                  <a:pt x="2387681" y="1555577"/>
                </a:lnTo>
                <a:lnTo>
                  <a:pt x="2402312" y="1548262"/>
                </a:lnTo>
                <a:lnTo>
                  <a:pt x="2412675" y="1553749"/>
                </a:lnTo>
                <a:lnTo>
                  <a:pt x="2420600" y="1548872"/>
                </a:lnTo>
                <a:lnTo>
                  <a:pt x="2415113" y="1540947"/>
                </a:lnTo>
                <a:lnTo>
                  <a:pt x="2419381" y="1525707"/>
                </a:lnTo>
                <a:lnTo>
                  <a:pt x="2416333" y="1515344"/>
                </a:lnTo>
                <a:lnTo>
                  <a:pt x="2430963" y="1509248"/>
                </a:lnTo>
                <a:lnTo>
                  <a:pt x="2456566" y="1506809"/>
                </a:lnTo>
                <a:lnTo>
                  <a:pt x="2485217" y="1511077"/>
                </a:lnTo>
                <a:lnTo>
                  <a:pt x="2523013" y="1506200"/>
                </a:lnTo>
                <a:lnTo>
                  <a:pt x="2541300" y="1515344"/>
                </a:lnTo>
                <a:lnTo>
                  <a:pt x="2553492" y="1533632"/>
                </a:lnTo>
                <a:lnTo>
                  <a:pt x="2558979" y="1535461"/>
                </a:lnTo>
                <a:lnTo>
                  <a:pt x="2596164" y="1517782"/>
                </a:lnTo>
                <a:lnTo>
                  <a:pt x="2607747" y="1523878"/>
                </a:lnTo>
                <a:lnTo>
                  <a:pt x="2626035" y="1556187"/>
                </a:lnTo>
                <a:lnTo>
                  <a:pt x="2630912" y="1577523"/>
                </a:lnTo>
                <a:lnTo>
                  <a:pt x="2618720" y="1603126"/>
                </a:lnTo>
                <a:lnTo>
                  <a:pt x="2621158" y="1618366"/>
                </a:lnTo>
                <a:lnTo>
                  <a:pt x="2630912" y="1648237"/>
                </a:lnTo>
                <a:lnTo>
                  <a:pt x="2643104" y="1681765"/>
                </a:lnTo>
                <a:lnTo>
                  <a:pt x="2654076" y="1690299"/>
                </a:lnTo>
                <a:lnTo>
                  <a:pt x="2656515" y="1707368"/>
                </a:lnTo>
                <a:lnTo>
                  <a:pt x="2672364" y="1712245"/>
                </a:lnTo>
                <a:lnTo>
                  <a:pt x="2682728" y="1707368"/>
                </a:lnTo>
                <a:lnTo>
                  <a:pt x="2694920" y="1683593"/>
                </a:lnTo>
                <a:lnTo>
                  <a:pt x="2699187" y="1668353"/>
                </a:lnTo>
                <a:lnTo>
                  <a:pt x="2704674" y="1642141"/>
                </a:lnTo>
                <a:lnTo>
                  <a:pt x="2697358" y="1597030"/>
                </a:lnTo>
                <a:lnTo>
                  <a:pt x="2700406" y="1580571"/>
                </a:lnTo>
                <a:lnTo>
                  <a:pt x="2691262" y="1553139"/>
                </a:lnTo>
                <a:lnTo>
                  <a:pt x="2686995" y="1520221"/>
                </a:lnTo>
                <a:lnTo>
                  <a:pt x="2687604" y="1493398"/>
                </a:lnTo>
                <a:lnTo>
                  <a:pt x="2698578" y="1465966"/>
                </a:lnTo>
                <a:lnTo>
                  <a:pt x="2719914" y="1442801"/>
                </a:lnTo>
                <a:lnTo>
                  <a:pt x="2742468" y="1424513"/>
                </a:lnTo>
                <a:lnTo>
                  <a:pt x="2784531" y="1399520"/>
                </a:lnTo>
                <a:lnTo>
                  <a:pt x="2792456" y="1386109"/>
                </a:lnTo>
                <a:lnTo>
                  <a:pt x="2812572" y="1372088"/>
                </a:lnTo>
                <a:lnTo>
                  <a:pt x="2829642" y="1369649"/>
                </a:lnTo>
                <a:lnTo>
                  <a:pt x="2856464" y="1346485"/>
                </a:lnTo>
                <a:lnTo>
                  <a:pt x="2893040" y="1334902"/>
                </a:lnTo>
                <a:lnTo>
                  <a:pt x="2921082" y="1305641"/>
                </a:lnTo>
                <a:lnTo>
                  <a:pt x="2926568" y="1266017"/>
                </a:lnTo>
                <a:lnTo>
                  <a:pt x="2927178" y="1252606"/>
                </a:lnTo>
                <a:lnTo>
                  <a:pt x="2918643" y="1250168"/>
                </a:lnTo>
                <a:lnTo>
                  <a:pt x="2927787" y="1212373"/>
                </a:lnTo>
                <a:lnTo>
                  <a:pt x="2909499" y="1199571"/>
                </a:lnTo>
                <a:lnTo>
                  <a:pt x="2929006" y="1205667"/>
                </a:lnTo>
                <a:lnTo>
                  <a:pt x="2929006" y="1180673"/>
                </a:lnTo>
                <a:lnTo>
                  <a:pt x="2940588" y="1164214"/>
                </a:lnTo>
                <a:lnTo>
                  <a:pt x="2934492" y="1196523"/>
                </a:lnTo>
                <a:lnTo>
                  <a:pt x="2946684" y="1211763"/>
                </a:lnTo>
                <a:lnTo>
                  <a:pt x="2929006" y="1238585"/>
                </a:lnTo>
                <a:lnTo>
                  <a:pt x="2931444" y="1239805"/>
                </a:lnTo>
                <a:lnTo>
                  <a:pt x="2958267" y="1208715"/>
                </a:lnTo>
                <a:lnTo>
                  <a:pt x="2972898" y="1193475"/>
                </a:lnTo>
                <a:lnTo>
                  <a:pt x="2976555" y="1178235"/>
                </a:lnTo>
                <a:lnTo>
                  <a:pt x="2971068" y="1171529"/>
                </a:lnTo>
                <a:lnTo>
                  <a:pt x="2970459" y="1150193"/>
                </a:lnTo>
                <a:lnTo>
                  <a:pt x="2977774" y="1159947"/>
                </a:lnTo>
                <a:lnTo>
                  <a:pt x="2984480" y="1162385"/>
                </a:lnTo>
                <a:lnTo>
                  <a:pt x="2983870" y="1172139"/>
                </a:lnTo>
                <a:lnTo>
                  <a:pt x="3015570" y="1142269"/>
                </a:lnTo>
                <a:lnTo>
                  <a:pt x="3030810" y="1114837"/>
                </a:lnTo>
                <a:lnTo>
                  <a:pt x="3022275" y="1113008"/>
                </a:lnTo>
                <a:lnTo>
                  <a:pt x="3035076" y="1102035"/>
                </a:lnTo>
                <a:lnTo>
                  <a:pt x="3032638" y="1106912"/>
                </a:lnTo>
                <a:lnTo>
                  <a:pt x="3052755" y="1106912"/>
                </a:lnTo>
                <a:lnTo>
                  <a:pt x="3100304" y="1095329"/>
                </a:lnTo>
                <a:lnTo>
                  <a:pt x="3093598" y="1088014"/>
                </a:lnTo>
                <a:lnTo>
                  <a:pt x="3045440" y="1095329"/>
                </a:lnTo>
                <a:lnTo>
                  <a:pt x="3074700" y="1084357"/>
                </a:lnTo>
                <a:lnTo>
                  <a:pt x="3093598" y="1082528"/>
                </a:lnTo>
                <a:lnTo>
                  <a:pt x="3108228" y="1080699"/>
                </a:lnTo>
                <a:lnTo>
                  <a:pt x="3133222" y="1073993"/>
                </a:lnTo>
                <a:lnTo>
                  <a:pt x="3147852" y="1074603"/>
                </a:lnTo>
                <a:lnTo>
                  <a:pt x="3171018" y="1068507"/>
                </a:lnTo>
                <a:lnTo>
                  <a:pt x="3177114" y="1058144"/>
                </a:lnTo>
                <a:lnTo>
                  <a:pt x="3170408" y="1049609"/>
                </a:lnTo>
                <a:lnTo>
                  <a:pt x="3169188" y="1063021"/>
                </a:lnTo>
                <a:lnTo>
                  <a:pt x="3156387" y="1062411"/>
                </a:lnTo>
                <a:lnTo>
                  <a:pt x="3152730" y="1042294"/>
                </a:lnTo>
                <a:lnTo>
                  <a:pt x="3159435" y="1022177"/>
                </a:lnTo>
                <a:lnTo>
                  <a:pt x="3167970" y="1014253"/>
                </a:lnTo>
                <a:lnTo>
                  <a:pt x="3191744" y="991697"/>
                </a:lnTo>
                <a:lnTo>
                  <a:pt x="3227710" y="980725"/>
                </a:lnTo>
                <a:lnTo>
                  <a:pt x="3264286" y="967923"/>
                </a:lnTo>
                <a:lnTo>
                  <a:pt x="3302691" y="949635"/>
                </a:lnTo>
                <a:lnTo>
                  <a:pt x="3301472" y="937443"/>
                </a:lnTo>
                <a:lnTo>
                  <a:pt x="3288670" y="916107"/>
                </a:lnTo>
                <a:lnTo>
                  <a:pt x="3305739" y="864291"/>
                </a:lnTo>
                <a:lnTo>
                  <a:pt x="3296595" y="853318"/>
                </a:lnTo>
                <a:lnTo>
                  <a:pt x="3274040" y="860024"/>
                </a:lnTo>
                <a:lnTo>
                  <a:pt x="3267334" y="849661"/>
                </a:lnTo>
                <a:lnTo>
                  <a:pt x="3233806" y="878312"/>
                </a:lnTo>
                <a:lnTo>
                  <a:pt x="3214299" y="908182"/>
                </a:lnTo>
                <a:lnTo>
                  <a:pt x="3197840" y="925251"/>
                </a:lnTo>
                <a:lnTo>
                  <a:pt x="3182600" y="930737"/>
                </a:lnTo>
                <a:lnTo>
                  <a:pt x="3172236" y="932566"/>
                </a:lnTo>
                <a:lnTo>
                  <a:pt x="3166140" y="942320"/>
                </a:lnTo>
                <a:lnTo>
                  <a:pt x="3109448" y="942320"/>
                </a:lnTo>
                <a:lnTo>
                  <a:pt x="3062508" y="942320"/>
                </a:lnTo>
                <a:lnTo>
                  <a:pt x="3046050" y="949635"/>
                </a:lnTo>
                <a:lnTo>
                  <a:pt x="3005206" y="975238"/>
                </a:lnTo>
                <a:lnTo>
                  <a:pt x="3006426" y="980725"/>
                </a:lnTo>
                <a:lnTo>
                  <a:pt x="3002768" y="995355"/>
                </a:lnTo>
                <a:lnTo>
                  <a:pt x="2974726" y="1007547"/>
                </a:lnTo>
                <a:lnTo>
                  <a:pt x="2950952" y="1004499"/>
                </a:lnTo>
                <a:lnTo>
                  <a:pt x="2926568" y="1003280"/>
                </a:lnTo>
                <a:lnTo>
                  <a:pt x="2910718" y="1007547"/>
                </a:lnTo>
                <a:lnTo>
                  <a:pt x="2908890" y="1018520"/>
                </a:lnTo>
                <a:lnTo>
                  <a:pt x="2908890" y="1018520"/>
                </a:lnTo>
                <a:lnTo>
                  <a:pt x="2908280" y="1022177"/>
                </a:lnTo>
                <a:lnTo>
                  <a:pt x="2872923" y="1044733"/>
                </a:lnTo>
                <a:lnTo>
                  <a:pt x="2845491" y="1055705"/>
                </a:lnTo>
                <a:lnTo>
                  <a:pt x="2827812" y="1060582"/>
                </a:lnTo>
                <a:lnTo>
                  <a:pt x="2805258" y="1070945"/>
                </a:lnTo>
                <a:lnTo>
                  <a:pt x="2780874" y="1076432"/>
                </a:lnTo>
                <a:lnTo>
                  <a:pt x="2765634" y="1074603"/>
                </a:lnTo>
                <a:lnTo>
                  <a:pt x="2749174" y="1066678"/>
                </a:lnTo>
                <a:lnTo>
                  <a:pt x="2765634" y="1052048"/>
                </a:lnTo>
                <a:lnTo>
                  <a:pt x="2765634" y="1052048"/>
                </a:lnTo>
                <a:lnTo>
                  <a:pt x="2777826" y="1038637"/>
                </a:lnTo>
                <a:lnTo>
                  <a:pt x="2800380" y="1017910"/>
                </a:lnTo>
                <a:lnTo>
                  <a:pt x="2800380" y="1017910"/>
                </a:lnTo>
                <a:lnTo>
                  <a:pt x="2800380" y="1017910"/>
                </a:lnTo>
                <a:lnTo>
                  <a:pt x="2804648" y="1002670"/>
                </a:lnTo>
                <a:lnTo>
                  <a:pt x="2807696" y="981334"/>
                </a:lnTo>
                <a:lnTo>
                  <a:pt x="2797942" y="977067"/>
                </a:lnTo>
                <a:lnTo>
                  <a:pt x="2771730" y="994136"/>
                </a:lnTo>
                <a:lnTo>
                  <a:pt x="2766243" y="993526"/>
                </a:lnTo>
                <a:lnTo>
                  <a:pt x="2768072" y="984382"/>
                </a:lnTo>
                <a:lnTo>
                  <a:pt x="2791236" y="969142"/>
                </a:lnTo>
                <a:lnTo>
                  <a:pt x="2800990" y="952073"/>
                </a:lnTo>
                <a:lnTo>
                  <a:pt x="2805258" y="935005"/>
                </a:lnTo>
                <a:lnTo>
                  <a:pt x="2788798" y="920374"/>
                </a:lnTo>
                <a:lnTo>
                  <a:pt x="2766243" y="912449"/>
                </a:lnTo>
                <a:lnTo>
                  <a:pt x="2755880" y="927080"/>
                </a:lnTo>
                <a:lnTo>
                  <a:pt x="2747346" y="930737"/>
                </a:lnTo>
                <a:lnTo>
                  <a:pt x="2733934" y="949635"/>
                </a:lnTo>
                <a:lnTo>
                  <a:pt x="2736372" y="936833"/>
                </a:lnTo>
                <a:lnTo>
                  <a:pt x="2720523" y="945977"/>
                </a:lnTo>
                <a:lnTo>
                  <a:pt x="2707722" y="958169"/>
                </a:lnTo>
                <a:lnTo>
                  <a:pt x="2691872" y="977067"/>
                </a:lnTo>
                <a:lnTo>
                  <a:pt x="2683947" y="992917"/>
                </a:lnTo>
                <a:lnTo>
                  <a:pt x="2684556" y="1016081"/>
                </a:lnTo>
                <a:lnTo>
                  <a:pt x="2673584" y="1040465"/>
                </a:lnTo>
                <a:lnTo>
                  <a:pt x="2653467" y="1058753"/>
                </a:lnTo>
                <a:lnTo>
                  <a:pt x="2644932" y="1064240"/>
                </a:lnTo>
                <a:lnTo>
                  <a:pt x="2635179" y="1068507"/>
                </a:lnTo>
                <a:lnTo>
                  <a:pt x="2624206" y="1068507"/>
                </a:lnTo>
                <a:lnTo>
                  <a:pt x="2622378" y="1066069"/>
                </a:lnTo>
                <a:lnTo>
                  <a:pt x="2621768" y="1045952"/>
                </a:lnTo>
                <a:lnTo>
                  <a:pt x="2626035" y="1036198"/>
                </a:lnTo>
                <a:lnTo>
                  <a:pt x="2630302" y="1027054"/>
                </a:lnTo>
                <a:lnTo>
                  <a:pt x="2633960" y="1008766"/>
                </a:lnTo>
                <a:lnTo>
                  <a:pt x="2649200" y="987430"/>
                </a:lnTo>
                <a:lnTo>
                  <a:pt x="2666878" y="961217"/>
                </a:lnTo>
                <a:lnTo>
                  <a:pt x="2694920" y="932566"/>
                </a:lnTo>
                <a:lnTo>
                  <a:pt x="2690652" y="932566"/>
                </a:lnTo>
                <a:lnTo>
                  <a:pt x="2657734" y="956950"/>
                </a:lnTo>
                <a:lnTo>
                  <a:pt x="2655296" y="952683"/>
                </a:lnTo>
                <a:lnTo>
                  <a:pt x="2672974" y="938662"/>
                </a:lnTo>
                <a:lnTo>
                  <a:pt x="2701626" y="914278"/>
                </a:lnTo>
                <a:lnTo>
                  <a:pt x="2724180" y="911230"/>
                </a:lnTo>
                <a:lnTo>
                  <a:pt x="2751003" y="903305"/>
                </a:lnTo>
                <a:lnTo>
                  <a:pt x="2773558" y="907573"/>
                </a:lnTo>
                <a:lnTo>
                  <a:pt x="2774168" y="907573"/>
                </a:lnTo>
                <a:lnTo>
                  <a:pt x="2802819" y="904525"/>
                </a:lnTo>
                <a:lnTo>
                  <a:pt x="2793675" y="889285"/>
                </a:lnTo>
                <a:lnTo>
                  <a:pt x="2793675" y="889285"/>
                </a:lnTo>
                <a:lnTo>
                  <a:pt x="2786360" y="888065"/>
                </a:lnTo>
                <a:lnTo>
                  <a:pt x="2786360" y="888065"/>
                </a:lnTo>
                <a:lnTo>
                  <a:pt x="2786360" y="888065"/>
                </a:lnTo>
                <a:lnTo>
                  <a:pt x="2777826" y="886237"/>
                </a:lnTo>
                <a:lnTo>
                  <a:pt x="2775387" y="875873"/>
                </a:lnTo>
                <a:lnTo>
                  <a:pt x="2744298" y="878921"/>
                </a:lnTo>
                <a:lnTo>
                  <a:pt x="2713818" y="887456"/>
                </a:lnTo>
                <a:lnTo>
                  <a:pt x="2698578" y="873435"/>
                </a:lnTo>
                <a:lnTo>
                  <a:pt x="2683338" y="868558"/>
                </a:lnTo>
                <a:lnTo>
                  <a:pt x="2702235" y="848441"/>
                </a:lnTo>
                <a:lnTo>
                  <a:pt x="2669926" y="860633"/>
                </a:lnTo>
                <a:lnTo>
                  <a:pt x="2640056" y="873435"/>
                </a:lnTo>
                <a:lnTo>
                  <a:pt x="2612014" y="882579"/>
                </a:lnTo>
                <a:lnTo>
                  <a:pt x="2599212" y="869777"/>
                </a:lnTo>
                <a:lnTo>
                  <a:pt x="2565684" y="877702"/>
                </a:lnTo>
                <a:lnTo>
                  <a:pt x="2568123" y="872216"/>
                </a:lnTo>
                <a:lnTo>
                  <a:pt x="2596164" y="856366"/>
                </a:lnTo>
                <a:lnTo>
                  <a:pt x="2624816" y="841126"/>
                </a:lnTo>
                <a:lnTo>
                  <a:pt x="2660782" y="828325"/>
                </a:lnTo>
                <a:lnTo>
                  <a:pt x="2660782" y="828325"/>
                </a:lnTo>
                <a:lnTo>
                  <a:pt x="2660782" y="828325"/>
                </a:lnTo>
                <a:lnTo>
                  <a:pt x="2628474" y="818571"/>
                </a:lnTo>
                <a:lnTo>
                  <a:pt x="2601651" y="823448"/>
                </a:lnTo>
                <a:lnTo>
                  <a:pt x="2578486" y="811865"/>
                </a:lnTo>
                <a:lnTo>
                  <a:pt x="2550444" y="805769"/>
                </a:lnTo>
                <a:lnTo>
                  <a:pt x="2530938" y="803331"/>
                </a:lnTo>
                <a:lnTo>
                  <a:pt x="2524841" y="797235"/>
                </a:lnTo>
                <a:lnTo>
                  <a:pt x="2529718" y="776509"/>
                </a:lnTo>
                <a:close/>
                <a:moveTo>
                  <a:pt x="1063021" y="490606"/>
                </a:moveTo>
                <a:lnTo>
                  <a:pt x="1105083" y="473537"/>
                </a:lnTo>
                <a:lnTo>
                  <a:pt x="1105083" y="462565"/>
                </a:lnTo>
                <a:lnTo>
                  <a:pt x="1089233" y="460126"/>
                </a:lnTo>
                <a:lnTo>
                  <a:pt x="1068507" y="465613"/>
                </a:lnTo>
                <a:lnTo>
                  <a:pt x="1029493" y="478414"/>
                </a:lnTo>
                <a:lnTo>
                  <a:pt x="1016081" y="494873"/>
                </a:lnTo>
                <a:lnTo>
                  <a:pt x="1020349" y="504627"/>
                </a:lnTo>
                <a:lnTo>
                  <a:pt x="1063021" y="490606"/>
                </a:lnTo>
                <a:close/>
                <a:moveTo>
                  <a:pt x="827105" y="390632"/>
                </a:moveTo>
                <a:lnTo>
                  <a:pt x="841126" y="376611"/>
                </a:lnTo>
                <a:lnTo>
                  <a:pt x="823448" y="373563"/>
                </a:lnTo>
                <a:lnTo>
                  <a:pt x="788701" y="379659"/>
                </a:lnTo>
                <a:lnTo>
                  <a:pt x="793577" y="389413"/>
                </a:lnTo>
                <a:lnTo>
                  <a:pt x="803331" y="396118"/>
                </a:lnTo>
                <a:lnTo>
                  <a:pt x="827105" y="390632"/>
                </a:lnTo>
                <a:close/>
                <a:moveTo>
                  <a:pt x="834421" y="254691"/>
                </a:moveTo>
                <a:lnTo>
                  <a:pt x="815523" y="268102"/>
                </a:lnTo>
                <a:lnTo>
                  <a:pt x="817961" y="271150"/>
                </a:lnTo>
                <a:lnTo>
                  <a:pt x="843565" y="268712"/>
                </a:lnTo>
                <a:lnTo>
                  <a:pt x="845393" y="275417"/>
                </a:lnTo>
                <a:lnTo>
                  <a:pt x="855757" y="282733"/>
                </a:lnTo>
                <a:lnTo>
                  <a:pt x="885627" y="275417"/>
                </a:lnTo>
                <a:lnTo>
                  <a:pt x="892942" y="271760"/>
                </a:lnTo>
                <a:lnTo>
                  <a:pt x="872825" y="266883"/>
                </a:lnTo>
                <a:lnTo>
                  <a:pt x="863072" y="257739"/>
                </a:lnTo>
                <a:lnTo>
                  <a:pt x="842345" y="261397"/>
                </a:lnTo>
                <a:lnTo>
                  <a:pt x="834421" y="254691"/>
                </a:lnTo>
                <a:close/>
                <a:moveTo>
                  <a:pt x="1595811" y="9632"/>
                </a:moveTo>
                <a:lnTo>
                  <a:pt x="1568989" y="2926"/>
                </a:lnTo>
                <a:lnTo>
                  <a:pt x="1506809" y="19995"/>
                </a:lnTo>
                <a:lnTo>
                  <a:pt x="1487302" y="18166"/>
                </a:lnTo>
                <a:lnTo>
                  <a:pt x="1420246" y="32187"/>
                </a:lnTo>
                <a:lnTo>
                  <a:pt x="1390985" y="35845"/>
                </a:lnTo>
                <a:lnTo>
                  <a:pt x="1343437" y="51085"/>
                </a:lnTo>
                <a:lnTo>
                  <a:pt x="1314176" y="66934"/>
                </a:lnTo>
                <a:lnTo>
                  <a:pt x="1261750" y="82174"/>
                </a:lnTo>
                <a:lnTo>
                  <a:pt x="1215421" y="82784"/>
                </a:lnTo>
                <a:lnTo>
                  <a:pt x="1177016" y="100462"/>
                </a:lnTo>
                <a:lnTo>
                  <a:pt x="1196523" y="110825"/>
                </a:lnTo>
                <a:lnTo>
                  <a:pt x="1200790" y="124846"/>
                </a:lnTo>
                <a:lnTo>
                  <a:pt x="1195913" y="141305"/>
                </a:lnTo>
                <a:lnTo>
                  <a:pt x="1209934" y="154107"/>
                </a:lnTo>
                <a:lnTo>
                  <a:pt x="1202619" y="175443"/>
                </a:lnTo>
                <a:lnTo>
                  <a:pt x="1146536" y="176662"/>
                </a:lnTo>
                <a:lnTo>
                  <a:pt x="1172749" y="159593"/>
                </a:lnTo>
                <a:lnTo>
                  <a:pt x="1152022" y="159593"/>
                </a:lnTo>
                <a:lnTo>
                  <a:pt x="1072165" y="176053"/>
                </a:lnTo>
                <a:lnTo>
                  <a:pt x="1016691" y="190073"/>
                </a:lnTo>
                <a:lnTo>
                  <a:pt x="1022787" y="210190"/>
                </a:lnTo>
                <a:lnTo>
                  <a:pt x="1015472" y="223601"/>
                </a:lnTo>
                <a:lnTo>
                  <a:pt x="1042904" y="232136"/>
                </a:lnTo>
                <a:lnTo>
                  <a:pt x="1084966" y="227869"/>
                </a:lnTo>
                <a:lnTo>
                  <a:pt x="1095939" y="235793"/>
                </a:lnTo>
                <a:lnTo>
                  <a:pt x="1113617" y="227869"/>
                </a:lnTo>
                <a:lnTo>
                  <a:pt x="1150803" y="220553"/>
                </a:lnTo>
                <a:lnTo>
                  <a:pt x="1167262" y="220553"/>
                </a:lnTo>
                <a:lnTo>
                  <a:pt x="1131296" y="233355"/>
                </a:lnTo>
                <a:lnTo>
                  <a:pt x="1138001" y="239451"/>
                </a:lnTo>
                <a:lnTo>
                  <a:pt x="1122761" y="255301"/>
                </a:lnTo>
                <a:lnTo>
                  <a:pt x="1089233" y="266273"/>
                </a:lnTo>
                <a:lnTo>
                  <a:pt x="1073993" y="263225"/>
                </a:lnTo>
                <a:lnTo>
                  <a:pt x="1031321" y="279685"/>
                </a:lnTo>
                <a:lnTo>
                  <a:pt x="1020349" y="274198"/>
                </a:lnTo>
                <a:lnTo>
                  <a:pt x="995355" y="276637"/>
                </a:lnTo>
                <a:lnTo>
                  <a:pt x="963046" y="294925"/>
                </a:lnTo>
                <a:lnTo>
                  <a:pt x="916717" y="313822"/>
                </a:lnTo>
                <a:lnTo>
                  <a:pt x="881360" y="334549"/>
                </a:lnTo>
                <a:lnTo>
                  <a:pt x="883189" y="349179"/>
                </a:lnTo>
                <a:lnTo>
                  <a:pt x="858805" y="369296"/>
                </a:lnTo>
                <a:lnTo>
                  <a:pt x="867339" y="377830"/>
                </a:lnTo>
                <a:lnTo>
                  <a:pt x="870387" y="394289"/>
                </a:lnTo>
                <a:lnTo>
                  <a:pt x="914278" y="387584"/>
                </a:lnTo>
                <a:lnTo>
                  <a:pt x="916717" y="400385"/>
                </a:lnTo>
                <a:lnTo>
                  <a:pt x="896600" y="413187"/>
                </a:lnTo>
                <a:lnTo>
                  <a:pt x="874654" y="434523"/>
                </a:lnTo>
                <a:lnTo>
                  <a:pt x="891723" y="434523"/>
                </a:lnTo>
                <a:lnTo>
                  <a:pt x="935614" y="420502"/>
                </a:lnTo>
                <a:lnTo>
                  <a:pt x="925861" y="438181"/>
                </a:lnTo>
                <a:lnTo>
                  <a:pt x="947806" y="425379"/>
                </a:lnTo>
                <a:lnTo>
                  <a:pt x="945368" y="443667"/>
                </a:lnTo>
                <a:lnTo>
                  <a:pt x="974629" y="430256"/>
                </a:lnTo>
                <a:lnTo>
                  <a:pt x="977067" y="436961"/>
                </a:lnTo>
                <a:lnTo>
                  <a:pt x="1020958" y="425989"/>
                </a:lnTo>
                <a:lnTo>
                  <a:pt x="983163" y="446715"/>
                </a:lnTo>
                <a:lnTo>
                  <a:pt x="948416" y="474147"/>
                </a:lnTo>
                <a:lnTo>
                  <a:pt x="913669" y="486949"/>
                </a:lnTo>
                <a:lnTo>
                  <a:pt x="899648" y="494264"/>
                </a:lnTo>
                <a:lnTo>
                  <a:pt x="836859" y="516209"/>
                </a:lnTo>
                <a:lnTo>
                  <a:pt x="806989" y="530840"/>
                </a:lnTo>
                <a:lnTo>
                  <a:pt x="767365" y="535107"/>
                </a:lnTo>
                <a:lnTo>
                  <a:pt x="715549" y="555224"/>
                </a:lnTo>
                <a:lnTo>
                  <a:pt x="675315" y="566197"/>
                </a:lnTo>
                <a:lnTo>
                  <a:pt x="625937" y="583265"/>
                </a:lnTo>
                <a:lnTo>
                  <a:pt x="623499" y="589361"/>
                </a:lnTo>
                <a:lnTo>
                  <a:pt x="684459" y="578998"/>
                </a:lnTo>
                <a:lnTo>
                  <a:pt x="721035" y="566806"/>
                </a:lnTo>
                <a:lnTo>
                  <a:pt x="763097" y="554614"/>
                </a:lnTo>
                <a:lnTo>
                  <a:pt x="800283" y="544251"/>
                </a:lnTo>
                <a:lnTo>
                  <a:pt x="817352" y="547299"/>
                </a:lnTo>
                <a:lnTo>
                  <a:pt x="866729" y="531449"/>
                </a:lnTo>
                <a:lnTo>
                  <a:pt x="894161" y="514381"/>
                </a:lnTo>
                <a:lnTo>
                  <a:pt x="958169" y="495483"/>
                </a:lnTo>
                <a:lnTo>
                  <a:pt x="981944" y="479633"/>
                </a:lnTo>
                <a:lnTo>
                  <a:pt x="1022177" y="468661"/>
                </a:lnTo>
                <a:lnTo>
                  <a:pt x="1068507" y="453421"/>
                </a:lnTo>
                <a:lnTo>
                  <a:pt x="1122761" y="427817"/>
                </a:lnTo>
                <a:lnTo>
                  <a:pt x="1121542" y="410139"/>
                </a:lnTo>
                <a:lnTo>
                  <a:pt x="1189208" y="385145"/>
                </a:lnTo>
                <a:lnTo>
                  <a:pt x="1234318" y="361371"/>
                </a:lnTo>
                <a:lnTo>
                  <a:pt x="1290401" y="341864"/>
                </a:lnTo>
                <a:lnTo>
                  <a:pt x="1287963" y="350398"/>
                </a:lnTo>
                <a:lnTo>
                  <a:pt x="1247120" y="361371"/>
                </a:lnTo>
                <a:lnTo>
                  <a:pt x="1196523" y="396118"/>
                </a:lnTo>
                <a:lnTo>
                  <a:pt x="1177016" y="417454"/>
                </a:lnTo>
                <a:lnTo>
                  <a:pt x="1216030" y="409529"/>
                </a:lnTo>
                <a:lnTo>
                  <a:pt x="1253216" y="397947"/>
                </a:lnTo>
                <a:lnTo>
                  <a:pt x="1292840" y="390022"/>
                </a:lnTo>
                <a:lnTo>
                  <a:pt x="1310518" y="388193"/>
                </a:lnTo>
                <a:lnTo>
                  <a:pt x="1331854" y="363200"/>
                </a:lnTo>
                <a:lnTo>
                  <a:pt x="1370259" y="355885"/>
                </a:lnTo>
                <a:lnTo>
                  <a:pt x="1386109" y="371125"/>
                </a:lnTo>
                <a:lnTo>
                  <a:pt x="1422685" y="387584"/>
                </a:lnTo>
                <a:lnTo>
                  <a:pt x="1463528" y="384536"/>
                </a:lnTo>
                <a:lnTo>
                  <a:pt x="1498275" y="396728"/>
                </a:lnTo>
                <a:lnTo>
                  <a:pt x="1517782" y="403433"/>
                </a:lnTo>
                <a:lnTo>
                  <a:pt x="1537899" y="440619"/>
                </a:lnTo>
                <a:lnTo>
                  <a:pt x="1560454" y="450982"/>
                </a:lnTo>
                <a:lnTo>
                  <a:pt x="1603736" y="452201"/>
                </a:lnTo>
                <a:lnTo>
                  <a:pt x="1628729" y="454640"/>
                </a:lnTo>
                <a:lnTo>
                  <a:pt x="1612270" y="488168"/>
                </a:lnTo>
                <a:lnTo>
                  <a:pt x="1622024" y="518038"/>
                </a:lnTo>
                <a:lnTo>
                  <a:pt x="1601907" y="549737"/>
                </a:lnTo>
                <a:lnTo>
                  <a:pt x="1617147" y="561320"/>
                </a:lnTo>
                <a:lnTo>
                  <a:pt x="1620805" y="574731"/>
                </a:lnTo>
                <a:lnTo>
                  <a:pt x="1620805" y="574731"/>
                </a:lnTo>
                <a:lnTo>
                  <a:pt x="1651894" y="557053"/>
                </a:lnTo>
                <a:lnTo>
                  <a:pt x="1670792" y="534497"/>
                </a:lnTo>
                <a:lnTo>
                  <a:pt x="1642750" y="511333"/>
                </a:lnTo>
                <a:lnTo>
                  <a:pt x="1651894" y="469880"/>
                </a:lnTo>
                <a:lnTo>
                  <a:pt x="1658600" y="444277"/>
                </a:lnTo>
                <a:lnTo>
                  <a:pt x="1648237" y="427817"/>
                </a:lnTo>
                <a:lnTo>
                  <a:pt x="1643969" y="413187"/>
                </a:lnTo>
                <a:lnTo>
                  <a:pt x="1647017" y="394899"/>
                </a:lnTo>
                <a:lnTo>
                  <a:pt x="1608003" y="406481"/>
                </a:lnTo>
                <a:lnTo>
                  <a:pt x="1561673" y="426598"/>
                </a:lnTo>
                <a:lnTo>
                  <a:pt x="1560454" y="402824"/>
                </a:lnTo>
                <a:lnTo>
                  <a:pt x="1556797" y="386974"/>
                </a:lnTo>
                <a:lnTo>
                  <a:pt x="1540337" y="377221"/>
                </a:lnTo>
                <a:lnTo>
                  <a:pt x="1514734" y="376611"/>
                </a:lnTo>
                <a:lnTo>
                  <a:pt x="1730533" y="179101"/>
                </a:lnTo>
                <a:lnTo>
                  <a:pt x="1878665" y="55961"/>
                </a:lnTo>
                <a:lnTo>
                  <a:pt x="1878665" y="55961"/>
                </a:lnTo>
                <a:lnTo>
                  <a:pt x="1878665" y="55961"/>
                </a:lnTo>
                <a:lnTo>
                  <a:pt x="1857329" y="51694"/>
                </a:lnTo>
                <a:lnTo>
                  <a:pt x="1832336" y="41941"/>
                </a:lnTo>
                <a:lnTo>
                  <a:pt x="1792712" y="46817"/>
                </a:lnTo>
                <a:lnTo>
                  <a:pt x="1779301" y="42550"/>
                </a:lnTo>
                <a:lnTo>
                  <a:pt x="1736019" y="39502"/>
                </a:lnTo>
                <a:lnTo>
                  <a:pt x="1698224" y="29749"/>
                </a:lnTo>
                <a:lnTo>
                  <a:pt x="1668963" y="32797"/>
                </a:lnTo>
                <a:lnTo>
                  <a:pt x="1639093" y="27310"/>
                </a:lnTo>
                <a:lnTo>
                  <a:pt x="1651285" y="19995"/>
                </a:lnTo>
                <a:lnTo>
                  <a:pt x="1612880" y="18166"/>
                </a:lnTo>
                <a:lnTo>
                  <a:pt x="1592763" y="24262"/>
                </a:lnTo>
                <a:lnTo>
                  <a:pt x="1595811" y="9632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6" name="Google Shape;956;p33"/>
          <p:cNvSpPr/>
          <p:nvPr/>
        </p:nvSpPr>
        <p:spPr>
          <a:xfrm>
            <a:off x="7946217" y="2692342"/>
            <a:ext cx="497418" cy="277507"/>
          </a:xfrm>
          <a:custGeom>
            <a:avLst/>
            <a:gdLst/>
            <a:ahLst/>
            <a:cxnLst/>
            <a:rect l="l" t="t" r="r" b="b"/>
            <a:pathLst>
              <a:path w="579120" h="323088" extrusionOk="0">
                <a:moveTo>
                  <a:pt x="499141" y="127284"/>
                </a:moveTo>
                <a:lnTo>
                  <a:pt x="483901" y="134600"/>
                </a:lnTo>
                <a:lnTo>
                  <a:pt x="450982" y="160812"/>
                </a:lnTo>
                <a:lnTo>
                  <a:pt x="445496" y="188244"/>
                </a:lnTo>
                <a:lnTo>
                  <a:pt x="433913" y="188244"/>
                </a:lnTo>
                <a:lnTo>
                  <a:pt x="419893" y="169956"/>
                </a:lnTo>
                <a:lnTo>
                  <a:pt x="379658" y="168737"/>
                </a:lnTo>
                <a:lnTo>
                  <a:pt x="363809" y="138257"/>
                </a:lnTo>
                <a:lnTo>
                  <a:pt x="348569" y="137648"/>
                </a:lnTo>
                <a:lnTo>
                  <a:pt x="339425" y="99852"/>
                </a:lnTo>
                <a:lnTo>
                  <a:pt x="293705" y="72420"/>
                </a:lnTo>
                <a:lnTo>
                  <a:pt x="241280" y="75468"/>
                </a:lnTo>
                <a:lnTo>
                  <a:pt x="206533" y="80955"/>
                </a:lnTo>
                <a:lnTo>
                  <a:pt x="166909" y="47427"/>
                </a:lnTo>
                <a:lnTo>
                  <a:pt x="137648" y="33406"/>
                </a:lnTo>
                <a:lnTo>
                  <a:pt x="82174" y="5974"/>
                </a:lnTo>
                <a:lnTo>
                  <a:pt x="75469" y="2926"/>
                </a:lnTo>
                <a:lnTo>
                  <a:pt x="2926" y="24872"/>
                </a:lnTo>
                <a:lnTo>
                  <a:pt x="40721" y="163860"/>
                </a:lnTo>
                <a:lnTo>
                  <a:pt x="76078" y="163251"/>
                </a:lnTo>
                <a:lnTo>
                  <a:pt x="66325" y="144353"/>
                </a:lnTo>
                <a:lnTo>
                  <a:pt x="89489" y="130942"/>
                </a:lnTo>
                <a:lnTo>
                  <a:pt x="109606" y="108996"/>
                </a:lnTo>
                <a:lnTo>
                  <a:pt x="157154" y="129113"/>
                </a:lnTo>
                <a:lnTo>
                  <a:pt x="168737" y="158984"/>
                </a:lnTo>
                <a:lnTo>
                  <a:pt x="182758" y="166908"/>
                </a:lnTo>
                <a:lnTo>
                  <a:pt x="216286" y="165080"/>
                </a:lnTo>
                <a:lnTo>
                  <a:pt x="228478" y="172395"/>
                </a:lnTo>
                <a:lnTo>
                  <a:pt x="254690" y="211409"/>
                </a:lnTo>
                <a:lnTo>
                  <a:pt x="297362" y="238232"/>
                </a:lnTo>
                <a:lnTo>
                  <a:pt x="322966" y="256520"/>
                </a:lnTo>
                <a:lnTo>
                  <a:pt x="360761" y="276027"/>
                </a:lnTo>
                <a:lnTo>
                  <a:pt x="407701" y="292486"/>
                </a:lnTo>
                <a:lnTo>
                  <a:pt x="412577" y="316870"/>
                </a:lnTo>
                <a:lnTo>
                  <a:pt x="430256" y="316870"/>
                </a:lnTo>
                <a:lnTo>
                  <a:pt x="456469" y="325404"/>
                </a:lnTo>
                <a:lnTo>
                  <a:pt x="464393" y="285171"/>
                </a:lnTo>
                <a:lnTo>
                  <a:pt x="449762" y="256520"/>
                </a:lnTo>
                <a:lnTo>
                  <a:pt x="424160" y="246766"/>
                </a:lnTo>
                <a:lnTo>
                  <a:pt x="427817" y="229697"/>
                </a:lnTo>
                <a:lnTo>
                  <a:pt x="454640" y="231526"/>
                </a:lnTo>
                <a:lnTo>
                  <a:pt x="463784" y="210190"/>
                </a:lnTo>
                <a:lnTo>
                  <a:pt x="466832" y="185806"/>
                </a:lnTo>
                <a:lnTo>
                  <a:pt x="505846" y="176662"/>
                </a:lnTo>
                <a:lnTo>
                  <a:pt x="504626" y="194340"/>
                </a:lnTo>
                <a:lnTo>
                  <a:pt x="512552" y="205313"/>
                </a:lnTo>
                <a:lnTo>
                  <a:pt x="525353" y="204094"/>
                </a:lnTo>
                <a:lnTo>
                  <a:pt x="550346" y="207752"/>
                </a:lnTo>
                <a:lnTo>
                  <a:pt x="582046" y="180320"/>
                </a:lnTo>
                <a:lnTo>
                  <a:pt x="538765" y="160203"/>
                </a:lnTo>
                <a:lnTo>
                  <a:pt x="519257" y="169956"/>
                </a:lnTo>
                <a:lnTo>
                  <a:pt x="491216" y="155936"/>
                </a:lnTo>
                <a:lnTo>
                  <a:pt x="510113" y="130942"/>
                </a:lnTo>
                <a:lnTo>
                  <a:pt x="499141" y="127284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7" name="Google Shape;957;p33"/>
          <p:cNvSpPr/>
          <p:nvPr/>
        </p:nvSpPr>
        <p:spPr>
          <a:xfrm>
            <a:off x="4322397" y="3802892"/>
            <a:ext cx="397934" cy="382226"/>
          </a:xfrm>
          <a:custGeom>
            <a:avLst/>
            <a:gdLst/>
            <a:ahLst/>
            <a:cxnLst/>
            <a:rect l="l" t="t" r="r" b="b"/>
            <a:pathLst>
              <a:path w="463296" h="445008" extrusionOk="0">
                <a:moveTo>
                  <a:pt x="464393" y="149840"/>
                </a:moveTo>
                <a:lnTo>
                  <a:pt x="450982" y="140696"/>
                </a:lnTo>
                <a:lnTo>
                  <a:pt x="433304" y="141915"/>
                </a:lnTo>
                <a:lnTo>
                  <a:pt x="429037" y="110825"/>
                </a:lnTo>
                <a:lnTo>
                  <a:pt x="404043" y="91318"/>
                </a:lnTo>
                <a:lnTo>
                  <a:pt x="377221" y="88880"/>
                </a:lnTo>
                <a:lnTo>
                  <a:pt x="366248" y="70592"/>
                </a:lnTo>
                <a:lnTo>
                  <a:pt x="395509" y="59009"/>
                </a:lnTo>
                <a:lnTo>
                  <a:pt x="354665" y="59619"/>
                </a:lnTo>
                <a:lnTo>
                  <a:pt x="312603" y="62057"/>
                </a:lnTo>
                <a:lnTo>
                  <a:pt x="311384" y="71811"/>
                </a:lnTo>
                <a:lnTo>
                  <a:pt x="291877" y="83393"/>
                </a:lnTo>
                <a:lnTo>
                  <a:pt x="266273" y="79126"/>
                </a:lnTo>
                <a:lnTo>
                  <a:pt x="247376" y="61448"/>
                </a:lnTo>
                <a:lnTo>
                  <a:pt x="210800" y="65715"/>
                </a:lnTo>
                <a:lnTo>
                  <a:pt x="180320" y="65105"/>
                </a:lnTo>
                <a:lnTo>
                  <a:pt x="179710" y="52304"/>
                </a:lnTo>
                <a:lnTo>
                  <a:pt x="158374" y="30968"/>
                </a:lnTo>
                <a:lnTo>
                  <a:pt x="134600" y="30358"/>
                </a:lnTo>
                <a:lnTo>
                  <a:pt x="124237" y="2926"/>
                </a:lnTo>
                <a:lnTo>
                  <a:pt x="111435" y="15118"/>
                </a:lnTo>
                <a:lnTo>
                  <a:pt x="115093" y="33406"/>
                </a:lnTo>
                <a:lnTo>
                  <a:pt x="71811" y="49256"/>
                </a:lnTo>
                <a:lnTo>
                  <a:pt x="71811" y="78517"/>
                </a:lnTo>
                <a:lnTo>
                  <a:pt x="81565" y="91928"/>
                </a:lnTo>
                <a:lnTo>
                  <a:pt x="72421" y="119969"/>
                </a:lnTo>
                <a:lnTo>
                  <a:pt x="57790" y="122408"/>
                </a:lnTo>
                <a:lnTo>
                  <a:pt x="46208" y="91928"/>
                </a:lnTo>
                <a:lnTo>
                  <a:pt x="62667" y="69373"/>
                </a:lnTo>
                <a:lnTo>
                  <a:pt x="64496" y="49256"/>
                </a:lnTo>
                <a:lnTo>
                  <a:pt x="54133" y="31577"/>
                </a:lnTo>
                <a:lnTo>
                  <a:pt x="74249" y="26701"/>
                </a:lnTo>
                <a:lnTo>
                  <a:pt x="76078" y="17557"/>
                </a:lnTo>
                <a:lnTo>
                  <a:pt x="53523" y="24262"/>
                </a:lnTo>
                <a:lnTo>
                  <a:pt x="43769" y="43769"/>
                </a:lnTo>
                <a:lnTo>
                  <a:pt x="30358" y="54742"/>
                </a:lnTo>
                <a:lnTo>
                  <a:pt x="19385" y="69373"/>
                </a:lnTo>
                <a:lnTo>
                  <a:pt x="13899" y="96805"/>
                </a:lnTo>
                <a:lnTo>
                  <a:pt x="2926" y="119360"/>
                </a:lnTo>
                <a:lnTo>
                  <a:pt x="20605" y="122408"/>
                </a:lnTo>
                <a:lnTo>
                  <a:pt x="24262" y="140086"/>
                </a:lnTo>
                <a:lnTo>
                  <a:pt x="30968" y="148621"/>
                </a:lnTo>
                <a:lnTo>
                  <a:pt x="33406" y="163861"/>
                </a:lnTo>
                <a:lnTo>
                  <a:pt x="28529" y="178491"/>
                </a:lnTo>
                <a:lnTo>
                  <a:pt x="29749" y="186416"/>
                </a:lnTo>
                <a:lnTo>
                  <a:pt x="37673" y="190073"/>
                </a:lnTo>
                <a:lnTo>
                  <a:pt x="45598" y="203485"/>
                </a:lnTo>
                <a:lnTo>
                  <a:pt x="89489" y="199827"/>
                </a:lnTo>
                <a:lnTo>
                  <a:pt x="108997" y="204704"/>
                </a:lnTo>
                <a:lnTo>
                  <a:pt x="132161" y="238232"/>
                </a:lnTo>
                <a:lnTo>
                  <a:pt x="146182" y="233965"/>
                </a:lnTo>
                <a:lnTo>
                  <a:pt x="170566" y="235793"/>
                </a:lnTo>
                <a:lnTo>
                  <a:pt x="190073" y="231526"/>
                </a:lnTo>
                <a:lnTo>
                  <a:pt x="202265" y="238232"/>
                </a:lnTo>
                <a:lnTo>
                  <a:pt x="194950" y="258958"/>
                </a:lnTo>
                <a:lnTo>
                  <a:pt x="187025" y="271760"/>
                </a:lnTo>
                <a:lnTo>
                  <a:pt x="183977" y="299801"/>
                </a:lnTo>
                <a:lnTo>
                  <a:pt x="190073" y="325405"/>
                </a:lnTo>
                <a:lnTo>
                  <a:pt x="199217" y="336987"/>
                </a:lnTo>
                <a:lnTo>
                  <a:pt x="200437" y="346131"/>
                </a:lnTo>
                <a:lnTo>
                  <a:pt x="182758" y="365029"/>
                </a:lnTo>
                <a:lnTo>
                  <a:pt x="194950" y="373563"/>
                </a:lnTo>
                <a:lnTo>
                  <a:pt x="203485" y="386974"/>
                </a:lnTo>
                <a:lnTo>
                  <a:pt x="213848" y="425989"/>
                </a:lnTo>
                <a:lnTo>
                  <a:pt x="232136" y="446715"/>
                </a:lnTo>
                <a:lnTo>
                  <a:pt x="258958" y="443667"/>
                </a:lnTo>
                <a:lnTo>
                  <a:pt x="265664" y="432085"/>
                </a:lnTo>
                <a:lnTo>
                  <a:pt x="291267" y="422941"/>
                </a:lnTo>
                <a:lnTo>
                  <a:pt x="305288" y="416845"/>
                </a:lnTo>
                <a:lnTo>
                  <a:pt x="309555" y="400385"/>
                </a:lnTo>
                <a:lnTo>
                  <a:pt x="334549" y="389413"/>
                </a:lnTo>
                <a:lnTo>
                  <a:pt x="332720" y="380878"/>
                </a:lnTo>
                <a:lnTo>
                  <a:pt x="303459" y="377830"/>
                </a:lnTo>
                <a:lnTo>
                  <a:pt x="299192" y="353446"/>
                </a:lnTo>
                <a:lnTo>
                  <a:pt x="301021" y="327233"/>
                </a:lnTo>
                <a:lnTo>
                  <a:pt x="286390" y="317480"/>
                </a:lnTo>
                <a:lnTo>
                  <a:pt x="292486" y="313822"/>
                </a:lnTo>
                <a:lnTo>
                  <a:pt x="318089" y="318699"/>
                </a:lnTo>
                <a:lnTo>
                  <a:pt x="344912" y="328453"/>
                </a:lnTo>
                <a:lnTo>
                  <a:pt x="355275" y="319309"/>
                </a:lnTo>
                <a:lnTo>
                  <a:pt x="379659" y="313213"/>
                </a:lnTo>
                <a:lnTo>
                  <a:pt x="418673" y="298582"/>
                </a:lnTo>
                <a:lnTo>
                  <a:pt x="431475" y="283952"/>
                </a:lnTo>
                <a:lnTo>
                  <a:pt x="427208" y="272979"/>
                </a:lnTo>
                <a:lnTo>
                  <a:pt x="404653" y="243718"/>
                </a:lnTo>
                <a:lnTo>
                  <a:pt x="414406" y="232745"/>
                </a:lnTo>
                <a:lnTo>
                  <a:pt x="414406" y="215067"/>
                </a:lnTo>
                <a:lnTo>
                  <a:pt x="435133" y="208361"/>
                </a:lnTo>
                <a:lnTo>
                  <a:pt x="444277" y="201046"/>
                </a:lnTo>
                <a:lnTo>
                  <a:pt x="432694" y="187025"/>
                </a:lnTo>
                <a:lnTo>
                  <a:pt x="436352" y="173005"/>
                </a:lnTo>
                <a:lnTo>
                  <a:pt x="464393" y="149840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8" name="Google Shape;958;p33"/>
          <p:cNvSpPr/>
          <p:nvPr/>
        </p:nvSpPr>
        <p:spPr>
          <a:xfrm>
            <a:off x="9411767" y="3430092"/>
            <a:ext cx="256563" cy="492182"/>
          </a:xfrm>
          <a:custGeom>
            <a:avLst/>
            <a:gdLst/>
            <a:ahLst/>
            <a:cxnLst/>
            <a:rect l="l" t="t" r="r" b="b"/>
            <a:pathLst>
              <a:path w="298704" h="573024" extrusionOk="0">
                <a:moveTo>
                  <a:pt x="205922" y="72420"/>
                </a:moveTo>
                <a:lnTo>
                  <a:pt x="169956" y="62667"/>
                </a:lnTo>
                <a:lnTo>
                  <a:pt x="151668" y="46817"/>
                </a:lnTo>
                <a:lnTo>
                  <a:pt x="152888" y="24262"/>
                </a:lnTo>
                <a:lnTo>
                  <a:pt x="121188" y="17556"/>
                </a:lnTo>
                <a:lnTo>
                  <a:pt x="102900" y="2926"/>
                </a:lnTo>
                <a:lnTo>
                  <a:pt x="77906" y="23652"/>
                </a:lnTo>
                <a:lnTo>
                  <a:pt x="45598" y="27920"/>
                </a:lnTo>
                <a:lnTo>
                  <a:pt x="19385" y="27920"/>
                </a:lnTo>
                <a:lnTo>
                  <a:pt x="2926" y="37064"/>
                </a:lnTo>
                <a:lnTo>
                  <a:pt x="27310" y="68153"/>
                </a:lnTo>
                <a:lnTo>
                  <a:pt x="48036" y="102900"/>
                </a:lnTo>
                <a:lnTo>
                  <a:pt x="89489" y="103510"/>
                </a:lnTo>
                <a:lnTo>
                  <a:pt x="107777" y="137038"/>
                </a:lnTo>
                <a:lnTo>
                  <a:pt x="87660" y="147401"/>
                </a:lnTo>
                <a:lnTo>
                  <a:pt x="79736" y="161422"/>
                </a:lnTo>
                <a:lnTo>
                  <a:pt x="124236" y="184587"/>
                </a:lnTo>
                <a:lnTo>
                  <a:pt x="158984" y="230307"/>
                </a:lnTo>
                <a:lnTo>
                  <a:pt x="185196" y="264444"/>
                </a:lnTo>
                <a:lnTo>
                  <a:pt x="214457" y="291267"/>
                </a:lnTo>
                <a:lnTo>
                  <a:pt x="226649" y="318699"/>
                </a:lnTo>
                <a:lnTo>
                  <a:pt x="225430" y="357713"/>
                </a:lnTo>
                <a:lnTo>
                  <a:pt x="236402" y="383316"/>
                </a:lnTo>
                <a:lnTo>
                  <a:pt x="237012" y="430256"/>
                </a:lnTo>
                <a:lnTo>
                  <a:pt x="182758" y="460126"/>
                </a:lnTo>
                <a:lnTo>
                  <a:pt x="199826" y="483291"/>
                </a:lnTo>
                <a:lnTo>
                  <a:pt x="164470" y="486339"/>
                </a:lnTo>
                <a:lnTo>
                  <a:pt x="135818" y="501579"/>
                </a:lnTo>
                <a:lnTo>
                  <a:pt x="163250" y="524134"/>
                </a:lnTo>
                <a:lnTo>
                  <a:pt x="155326" y="550347"/>
                </a:lnTo>
                <a:lnTo>
                  <a:pt x="169346" y="574731"/>
                </a:lnTo>
                <a:lnTo>
                  <a:pt x="209580" y="538764"/>
                </a:lnTo>
                <a:lnTo>
                  <a:pt x="234574" y="506456"/>
                </a:lnTo>
                <a:lnTo>
                  <a:pt x="271760" y="481462"/>
                </a:lnTo>
                <a:lnTo>
                  <a:pt x="297972" y="455859"/>
                </a:lnTo>
                <a:lnTo>
                  <a:pt x="295534" y="387584"/>
                </a:lnTo>
                <a:lnTo>
                  <a:pt x="271150" y="316260"/>
                </a:lnTo>
                <a:lnTo>
                  <a:pt x="246156" y="285171"/>
                </a:lnTo>
                <a:lnTo>
                  <a:pt x="212018" y="260787"/>
                </a:lnTo>
                <a:lnTo>
                  <a:pt x="173004" y="210190"/>
                </a:lnTo>
                <a:lnTo>
                  <a:pt x="140696" y="169347"/>
                </a:lnTo>
                <a:lnTo>
                  <a:pt x="143744" y="142524"/>
                </a:lnTo>
                <a:lnTo>
                  <a:pt x="166298" y="105948"/>
                </a:lnTo>
                <a:lnTo>
                  <a:pt x="205922" y="72420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9" name="Google Shape;959;p33"/>
          <p:cNvSpPr/>
          <p:nvPr/>
        </p:nvSpPr>
        <p:spPr>
          <a:xfrm>
            <a:off x="11323423" y="4695103"/>
            <a:ext cx="31416" cy="68067"/>
          </a:xfrm>
          <a:custGeom>
            <a:avLst/>
            <a:gdLst/>
            <a:ahLst/>
            <a:cxnLst/>
            <a:rect l="l" t="t" r="r" b="b"/>
            <a:pathLst>
              <a:path w="36576" h="79248" extrusionOk="0">
                <a:moveTo>
                  <a:pt x="34625" y="74249"/>
                </a:moveTo>
                <a:lnTo>
                  <a:pt x="18166" y="52304"/>
                </a:lnTo>
                <a:lnTo>
                  <a:pt x="14509" y="62667"/>
                </a:lnTo>
                <a:lnTo>
                  <a:pt x="22433" y="79736"/>
                </a:lnTo>
                <a:lnTo>
                  <a:pt x="34625" y="74249"/>
                </a:lnTo>
                <a:close/>
                <a:moveTo>
                  <a:pt x="22433" y="15118"/>
                </a:moveTo>
                <a:lnTo>
                  <a:pt x="8413" y="2926"/>
                </a:lnTo>
                <a:lnTo>
                  <a:pt x="2926" y="32796"/>
                </a:lnTo>
                <a:lnTo>
                  <a:pt x="5974" y="43769"/>
                </a:lnTo>
                <a:lnTo>
                  <a:pt x="13289" y="41331"/>
                </a:lnTo>
                <a:lnTo>
                  <a:pt x="21214" y="46208"/>
                </a:lnTo>
                <a:lnTo>
                  <a:pt x="22433" y="15118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0" name="Google Shape;960;p33"/>
          <p:cNvSpPr/>
          <p:nvPr/>
        </p:nvSpPr>
        <p:spPr>
          <a:xfrm>
            <a:off x="7712169" y="3575128"/>
            <a:ext cx="303686" cy="214675"/>
          </a:xfrm>
          <a:custGeom>
            <a:avLst/>
            <a:gdLst/>
            <a:ahLst/>
            <a:cxnLst/>
            <a:rect l="l" t="t" r="r" b="b"/>
            <a:pathLst>
              <a:path w="353568" h="249936" extrusionOk="0">
                <a:moveTo>
                  <a:pt x="355275" y="93757"/>
                </a:moveTo>
                <a:lnTo>
                  <a:pt x="342474" y="66934"/>
                </a:lnTo>
                <a:lnTo>
                  <a:pt x="310774" y="2926"/>
                </a:lnTo>
                <a:lnTo>
                  <a:pt x="215067" y="17557"/>
                </a:lnTo>
                <a:lnTo>
                  <a:pt x="184587" y="35235"/>
                </a:lnTo>
                <a:lnTo>
                  <a:pt x="163251" y="76078"/>
                </a:lnTo>
                <a:lnTo>
                  <a:pt x="148011" y="82174"/>
                </a:lnTo>
                <a:lnTo>
                  <a:pt x="138258" y="69373"/>
                </a:lnTo>
                <a:lnTo>
                  <a:pt x="125456" y="71201"/>
                </a:lnTo>
                <a:lnTo>
                  <a:pt x="92538" y="67544"/>
                </a:lnTo>
                <a:lnTo>
                  <a:pt x="86442" y="63277"/>
                </a:lnTo>
                <a:lnTo>
                  <a:pt x="47427" y="64496"/>
                </a:lnTo>
                <a:lnTo>
                  <a:pt x="38283" y="68153"/>
                </a:lnTo>
                <a:lnTo>
                  <a:pt x="23653" y="57790"/>
                </a:lnTo>
                <a:lnTo>
                  <a:pt x="16338" y="76688"/>
                </a:lnTo>
                <a:lnTo>
                  <a:pt x="20605" y="93147"/>
                </a:lnTo>
                <a:lnTo>
                  <a:pt x="6584" y="105949"/>
                </a:lnTo>
                <a:lnTo>
                  <a:pt x="9022" y="122408"/>
                </a:lnTo>
                <a:lnTo>
                  <a:pt x="5365" y="130333"/>
                </a:lnTo>
                <a:lnTo>
                  <a:pt x="9632" y="148011"/>
                </a:lnTo>
                <a:lnTo>
                  <a:pt x="2926" y="149840"/>
                </a:lnTo>
                <a:lnTo>
                  <a:pt x="13290" y="165689"/>
                </a:lnTo>
                <a:lnTo>
                  <a:pt x="21214" y="194341"/>
                </a:lnTo>
                <a:lnTo>
                  <a:pt x="27310" y="205923"/>
                </a:lnTo>
                <a:lnTo>
                  <a:pt x="27310" y="226649"/>
                </a:lnTo>
                <a:lnTo>
                  <a:pt x="37064" y="249814"/>
                </a:lnTo>
                <a:lnTo>
                  <a:pt x="60838" y="251643"/>
                </a:lnTo>
                <a:lnTo>
                  <a:pt x="71811" y="246157"/>
                </a:lnTo>
                <a:lnTo>
                  <a:pt x="88270" y="247376"/>
                </a:lnTo>
                <a:lnTo>
                  <a:pt x="93147" y="237013"/>
                </a:lnTo>
                <a:lnTo>
                  <a:pt x="102291" y="234574"/>
                </a:lnTo>
                <a:lnTo>
                  <a:pt x="108997" y="224211"/>
                </a:lnTo>
                <a:lnTo>
                  <a:pt x="117531" y="221773"/>
                </a:lnTo>
                <a:lnTo>
                  <a:pt x="146182" y="219944"/>
                </a:lnTo>
                <a:lnTo>
                  <a:pt x="167518" y="212629"/>
                </a:lnTo>
                <a:lnTo>
                  <a:pt x="186416" y="196169"/>
                </a:lnTo>
                <a:lnTo>
                  <a:pt x="196779" y="198608"/>
                </a:lnTo>
                <a:lnTo>
                  <a:pt x="211410" y="196779"/>
                </a:lnTo>
                <a:lnTo>
                  <a:pt x="240061" y="169347"/>
                </a:lnTo>
                <a:lnTo>
                  <a:pt x="293706" y="151059"/>
                </a:lnTo>
                <a:lnTo>
                  <a:pt x="326014" y="134600"/>
                </a:lnTo>
                <a:lnTo>
                  <a:pt x="326014" y="121798"/>
                </a:lnTo>
                <a:lnTo>
                  <a:pt x="331501" y="104120"/>
                </a:lnTo>
                <a:lnTo>
                  <a:pt x="355275" y="93757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1" name="Google Shape;961;p33"/>
          <p:cNvSpPr/>
          <p:nvPr/>
        </p:nvSpPr>
        <p:spPr>
          <a:xfrm>
            <a:off x="6935150" y="4943812"/>
            <a:ext cx="476474" cy="424114"/>
          </a:xfrm>
          <a:custGeom>
            <a:avLst/>
            <a:gdLst/>
            <a:ahLst/>
            <a:cxnLst/>
            <a:rect l="l" t="t" r="r" b="b"/>
            <a:pathLst>
              <a:path w="554736" h="493776" extrusionOk="0">
                <a:moveTo>
                  <a:pt x="508284" y="9022"/>
                </a:moveTo>
                <a:lnTo>
                  <a:pt x="490606" y="5364"/>
                </a:lnTo>
                <a:lnTo>
                  <a:pt x="479024" y="10241"/>
                </a:lnTo>
                <a:lnTo>
                  <a:pt x="463174" y="3536"/>
                </a:lnTo>
                <a:lnTo>
                  <a:pt x="449762" y="2926"/>
                </a:lnTo>
                <a:lnTo>
                  <a:pt x="400994" y="31577"/>
                </a:lnTo>
                <a:lnTo>
                  <a:pt x="369296" y="60228"/>
                </a:lnTo>
                <a:lnTo>
                  <a:pt x="357104" y="86441"/>
                </a:lnTo>
                <a:lnTo>
                  <a:pt x="346740" y="101072"/>
                </a:lnTo>
                <a:lnTo>
                  <a:pt x="328452" y="104120"/>
                </a:lnTo>
                <a:lnTo>
                  <a:pt x="321137" y="122408"/>
                </a:lnTo>
                <a:lnTo>
                  <a:pt x="317480" y="134600"/>
                </a:lnTo>
                <a:lnTo>
                  <a:pt x="295534" y="143744"/>
                </a:lnTo>
                <a:lnTo>
                  <a:pt x="268712" y="141915"/>
                </a:lnTo>
                <a:lnTo>
                  <a:pt x="253472" y="130942"/>
                </a:lnTo>
                <a:lnTo>
                  <a:pt x="239450" y="126065"/>
                </a:lnTo>
                <a:lnTo>
                  <a:pt x="222992" y="135209"/>
                </a:lnTo>
                <a:lnTo>
                  <a:pt x="213848" y="154107"/>
                </a:lnTo>
                <a:lnTo>
                  <a:pt x="197388" y="165689"/>
                </a:lnTo>
                <a:lnTo>
                  <a:pt x="180320" y="182758"/>
                </a:lnTo>
                <a:lnTo>
                  <a:pt x="155936" y="187025"/>
                </a:lnTo>
                <a:lnTo>
                  <a:pt x="149230" y="173004"/>
                </a:lnTo>
                <a:lnTo>
                  <a:pt x="153497" y="149840"/>
                </a:lnTo>
                <a:lnTo>
                  <a:pt x="135209" y="112654"/>
                </a:lnTo>
                <a:lnTo>
                  <a:pt x="126674" y="106558"/>
                </a:lnTo>
                <a:lnTo>
                  <a:pt x="119969" y="250424"/>
                </a:lnTo>
                <a:lnTo>
                  <a:pt x="89489" y="269931"/>
                </a:lnTo>
                <a:lnTo>
                  <a:pt x="71810" y="272979"/>
                </a:lnTo>
                <a:lnTo>
                  <a:pt x="51694" y="265664"/>
                </a:lnTo>
                <a:lnTo>
                  <a:pt x="37064" y="262616"/>
                </a:lnTo>
                <a:lnTo>
                  <a:pt x="32186" y="246156"/>
                </a:lnTo>
                <a:lnTo>
                  <a:pt x="19385" y="235184"/>
                </a:lnTo>
                <a:lnTo>
                  <a:pt x="2926" y="254691"/>
                </a:lnTo>
                <a:lnTo>
                  <a:pt x="24262" y="304678"/>
                </a:lnTo>
                <a:lnTo>
                  <a:pt x="24262" y="305288"/>
                </a:lnTo>
                <a:lnTo>
                  <a:pt x="39502" y="337596"/>
                </a:lnTo>
                <a:lnTo>
                  <a:pt x="59009" y="374172"/>
                </a:lnTo>
                <a:lnTo>
                  <a:pt x="57790" y="403433"/>
                </a:lnTo>
                <a:lnTo>
                  <a:pt x="47426" y="410748"/>
                </a:lnTo>
                <a:lnTo>
                  <a:pt x="55961" y="436352"/>
                </a:lnTo>
                <a:lnTo>
                  <a:pt x="54742" y="459516"/>
                </a:lnTo>
                <a:lnTo>
                  <a:pt x="58400" y="469880"/>
                </a:lnTo>
                <a:lnTo>
                  <a:pt x="60228" y="464393"/>
                </a:lnTo>
                <a:lnTo>
                  <a:pt x="73030" y="482072"/>
                </a:lnTo>
                <a:lnTo>
                  <a:pt x="84002" y="482681"/>
                </a:lnTo>
                <a:lnTo>
                  <a:pt x="96804" y="496702"/>
                </a:lnTo>
                <a:lnTo>
                  <a:pt x="111434" y="495483"/>
                </a:lnTo>
                <a:lnTo>
                  <a:pt x="132770" y="480852"/>
                </a:lnTo>
                <a:lnTo>
                  <a:pt x="160812" y="474756"/>
                </a:lnTo>
                <a:lnTo>
                  <a:pt x="194950" y="459516"/>
                </a:lnTo>
                <a:lnTo>
                  <a:pt x="208361" y="461345"/>
                </a:lnTo>
                <a:lnTo>
                  <a:pt x="228478" y="456468"/>
                </a:lnTo>
                <a:lnTo>
                  <a:pt x="263225" y="463784"/>
                </a:lnTo>
                <a:lnTo>
                  <a:pt x="279684" y="456468"/>
                </a:lnTo>
                <a:lnTo>
                  <a:pt x="299192" y="462564"/>
                </a:lnTo>
                <a:lnTo>
                  <a:pt x="304068" y="451592"/>
                </a:lnTo>
                <a:lnTo>
                  <a:pt x="320528" y="449763"/>
                </a:lnTo>
                <a:lnTo>
                  <a:pt x="355884" y="434523"/>
                </a:lnTo>
                <a:lnTo>
                  <a:pt x="382097" y="416844"/>
                </a:lnTo>
                <a:lnTo>
                  <a:pt x="407090" y="393680"/>
                </a:lnTo>
                <a:lnTo>
                  <a:pt x="447934" y="354056"/>
                </a:lnTo>
                <a:lnTo>
                  <a:pt x="468660" y="326014"/>
                </a:lnTo>
                <a:lnTo>
                  <a:pt x="479633" y="306507"/>
                </a:lnTo>
                <a:lnTo>
                  <a:pt x="494873" y="286390"/>
                </a:lnTo>
                <a:lnTo>
                  <a:pt x="502188" y="280904"/>
                </a:lnTo>
                <a:lnTo>
                  <a:pt x="525962" y="261396"/>
                </a:lnTo>
                <a:lnTo>
                  <a:pt x="535716" y="243718"/>
                </a:lnTo>
                <a:lnTo>
                  <a:pt x="542422" y="212019"/>
                </a:lnTo>
                <a:lnTo>
                  <a:pt x="552785" y="183368"/>
                </a:lnTo>
                <a:lnTo>
                  <a:pt x="527792" y="183368"/>
                </a:lnTo>
                <a:lnTo>
                  <a:pt x="519866" y="200436"/>
                </a:lnTo>
                <a:lnTo>
                  <a:pt x="499750" y="204704"/>
                </a:lnTo>
                <a:lnTo>
                  <a:pt x="481462" y="183368"/>
                </a:lnTo>
                <a:lnTo>
                  <a:pt x="482072" y="169956"/>
                </a:lnTo>
                <a:lnTo>
                  <a:pt x="491825" y="155326"/>
                </a:lnTo>
                <a:lnTo>
                  <a:pt x="496092" y="144353"/>
                </a:lnTo>
                <a:lnTo>
                  <a:pt x="505846" y="141305"/>
                </a:lnTo>
                <a:lnTo>
                  <a:pt x="522305" y="148620"/>
                </a:lnTo>
                <a:lnTo>
                  <a:pt x="519866" y="134600"/>
                </a:lnTo>
                <a:lnTo>
                  <a:pt x="528401" y="91318"/>
                </a:lnTo>
                <a:lnTo>
                  <a:pt x="521696" y="63886"/>
                </a:lnTo>
                <a:lnTo>
                  <a:pt x="508284" y="9022"/>
                </a:lnTo>
                <a:close/>
                <a:moveTo>
                  <a:pt x="385754" y="330891"/>
                </a:moveTo>
                <a:lnTo>
                  <a:pt x="373562" y="334548"/>
                </a:lnTo>
                <a:lnTo>
                  <a:pt x="351008" y="304678"/>
                </a:lnTo>
                <a:lnTo>
                  <a:pt x="370514" y="280294"/>
                </a:lnTo>
                <a:lnTo>
                  <a:pt x="389412" y="265054"/>
                </a:lnTo>
                <a:lnTo>
                  <a:pt x="405262" y="257129"/>
                </a:lnTo>
                <a:lnTo>
                  <a:pt x="419282" y="269321"/>
                </a:lnTo>
                <a:lnTo>
                  <a:pt x="429646" y="280904"/>
                </a:lnTo>
                <a:lnTo>
                  <a:pt x="418064" y="299801"/>
                </a:lnTo>
                <a:lnTo>
                  <a:pt x="411358" y="312603"/>
                </a:lnTo>
                <a:lnTo>
                  <a:pt x="392460" y="318699"/>
                </a:lnTo>
                <a:lnTo>
                  <a:pt x="385754" y="330891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2" name="Google Shape;962;p33"/>
          <p:cNvSpPr/>
          <p:nvPr/>
        </p:nvSpPr>
        <p:spPr>
          <a:xfrm>
            <a:off x="7107937" y="4482522"/>
            <a:ext cx="345575" cy="324631"/>
          </a:xfrm>
          <a:custGeom>
            <a:avLst/>
            <a:gdLst/>
            <a:ahLst/>
            <a:cxnLst/>
            <a:rect l="l" t="t" r="r" b="b"/>
            <a:pathLst>
              <a:path w="402336" h="377952" extrusionOk="0">
                <a:moveTo>
                  <a:pt x="313212" y="15728"/>
                </a:moveTo>
                <a:lnTo>
                  <a:pt x="301630" y="12680"/>
                </a:lnTo>
                <a:lnTo>
                  <a:pt x="304068" y="4755"/>
                </a:lnTo>
                <a:lnTo>
                  <a:pt x="297972" y="2926"/>
                </a:lnTo>
                <a:lnTo>
                  <a:pt x="252252" y="9632"/>
                </a:lnTo>
                <a:lnTo>
                  <a:pt x="242498" y="13899"/>
                </a:lnTo>
                <a:lnTo>
                  <a:pt x="232745" y="38893"/>
                </a:lnTo>
                <a:lnTo>
                  <a:pt x="240060" y="55961"/>
                </a:lnTo>
                <a:lnTo>
                  <a:pt x="232745" y="101681"/>
                </a:lnTo>
                <a:lnTo>
                  <a:pt x="227868" y="140696"/>
                </a:lnTo>
                <a:lnTo>
                  <a:pt x="236402" y="147401"/>
                </a:lnTo>
                <a:lnTo>
                  <a:pt x="260177" y="162641"/>
                </a:lnTo>
                <a:lnTo>
                  <a:pt x="269321" y="155326"/>
                </a:lnTo>
                <a:lnTo>
                  <a:pt x="271150" y="197389"/>
                </a:lnTo>
                <a:lnTo>
                  <a:pt x="244937" y="197389"/>
                </a:lnTo>
                <a:lnTo>
                  <a:pt x="232136" y="176053"/>
                </a:lnTo>
                <a:lnTo>
                  <a:pt x="219944" y="158984"/>
                </a:lnTo>
                <a:lnTo>
                  <a:pt x="193730" y="154107"/>
                </a:lnTo>
                <a:lnTo>
                  <a:pt x="186416" y="133381"/>
                </a:lnTo>
                <a:lnTo>
                  <a:pt x="165689" y="145573"/>
                </a:lnTo>
                <a:lnTo>
                  <a:pt x="138257" y="140086"/>
                </a:lnTo>
                <a:lnTo>
                  <a:pt x="127284" y="123017"/>
                </a:lnTo>
                <a:lnTo>
                  <a:pt x="105948" y="119360"/>
                </a:lnTo>
                <a:lnTo>
                  <a:pt x="90098" y="119969"/>
                </a:lnTo>
                <a:lnTo>
                  <a:pt x="88270" y="107777"/>
                </a:lnTo>
                <a:lnTo>
                  <a:pt x="76688" y="107168"/>
                </a:lnTo>
                <a:lnTo>
                  <a:pt x="79736" y="119360"/>
                </a:lnTo>
                <a:lnTo>
                  <a:pt x="75468" y="137648"/>
                </a:lnTo>
                <a:lnTo>
                  <a:pt x="80954" y="155936"/>
                </a:lnTo>
                <a:lnTo>
                  <a:pt x="75468" y="170566"/>
                </a:lnTo>
                <a:lnTo>
                  <a:pt x="78516" y="183977"/>
                </a:lnTo>
                <a:lnTo>
                  <a:pt x="7802" y="183368"/>
                </a:lnTo>
                <a:lnTo>
                  <a:pt x="2926" y="307117"/>
                </a:lnTo>
                <a:lnTo>
                  <a:pt x="24872" y="338816"/>
                </a:lnTo>
                <a:lnTo>
                  <a:pt x="46208" y="363200"/>
                </a:lnTo>
                <a:lnTo>
                  <a:pt x="74249" y="354056"/>
                </a:lnTo>
                <a:lnTo>
                  <a:pt x="96194" y="356494"/>
                </a:lnTo>
                <a:lnTo>
                  <a:pt x="108996" y="365029"/>
                </a:lnTo>
                <a:lnTo>
                  <a:pt x="108996" y="368077"/>
                </a:lnTo>
                <a:lnTo>
                  <a:pt x="115092" y="371125"/>
                </a:lnTo>
                <a:lnTo>
                  <a:pt x="152888" y="375392"/>
                </a:lnTo>
                <a:lnTo>
                  <a:pt x="163250" y="379659"/>
                </a:lnTo>
                <a:lnTo>
                  <a:pt x="174833" y="379049"/>
                </a:lnTo>
                <a:lnTo>
                  <a:pt x="194340" y="354056"/>
                </a:lnTo>
                <a:lnTo>
                  <a:pt x="225430" y="321747"/>
                </a:lnTo>
                <a:lnTo>
                  <a:pt x="237622" y="318699"/>
                </a:lnTo>
                <a:lnTo>
                  <a:pt x="241889" y="305288"/>
                </a:lnTo>
                <a:lnTo>
                  <a:pt x="262006" y="290048"/>
                </a:lnTo>
                <a:lnTo>
                  <a:pt x="287609" y="284561"/>
                </a:lnTo>
                <a:lnTo>
                  <a:pt x="285780" y="257129"/>
                </a:lnTo>
                <a:lnTo>
                  <a:pt x="390022" y="225430"/>
                </a:lnTo>
                <a:lnTo>
                  <a:pt x="372344" y="215067"/>
                </a:lnTo>
                <a:lnTo>
                  <a:pt x="383926" y="179101"/>
                </a:lnTo>
                <a:lnTo>
                  <a:pt x="394898" y="165689"/>
                </a:lnTo>
                <a:lnTo>
                  <a:pt x="389412" y="133381"/>
                </a:lnTo>
                <a:lnTo>
                  <a:pt x="396728" y="102291"/>
                </a:lnTo>
                <a:lnTo>
                  <a:pt x="402824" y="91318"/>
                </a:lnTo>
                <a:lnTo>
                  <a:pt x="395508" y="58400"/>
                </a:lnTo>
                <a:lnTo>
                  <a:pt x="379658" y="41331"/>
                </a:lnTo>
                <a:lnTo>
                  <a:pt x="360152" y="29749"/>
                </a:lnTo>
                <a:lnTo>
                  <a:pt x="338816" y="23043"/>
                </a:lnTo>
                <a:lnTo>
                  <a:pt x="325404" y="16337"/>
                </a:lnTo>
                <a:lnTo>
                  <a:pt x="323576" y="15118"/>
                </a:lnTo>
                <a:lnTo>
                  <a:pt x="323576" y="15118"/>
                </a:lnTo>
                <a:lnTo>
                  <a:pt x="326624" y="21824"/>
                </a:lnTo>
                <a:lnTo>
                  <a:pt x="320528" y="24262"/>
                </a:lnTo>
                <a:lnTo>
                  <a:pt x="313212" y="15728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3" name="Google Shape;963;p33"/>
          <p:cNvSpPr/>
          <p:nvPr/>
        </p:nvSpPr>
        <p:spPr>
          <a:xfrm>
            <a:off x="7204279" y="4724425"/>
            <a:ext cx="225147" cy="230383"/>
          </a:xfrm>
          <a:custGeom>
            <a:avLst/>
            <a:gdLst/>
            <a:ahLst/>
            <a:cxnLst/>
            <a:rect l="l" t="t" r="r" b="b"/>
            <a:pathLst>
              <a:path w="262128" h="268224" extrusionOk="0">
                <a:moveTo>
                  <a:pt x="194950" y="264445"/>
                </a:moveTo>
                <a:lnTo>
                  <a:pt x="232746" y="220553"/>
                </a:lnTo>
                <a:lnTo>
                  <a:pt x="242499" y="192512"/>
                </a:lnTo>
                <a:lnTo>
                  <a:pt x="247986" y="188854"/>
                </a:lnTo>
                <a:lnTo>
                  <a:pt x="252862" y="166299"/>
                </a:lnTo>
                <a:lnTo>
                  <a:pt x="247986" y="154717"/>
                </a:lnTo>
                <a:lnTo>
                  <a:pt x="251034" y="126065"/>
                </a:lnTo>
                <a:lnTo>
                  <a:pt x="258958" y="99243"/>
                </a:lnTo>
                <a:lnTo>
                  <a:pt x="260787" y="49865"/>
                </a:lnTo>
                <a:lnTo>
                  <a:pt x="243718" y="37673"/>
                </a:lnTo>
                <a:lnTo>
                  <a:pt x="227869" y="34625"/>
                </a:lnTo>
                <a:lnTo>
                  <a:pt x="221163" y="24872"/>
                </a:lnTo>
                <a:lnTo>
                  <a:pt x="205314" y="16947"/>
                </a:lnTo>
                <a:lnTo>
                  <a:pt x="177272" y="17557"/>
                </a:lnTo>
                <a:lnTo>
                  <a:pt x="175443" y="2926"/>
                </a:lnTo>
                <a:lnTo>
                  <a:pt x="149840" y="8413"/>
                </a:lnTo>
                <a:lnTo>
                  <a:pt x="129723" y="23653"/>
                </a:lnTo>
                <a:lnTo>
                  <a:pt x="125456" y="37064"/>
                </a:lnTo>
                <a:lnTo>
                  <a:pt x="113264" y="40112"/>
                </a:lnTo>
                <a:lnTo>
                  <a:pt x="82174" y="72421"/>
                </a:lnTo>
                <a:lnTo>
                  <a:pt x="62667" y="97414"/>
                </a:lnTo>
                <a:lnTo>
                  <a:pt x="51085" y="98024"/>
                </a:lnTo>
                <a:lnTo>
                  <a:pt x="40722" y="93757"/>
                </a:lnTo>
                <a:lnTo>
                  <a:pt x="2926" y="89489"/>
                </a:lnTo>
                <a:lnTo>
                  <a:pt x="14509" y="120579"/>
                </a:lnTo>
                <a:lnTo>
                  <a:pt x="21214" y="127285"/>
                </a:lnTo>
                <a:lnTo>
                  <a:pt x="30968" y="149840"/>
                </a:lnTo>
                <a:lnTo>
                  <a:pt x="67544" y="192512"/>
                </a:lnTo>
                <a:lnTo>
                  <a:pt x="81565" y="196779"/>
                </a:lnTo>
                <a:lnTo>
                  <a:pt x="80955" y="210190"/>
                </a:lnTo>
                <a:lnTo>
                  <a:pt x="90099" y="235184"/>
                </a:lnTo>
                <a:lnTo>
                  <a:pt x="115702" y="240670"/>
                </a:lnTo>
                <a:lnTo>
                  <a:pt x="136429" y="258349"/>
                </a:lnTo>
                <a:lnTo>
                  <a:pt x="149840" y="258958"/>
                </a:lnTo>
                <a:lnTo>
                  <a:pt x="165690" y="265664"/>
                </a:lnTo>
                <a:lnTo>
                  <a:pt x="177272" y="260787"/>
                </a:lnTo>
                <a:lnTo>
                  <a:pt x="194950" y="264445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4" name="Google Shape;964;p33"/>
          <p:cNvSpPr/>
          <p:nvPr/>
        </p:nvSpPr>
        <p:spPr>
          <a:xfrm>
            <a:off x="7676564" y="3807605"/>
            <a:ext cx="293215" cy="460766"/>
          </a:xfrm>
          <a:custGeom>
            <a:avLst/>
            <a:gdLst/>
            <a:ahLst/>
            <a:cxnLst/>
            <a:rect l="l" t="t" r="r" b="b"/>
            <a:pathLst>
              <a:path w="341376" h="536448" extrusionOk="0">
                <a:moveTo>
                  <a:pt x="103510" y="63886"/>
                </a:moveTo>
                <a:lnTo>
                  <a:pt x="87661" y="47427"/>
                </a:lnTo>
                <a:lnTo>
                  <a:pt x="80345" y="31577"/>
                </a:lnTo>
                <a:lnTo>
                  <a:pt x="69373" y="24262"/>
                </a:lnTo>
                <a:lnTo>
                  <a:pt x="57181" y="44988"/>
                </a:lnTo>
                <a:lnTo>
                  <a:pt x="50474" y="59009"/>
                </a:lnTo>
                <a:lnTo>
                  <a:pt x="63886" y="80345"/>
                </a:lnTo>
                <a:lnTo>
                  <a:pt x="76688" y="99243"/>
                </a:lnTo>
                <a:lnTo>
                  <a:pt x="90098" y="112654"/>
                </a:lnTo>
                <a:lnTo>
                  <a:pt x="202874" y="158984"/>
                </a:lnTo>
                <a:lnTo>
                  <a:pt x="232136" y="158374"/>
                </a:lnTo>
                <a:lnTo>
                  <a:pt x="138257" y="274808"/>
                </a:lnTo>
                <a:lnTo>
                  <a:pt x="93146" y="276636"/>
                </a:lnTo>
                <a:lnTo>
                  <a:pt x="63277" y="304068"/>
                </a:lnTo>
                <a:lnTo>
                  <a:pt x="41330" y="304678"/>
                </a:lnTo>
                <a:lnTo>
                  <a:pt x="32186" y="316870"/>
                </a:lnTo>
                <a:lnTo>
                  <a:pt x="2926" y="360761"/>
                </a:lnTo>
                <a:lnTo>
                  <a:pt x="4145" y="502188"/>
                </a:lnTo>
                <a:lnTo>
                  <a:pt x="24262" y="534497"/>
                </a:lnTo>
                <a:lnTo>
                  <a:pt x="32186" y="525353"/>
                </a:lnTo>
                <a:lnTo>
                  <a:pt x="40112" y="504627"/>
                </a:lnTo>
                <a:lnTo>
                  <a:pt x="77297" y="457688"/>
                </a:lnTo>
                <a:lnTo>
                  <a:pt x="109606" y="428427"/>
                </a:lnTo>
                <a:lnTo>
                  <a:pt x="160202" y="389412"/>
                </a:lnTo>
                <a:lnTo>
                  <a:pt x="194341" y="358323"/>
                </a:lnTo>
                <a:lnTo>
                  <a:pt x="233354" y="305288"/>
                </a:lnTo>
                <a:lnTo>
                  <a:pt x="262006" y="262006"/>
                </a:lnTo>
                <a:lnTo>
                  <a:pt x="290048" y="205313"/>
                </a:lnTo>
                <a:lnTo>
                  <a:pt x="309554" y="155326"/>
                </a:lnTo>
                <a:lnTo>
                  <a:pt x="324794" y="112044"/>
                </a:lnTo>
                <a:lnTo>
                  <a:pt x="332720" y="70592"/>
                </a:lnTo>
                <a:lnTo>
                  <a:pt x="339425" y="56571"/>
                </a:lnTo>
                <a:lnTo>
                  <a:pt x="338206" y="35844"/>
                </a:lnTo>
                <a:lnTo>
                  <a:pt x="340645" y="13289"/>
                </a:lnTo>
                <a:lnTo>
                  <a:pt x="339425" y="2926"/>
                </a:lnTo>
                <a:lnTo>
                  <a:pt x="326624" y="2926"/>
                </a:lnTo>
                <a:lnTo>
                  <a:pt x="310774" y="16337"/>
                </a:lnTo>
                <a:lnTo>
                  <a:pt x="293096" y="19995"/>
                </a:lnTo>
                <a:lnTo>
                  <a:pt x="277856" y="25481"/>
                </a:lnTo>
                <a:lnTo>
                  <a:pt x="266882" y="26700"/>
                </a:lnTo>
                <a:lnTo>
                  <a:pt x="266882" y="26700"/>
                </a:lnTo>
                <a:lnTo>
                  <a:pt x="247376" y="27920"/>
                </a:lnTo>
                <a:lnTo>
                  <a:pt x="235793" y="34625"/>
                </a:lnTo>
                <a:lnTo>
                  <a:pt x="218725" y="37673"/>
                </a:lnTo>
                <a:lnTo>
                  <a:pt x="189464" y="49256"/>
                </a:lnTo>
                <a:lnTo>
                  <a:pt x="152278" y="54132"/>
                </a:lnTo>
                <a:lnTo>
                  <a:pt x="120578" y="63886"/>
                </a:lnTo>
                <a:lnTo>
                  <a:pt x="103510" y="63886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5" name="Google Shape;965;p33"/>
          <p:cNvSpPr/>
          <p:nvPr/>
        </p:nvSpPr>
        <p:spPr>
          <a:xfrm>
            <a:off x="4867462" y="4015997"/>
            <a:ext cx="89012" cy="125663"/>
          </a:xfrm>
          <a:custGeom>
            <a:avLst/>
            <a:gdLst/>
            <a:ahLst/>
            <a:cxnLst/>
            <a:rect l="l" t="t" r="r" b="b"/>
            <a:pathLst>
              <a:path w="103632" h="146304" extrusionOk="0">
                <a:moveTo>
                  <a:pt x="69982" y="129113"/>
                </a:moveTo>
                <a:lnTo>
                  <a:pt x="80955" y="100462"/>
                </a:lnTo>
                <a:lnTo>
                  <a:pt x="102291" y="65105"/>
                </a:lnTo>
                <a:lnTo>
                  <a:pt x="96804" y="49256"/>
                </a:lnTo>
                <a:lnTo>
                  <a:pt x="61448" y="16337"/>
                </a:lnTo>
                <a:lnTo>
                  <a:pt x="36454" y="7193"/>
                </a:lnTo>
                <a:lnTo>
                  <a:pt x="24872" y="2926"/>
                </a:lnTo>
                <a:lnTo>
                  <a:pt x="5974" y="36454"/>
                </a:lnTo>
                <a:lnTo>
                  <a:pt x="8412" y="63277"/>
                </a:lnTo>
                <a:lnTo>
                  <a:pt x="21214" y="85832"/>
                </a:lnTo>
                <a:lnTo>
                  <a:pt x="15118" y="102291"/>
                </a:lnTo>
                <a:lnTo>
                  <a:pt x="11460" y="119969"/>
                </a:lnTo>
                <a:lnTo>
                  <a:pt x="2926" y="137038"/>
                </a:lnTo>
                <a:lnTo>
                  <a:pt x="17556" y="144963"/>
                </a:lnTo>
                <a:lnTo>
                  <a:pt x="28529" y="133990"/>
                </a:lnTo>
                <a:lnTo>
                  <a:pt x="35844" y="135819"/>
                </a:lnTo>
                <a:lnTo>
                  <a:pt x="40721" y="146792"/>
                </a:lnTo>
                <a:lnTo>
                  <a:pt x="57180" y="143744"/>
                </a:lnTo>
                <a:lnTo>
                  <a:pt x="69982" y="129113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6" name="Google Shape;966;p33"/>
          <p:cNvSpPr/>
          <p:nvPr/>
        </p:nvSpPr>
        <p:spPr>
          <a:xfrm>
            <a:off x="6352909" y="2511700"/>
            <a:ext cx="376990" cy="319394"/>
          </a:xfrm>
          <a:custGeom>
            <a:avLst/>
            <a:gdLst/>
            <a:ahLst/>
            <a:cxnLst/>
            <a:rect l="l" t="t" r="r" b="b"/>
            <a:pathLst>
              <a:path w="438912" h="371856" extrusionOk="0">
                <a:moveTo>
                  <a:pt x="439400" y="341864"/>
                </a:moveTo>
                <a:lnTo>
                  <a:pt x="432694" y="310165"/>
                </a:lnTo>
                <a:lnTo>
                  <a:pt x="413187" y="324185"/>
                </a:lnTo>
                <a:lnTo>
                  <a:pt x="407091" y="338206"/>
                </a:lnTo>
                <a:lnTo>
                  <a:pt x="415625" y="363809"/>
                </a:lnTo>
                <a:lnTo>
                  <a:pt x="430256" y="371125"/>
                </a:lnTo>
                <a:lnTo>
                  <a:pt x="439400" y="341864"/>
                </a:lnTo>
                <a:close/>
                <a:moveTo>
                  <a:pt x="247376" y="31577"/>
                </a:moveTo>
                <a:lnTo>
                  <a:pt x="232745" y="16947"/>
                </a:lnTo>
                <a:lnTo>
                  <a:pt x="219334" y="16337"/>
                </a:lnTo>
                <a:lnTo>
                  <a:pt x="215067" y="2926"/>
                </a:lnTo>
                <a:lnTo>
                  <a:pt x="188854" y="10241"/>
                </a:lnTo>
                <a:lnTo>
                  <a:pt x="180320" y="41331"/>
                </a:lnTo>
                <a:lnTo>
                  <a:pt x="111435" y="70592"/>
                </a:lnTo>
                <a:lnTo>
                  <a:pt x="83393" y="54742"/>
                </a:lnTo>
                <a:lnTo>
                  <a:pt x="91928" y="97414"/>
                </a:lnTo>
                <a:lnTo>
                  <a:pt x="41941" y="87661"/>
                </a:lnTo>
                <a:lnTo>
                  <a:pt x="2926" y="95585"/>
                </a:lnTo>
                <a:lnTo>
                  <a:pt x="5365" y="123627"/>
                </a:lnTo>
                <a:lnTo>
                  <a:pt x="51085" y="138257"/>
                </a:lnTo>
                <a:lnTo>
                  <a:pt x="73030" y="157155"/>
                </a:lnTo>
                <a:lnTo>
                  <a:pt x="104120" y="196779"/>
                </a:lnTo>
                <a:lnTo>
                  <a:pt x="98024" y="271760"/>
                </a:lnTo>
                <a:lnTo>
                  <a:pt x="81565" y="294315"/>
                </a:lnTo>
                <a:lnTo>
                  <a:pt x="93757" y="308945"/>
                </a:lnTo>
                <a:lnTo>
                  <a:pt x="151059" y="326014"/>
                </a:lnTo>
                <a:lnTo>
                  <a:pt x="162641" y="318089"/>
                </a:lnTo>
                <a:lnTo>
                  <a:pt x="197389" y="335158"/>
                </a:lnTo>
                <a:lnTo>
                  <a:pt x="233965" y="330281"/>
                </a:lnTo>
                <a:lnTo>
                  <a:pt x="237013" y="307726"/>
                </a:lnTo>
                <a:lnTo>
                  <a:pt x="282123" y="295534"/>
                </a:lnTo>
                <a:lnTo>
                  <a:pt x="343083" y="305288"/>
                </a:lnTo>
                <a:lnTo>
                  <a:pt x="370515" y="284561"/>
                </a:lnTo>
                <a:lnTo>
                  <a:pt x="373563" y="268102"/>
                </a:lnTo>
                <a:lnTo>
                  <a:pt x="357104" y="263225"/>
                </a:lnTo>
                <a:lnTo>
                  <a:pt x="347960" y="233965"/>
                </a:lnTo>
                <a:lnTo>
                  <a:pt x="358323" y="222992"/>
                </a:lnTo>
                <a:lnTo>
                  <a:pt x="348569" y="208361"/>
                </a:lnTo>
                <a:lnTo>
                  <a:pt x="349789" y="197998"/>
                </a:lnTo>
                <a:lnTo>
                  <a:pt x="338816" y="181539"/>
                </a:lnTo>
                <a:lnTo>
                  <a:pt x="324185" y="187025"/>
                </a:lnTo>
                <a:lnTo>
                  <a:pt x="324185" y="169957"/>
                </a:lnTo>
                <a:lnTo>
                  <a:pt x="345521" y="148621"/>
                </a:lnTo>
                <a:lnTo>
                  <a:pt x="344302" y="138867"/>
                </a:lnTo>
                <a:lnTo>
                  <a:pt x="358323" y="142525"/>
                </a:lnTo>
                <a:lnTo>
                  <a:pt x="366248" y="136429"/>
                </a:lnTo>
                <a:lnTo>
                  <a:pt x="369296" y="108997"/>
                </a:lnTo>
                <a:lnTo>
                  <a:pt x="383317" y="83393"/>
                </a:lnTo>
                <a:lnTo>
                  <a:pt x="340035" y="76078"/>
                </a:lnTo>
                <a:lnTo>
                  <a:pt x="325405" y="66325"/>
                </a:lnTo>
                <a:lnTo>
                  <a:pt x="316870" y="66934"/>
                </a:lnTo>
                <a:lnTo>
                  <a:pt x="310165" y="63886"/>
                </a:lnTo>
                <a:lnTo>
                  <a:pt x="283342" y="46817"/>
                </a:lnTo>
                <a:lnTo>
                  <a:pt x="268102" y="49256"/>
                </a:lnTo>
                <a:lnTo>
                  <a:pt x="247376" y="31577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7" name="Google Shape;967;p33"/>
          <p:cNvSpPr/>
          <p:nvPr/>
        </p:nvSpPr>
        <p:spPr>
          <a:xfrm>
            <a:off x="6220438" y="2751508"/>
            <a:ext cx="371755" cy="261799"/>
          </a:xfrm>
          <a:custGeom>
            <a:avLst/>
            <a:gdLst/>
            <a:ahLst/>
            <a:cxnLst/>
            <a:rect l="l" t="t" r="r" b="b"/>
            <a:pathLst>
              <a:path w="432816" h="304800" extrusionOk="0">
                <a:moveTo>
                  <a:pt x="345521" y="196169"/>
                </a:moveTo>
                <a:lnTo>
                  <a:pt x="345521" y="194950"/>
                </a:lnTo>
                <a:lnTo>
                  <a:pt x="342473" y="194950"/>
                </a:lnTo>
                <a:lnTo>
                  <a:pt x="340645" y="192512"/>
                </a:lnTo>
                <a:lnTo>
                  <a:pt x="340035" y="193731"/>
                </a:lnTo>
                <a:lnTo>
                  <a:pt x="339425" y="194950"/>
                </a:lnTo>
                <a:lnTo>
                  <a:pt x="339425" y="196169"/>
                </a:lnTo>
                <a:lnTo>
                  <a:pt x="342473" y="196169"/>
                </a:lnTo>
                <a:lnTo>
                  <a:pt x="344912" y="196779"/>
                </a:lnTo>
                <a:lnTo>
                  <a:pt x="345521" y="196169"/>
                </a:lnTo>
                <a:close/>
                <a:moveTo>
                  <a:pt x="340645" y="186416"/>
                </a:moveTo>
                <a:lnTo>
                  <a:pt x="342473" y="186416"/>
                </a:lnTo>
                <a:lnTo>
                  <a:pt x="346131" y="182148"/>
                </a:lnTo>
                <a:lnTo>
                  <a:pt x="346131" y="180320"/>
                </a:lnTo>
                <a:lnTo>
                  <a:pt x="344302" y="179100"/>
                </a:lnTo>
                <a:lnTo>
                  <a:pt x="337597" y="180320"/>
                </a:lnTo>
                <a:lnTo>
                  <a:pt x="336377" y="182148"/>
                </a:lnTo>
                <a:lnTo>
                  <a:pt x="336377" y="183977"/>
                </a:lnTo>
                <a:lnTo>
                  <a:pt x="334549" y="184587"/>
                </a:lnTo>
                <a:lnTo>
                  <a:pt x="333939" y="187025"/>
                </a:lnTo>
                <a:lnTo>
                  <a:pt x="334549" y="188244"/>
                </a:lnTo>
                <a:lnTo>
                  <a:pt x="339425" y="188854"/>
                </a:lnTo>
                <a:lnTo>
                  <a:pt x="340645" y="186416"/>
                </a:lnTo>
                <a:close/>
                <a:moveTo>
                  <a:pt x="235793" y="15118"/>
                </a:moveTo>
                <a:lnTo>
                  <a:pt x="185806" y="13899"/>
                </a:lnTo>
                <a:lnTo>
                  <a:pt x="160203" y="15728"/>
                </a:lnTo>
                <a:lnTo>
                  <a:pt x="127285" y="9632"/>
                </a:lnTo>
                <a:lnTo>
                  <a:pt x="85832" y="9632"/>
                </a:lnTo>
                <a:lnTo>
                  <a:pt x="48037" y="2926"/>
                </a:lnTo>
                <a:lnTo>
                  <a:pt x="2926" y="30358"/>
                </a:lnTo>
                <a:lnTo>
                  <a:pt x="15118" y="46208"/>
                </a:lnTo>
                <a:lnTo>
                  <a:pt x="12680" y="73030"/>
                </a:lnTo>
                <a:lnTo>
                  <a:pt x="24262" y="63276"/>
                </a:lnTo>
                <a:lnTo>
                  <a:pt x="37064" y="57790"/>
                </a:lnTo>
                <a:lnTo>
                  <a:pt x="44379" y="76688"/>
                </a:lnTo>
                <a:lnTo>
                  <a:pt x="62667" y="76688"/>
                </a:lnTo>
                <a:lnTo>
                  <a:pt x="68153" y="71811"/>
                </a:lnTo>
                <a:lnTo>
                  <a:pt x="86441" y="73030"/>
                </a:lnTo>
                <a:lnTo>
                  <a:pt x="94366" y="91928"/>
                </a:lnTo>
                <a:lnTo>
                  <a:pt x="79736" y="102291"/>
                </a:lnTo>
                <a:lnTo>
                  <a:pt x="78517" y="132161"/>
                </a:lnTo>
                <a:lnTo>
                  <a:pt x="73030" y="137648"/>
                </a:lnTo>
                <a:lnTo>
                  <a:pt x="71201" y="155936"/>
                </a:lnTo>
                <a:lnTo>
                  <a:pt x="57790" y="158984"/>
                </a:lnTo>
                <a:lnTo>
                  <a:pt x="69982" y="182148"/>
                </a:lnTo>
                <a:lnTo>
                  <a:pt x="60229" y="208361"/>
                </a:lnTo>
                <a:lnTo>
                  <a:pt x="71201" y="219944"/>
                </a:lnTo>
                <a:lnTo>
                  <a:pt x="66325" y="230307"/>
                </a:lnTo>
                <a:lnTo>
                  <a:pt x="54133" y="245547"/>
                </a:lnTo>
                <a:lnTo>
                  <a:pt x="56571" y="258348"/>
                </a:lnTo>
                <a:lnTo>
                  <a:pt x="85832" y="264444"/>
                </a:lnTo>
                <a:lnTo>
                  <a:pt x="94366" y="287000"/>
                </a:lnTo>
                <a:lnTo>
                  <a:pt x="106558" y="300411"/>
                </a:lnTo>
                <a:lnTo>
                  <a:pt x="121798" y="304068"/>
                </a:lnTo>
                <a:lnTo>
                  <a:pt x="134600" y="288828"/>
                </a:lnTo>
                <a:lnTo>
                  <a:pt x="154717" y="274808"/>
                </a:lnTo>
                <a:lnTo>
                  <a:pt x="185197" y="275417"/>
                </a:lnTo>
                <a:lnTo>
                  <a:pt x="226040" y="275417"/>
                </a:lnTo>
                <a:lnTo>
                  <a:pt x="249205" y="244937"/>
                </a:lnTo>
                <a:lnTo>
                  <a:pt x="272979" y="237012"/>
                </a:lnTo>
                <a:lnTo>
                  <a:pt x="280294" y="211409"/>
                </a:lnTo>
                <a:lnTo>
                  <a:pt x="298582" y="193731"/>
                </a:lnTo>
                <a:lnTo>
                  <a:pt x="286390" y="171176"/>
                </a:lnTo>
                <a:lnTo>
                  <a:pt x="298582" y="140086"/>
                </a:lnTo>
                <a:lnTo>
                  <a:pt x="317480" y="118750"/>
                </a:lnTo>
                <a:lnTo>
                  <a:pt x="320528" y="105948"/>
                </a:lnTo>
                <a:lnTo>
                  <a:pt x="360761" y="98024"/>
                </a:lnTo>
                <a:lnTo>
                  <a:pt x="390022" y="72420"/>
                </a:lnTo>
                <a:lnTo>
                  <a:pt x="388193" y="51084"/>
                </a:lnTo>
                <a:lnTo>
                  <a:pt x="351617" y="55961"/>
                </a:lnTo>
                <a:lnTo>
                  <a:pt x="316870" y="38892"/>
                </a:lnTo>
                <a:lnTo>
                  <a:pt x="305288" y="46817"/>
                </a:lnTo>
                <a:lnTo>
                  <a:pt x="247985" y="29748"/>
                </a:lnTo>
                <a:lnTo>
                  <a:pt x="235793" y="15118"/>
                </a:lnTo>
                <a:close/>
                <a:moveTo>
                  <a:pt x="394289" y="152888"/>
                </a:moveTo>
                <a:lnTo>
                  <a:pt x="394899" y="151059"/>
                </a:lnTo>
                <a:lnTo>
                  <a:pt x="395509" y="149840"/>
                </a:lnTo>
                <a:lnTo>
                  <a:pt x="396118" y="149230"/>
                </a:lnTo>
                <a:lnTo>
                  <a:pt x="394899" y="148011"/>
                </a:lnTo>
                <a:lnTo>
                  <a:pt x="394899" y="147401"/>
                </a:lnTo>
                <a:lnTo>
                  <a:pt x="396118" y="146182"/>
                </a:lnTo>
                <a:lnTo>
                  <a:pt x="394899" y="145572"/>
                </a:lnTo>
                <a:lnTo>
                  <a:pt x="386974" y="148011"/>
                </a:lnTo>
                <a:lnTo>
                  <a:pt x="382707" y="150449"/>
                </a:lnTo>
                <a:lnTo>
                  <a:pt x="369905" y="159593"/>
                </a:lnTo>
                <a:lnTo>
                  <a:pt x="369905" y="161422"/>
                </a:lnTo>
                <a:lnTo>
                  <a:pt x="370515" y="162641"/>
                </a:lnTo>
                <a:lnTo>
                  <a:pt x="372953" y="162641"/>
                </a:lnTo>
                <a:lnTo>
                  <a:pt x="374173" y="165080"/>
                </a:lnTo>
                <a:lnTo>
                  <a:pt x="376611" y="162641"/>
                </a:lnTo>
                <a:lnTo>
                  <a:pt x="378440" y="162032"/>
                </a:lnTo>
                <a:lnTo>
                  <a:pt x="380269" y="162641"/>
                </a:lnTo>
                <a:lnTo>
                  <a:pt x="382097" y="163860"/>
                </a:lnTo>
                <a:lnTo>
                  <a:pt x="382707" y="167518"/>
                </a:lnTo>
                <a:lnTo>
                  <a:pt x="383317" y="168737"/>
                </a:lnTo>
                <a:lnTo>
                  <a:pt x="386974" y="169347"/>
                </a:lnTo>
                <a:lnTo>
                  <a:pt x="392461" y="171785"/>
                </a:lnTo>
                <a:lnTo>
                  <a:pt x="394899" y="170566"/>
                </a:lnTo>
                <a:lnTo>
                  <a:pt x="397947" y="168737"/>
                </a:lnTo>
                <a:lnTo>
                  <a:pt x="399166" y="165080"/>
                </a:lnTo>
                <a:lnTo>
                  <a:pt x="400995" y="162032"/>
                </a:lnTo>
                <a:lnTo>
                  <a:pt x="402824" y="158984"/>
                </a:lnTo>
                <a:lnTo>
                  <a:pt x="404653" y="156545"/>
                </a:lnTo>
                <a:lnTo>
                  <a:pt x="404043" y="154107"/>
                </a:lnTo>
                <a:lnTo>
                  <a:pt x="402214" y="153497"/>
                </a:lnTo>
                <a:lnTo>
                  <a:pt x="400385" y="152888"/>
                </a:lnTo>
                <a:lnTo>
                  <a:pt x="397337" y="154107"/>
                </a:lnTo>
                <a:lnTo>
                  <a:pt x="394289" y="152888"/>
                </a:lnTo>
                <a:close/>
                <a:moveTo>
                  <a:pt x="430865" y="151059"/>
                </a:moveTo>
                <a:lnTo>
                  <a:pt x="431475" y="148620"/>
                </a:lnTo>
                <a:lnTo>
                  <a:pt x="431475" y="148011"/>
                </a:lnTo>
                <a:lnTo>
                  <a:pt x="428427" y="143744"/>
                </a:lnTo>
                <a:lnTo>
                  <a:pt x="422941" y="141915"/>
                </a:lnTo>
                <a:lnTo>
                  <a:pt x="416845" y="142524"/>
                </a:lnTo>
                <a:lnTo>
                  <a:pt x="416235" y="143134"/>
                </a:lnTo>
                <a:lnTo>
                  <a:pt x="416235" y="145572"/>
                </a:lnTo>
                <a:lnTo>
                  <a:pt x="416845" y="146182"/>
                </a:lnTo>
                <a:lnTo>
                  <a:pt x="420502" y="146792"/>
                </a:lnTo>
                <a:lnTo>
                  <a:pt x="430256" y="151059"/>
                </a:lnTo>
                <a:lnTo>
                  <a:pt x="430865" y="151059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8" name="Google Shape;968;p33"/>
          <p:cNvSpPr/>
          <p:nvPr/>
        </p:nvSpPr>
        <p:spPr>
          <a:xfrm>
            <a:off x="4423974" y="3787707"/>
            <a:ext cx="5236" cy="10472"/>
          </a:xfrm>
          <a:custGeom>
            <a:avLst/>
            <a:gdLst/>
            <a:ahLst/>
            <a:cxnLst/>
            <a:rect l="l" t="t" r="r" b="b"/>
            <a:pathLst>
              <a:path w="6096" h="12192" extrusionOk="0">
                <a:moveTo>
                  <a:pt x="8412" y="9022"/>
                </a:moveTo>
                <a:lnTo>
                  <a:pt x="7803" y="8412"/>
                </a:lnTo>
                <a:lnTo>
                  <a:pt x="5974" y="4755"/>
                </a:lnTo>
                <a:lnTo>
                  <a:pt x="4145" y="2926"/>
                </a:lnTo>
                <a:lnTo>
                  <a:pt x="3536" y="3536"/>
                </a:lnTo>
                <a:lnTo>
                  <a:pt x="2926" y="5364"/>
                </a:lnTo>
                <a:lnTo>
                  <a:pt x="4755" y="7193"/>
                </a:lnTo>
                <a:lnTo>
                  <a:pt x="6584" y="9632"/>
                </a:lnTo>
                <a:lnTo>
                  <a:pt x="8412" y="10241"/>
                </a:lnTo>
                <a:lnTo>
                  <a:pt x="8412" y="9022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9" name="Google Shape;969;p33"/>
          <p:cNvSpPr/>
          <p:nvPr/>
        </p:nvSpPr>
        <p:spPr>
          <a:xfrm>
            <a:off x="4640220" y="3599212"/>
            <a:ext cx="5236" cy="5236"/>
          </a:xfrm>
          <a:custGeom>
            <a:avLst/>
            <a:gdLst/>
            <a:ahLst/>
            <a:cxnLst/>
            <a:rect l="l" t="t" r="r" b="b"/>
            <a:pathLst>
              <a:path w="6096" h="6096" extrusionOk="0">
                <a:moveTo>
                  <a:pt x="8413" y="4755"/>
                </a:moveTo>
                <a:lnTo>
                  <a:pt x="9022" y="3536"/>
                </a:lnTo>
                <a:lnTo>
                  <a:pt x="7803" y="2926"/>
                </a:lnTo>
                <a:lnTo>
                  <a:pt x="2926" y="5974"/>
                </a:lnTo>
                <a:lnTo>
                  <a:pt x="2926" y="6584"/>
                </a:lnTo>
                <a:lnTo>
                  <a:pt x="8413" y="4755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0" name="Google Shape;970;p33"/>
          <p:cNvSpPr/>
          <p:nvPr/>
        </p:nvSpPr>
        <p:spPr>
          <a:xfrm>
            <a:off x="6508941" y="2787113"/>
            <a:ext cx="10472" cy="10472"/>
          </a:xfrm>
          <a:custGeom>
            <a:avLst/>
            <a:gdLst/>
            <a:ahLst/>
            <a:cxnLst/>
            <a:rect l="l" t="t" r="r" b="b"/>
            <a:pathLst>
              <a:path w="12192" h="12192" extrusionOk="0">
                <a:moveTo>
                  <a:pt x="12070" y="8413"/>
                </a:moveTo>
                <a:lnTo>
                  <a:pt x="12680" y="7193"/>
                </a:lnTo>
                <a:lnTo>
                  <a:pt x="13289" y="5974"/>
                </a:lnTo>
                <a:lnTo>
                  <a:pt x="13289" y="5365"/>
                </a:lnTo>
                <a:lnTo>
                  <a:pt x="12070" y="4755"/>
                </a:lnTo>
                <a:lnTo>
                  <a:pt x="7803" y="3536"/>
                </a:lnTo>
                <a:lnTo>
                  <a:pt x="5974" y="2926"/>
                </a:lnTo>
                <a:lnTo>
                  <a:pt x="4755" y="3536"/>
                </a:lnTo>
                <a:lnTo>
                  <a:pt x="3536" y="4755"/>
                </a:lnTo>
                <a:lnTo>
                  <a:pt x="2926" y="6584"/>
                </a:lnTo>
                <a:lnTo>
                  <a:pt x="3536" y="7193"/>
                </a:lnTo>
                <a:lnTo>
                  <a:pt x="3536" y="8413"/>
                </a:lnTo>
                <a:lnTo>
                  <a:pt x="3536" y="9632"/>
                </a:lnTo>
                <a:lnTo>
                  <a:pt x="4145" y="10851"/>
                </a:lnTo>
                <a:lnTo>
                  <a:pt x="5364" y="10851"/>
                </a:lnTo>
                <a:lnTo>
                  <a:pt x="6584" y="10851"/>
                </a:lnTo>
                <a:lnTo>
                  <a:pt x="8412" y="10241"/>
                </a:lnTo>
                <a:lnTo>
                  <a:pt x="11460" y="8413"/>
                </a:lnTo>
                <a:lnTo>
                  <a:pt x="12070" y="8413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1" name="Google Shape;971;p33"/>
          <p:cNvSpPr/>
          <p:nvPr/>
        </p:nvSpPr>
        <p:spPr>
          <a:xfrm>
            <a:off x="4673730" y="3618063"/>
            <a:ext cx="10472" cy="26180"/>
          </a:xfrm>
          <a:custGeom>
            <a:avLst/>
            <a:gdLst/>
            <a:ahLst/>
            <a:cxnLst/>
            <a:rect l="l" t="t" r="r" b="b"/>
            <a:pathLst>
              <a:path w="12192" h="30480" extrusionOk="0">
                <a:moveTo>
                  <a:pt x="8412" y="29139"/>
                </a:moveTo>
                <a:lnTo>
                  <a:pt x="9632" y="28529"/>
                </a:lnTo>
                <a:lnTo>
                  <a:pt x="9632" y="27920"/>
                </a:lnTo>
                <a:lnTo>
                  <a:pt x="9632" y="26700"/>
                </a:lnTo>
                <a:lnTo>
                  <a:pt x="9022" y="26091"/>
                </a:lnTo>
                <a:lnTo>
                  <a:pt x="8412" y="24872"/>
                </a:lnTo>
                <a:lnTo>
                  <a:pt x="5974" y="23652"/>
                </a:lnTo>
                <a:lnTo>
                  <a:pt x="2926" y="26700"/>
                </a:lnTo>
                <a:lnTo>
                  <a:pt x="2926" y="27920"/>
                </a:lnTo>
                <a:lnTo>
                  <a:pt x="3536" y="29748"/>
                </a:lnTo>
                <a:lnTo>
                  <a:pt x="7193" y="30358"/>
                </a:lnTo>
                <a:lnTo>
                  <a:pt x="8412" y="29139"/>
                </a:lnTo>
                <a:close/>
                <a:moveTo>
                  <a:pt x="9632" y="7803"/>
                </a:moveTo>
                <a:lnTo>
                  <a:pt x="9632" y="4755"/>
                </a:lnTo>
                <a:lnTo>
                  <a:pt x="9022" y="3536"/>
                </a:lnTo>
                <a:lnTo>
                  <a:pt x="7193" y="3536"/>
                </a:lnTo>
                <a:lnTo>
                  <a:pt x="6584" y="2926"/>
                </a:lnTo>
                <a:lnTo>
                  <a:pt x="5974" y="2926"/>
                </a:lnTo>
                <a:lnTo>
                  <a:pt x="5364" y="3536"/>
                </a:lnTo>
                <a:lnTo>
                  <a:pt x="5974" y="7193"/>
                </a:lnTo>
                <a:lnTo>
                  <a:pt x="9022" y="9022"/>
                </a:lnTo>
                <a:lnTo>
                  <a:pt x="9632" y="7803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2" name="Google Shape;972;p33"/>
          <p:cNvSpPr/>
          <p:nvPr/>
        </p:nvSpPr>
        <p:spPr>
          <a:xfrm>
            <a:off x="4218724" y="3310187"/>
            <a:ext cx="162315" cy="204203"/>
          </a:xfrm>
          <a:custGeom>
            <a:avLst/>
            <a:gdLst/>
            <a:ahLst/>
            <a:cxnLst/>
            <a:rect l="l" t="t" r="r" b="b"/>
            <a:pathLst>
              <a:path w="188976" h="237744" extrusionOk="0">
                <a:moveTo>
                  <a:pt x="173005" y="226040"/>
                </a:moveTo>
                <a:lnTo>
                  <a:pt x="174224" y="222382"/>
                </a:lnTo>
                <a:lnTo>
                  <a:pt x="172395" y="221772"/>
                </a:lnTo>
                <a:lnTo>
                  <a:pt x="169347" y="226040"/>
                </a:lnTo>
                <a:lnTo>
                  <a:pt x="165689" y="227868"/>
                </a:lnTo>
                <a:lnTo>
                  <a:pt x="163861" y="227868"/>
                </a:lnTo>
                <a:lnTo>
                  <a:pt x="159593" y="226040"/>
                </a:lnTo>
                <a:lnTo>
                  <a:pt x="156545" y="226040"/>
                </a:lnTo>
                <a:lnTo>
                  <a:pt x="154107" y="229088"/>
                </a:lnTo>
                <a:lnTo>
                  <a:pt x="150449" y="229697"/>
                </a:lnTo>
                <a:lnTo>
                  <a:pt x="151059" y="230307"/>
                </a:lnTo>
                <a:lnTo>
                  <a:pt x="151059" y="231526"/>
                </a:lnTo>
                <a:lnTo>
                  <a:pt x="149840" y="233355"/>
                </a:lnTo>
                <a:lnTo>
                  <a:pt x="149840" y="234574"/>
                </a:lnTo>
                <a:lnTo>
                  <a:pt x="150449" y="236403"/>
                </a:lnTo>
                <a:lnTo>
                  <a:pt x="159593" y="235793"/>
                </a:lnTo>
                <a:lnTo>
                  <a:pt x="167518" y="234574"/>
                </a:lnTo>
                <a:lnTo>
                  <a:pt x="171785" y="229088"/>
                </a:lnTo>
                <a:lnTo>
                  <a:pt x="173005" y="226040"/>
                </a:lnTo>
                <a:close/>
                <a:moveTo>
                  <a:pt x="177881" y="213848"/>
                </a:moveTo>
                <a:lnTo>
                  <a:pt x="175443" y="212019"/>
                </a:lnTo>
                <a:lnTo>
                  <a:pt x="173005" y="213848"/>
                </a:lnTo>
                <a:lnTo>
                  <a:pt x="173614" y="215676"/>
                </a:lnTo>
                <a:lnTo>
                  <a:pt x="177881" y="213848"/>
                </a:lnTo>
                <a:close/>
                <a:moveTo>
                  <a:pt x="177881" y="178491"/>
                </a:moveTo>
                <a:lnTo>
                  <a:pt x="175443" y="177272"/>
                </a:lnTo>
                <a:lnTo>
                  <a:pt x="173614" y="180320"/>
                </a:lnTo>
                <a:lnTo>
                  <a:pt x="175443" y="180929"/>
                </a:lnTo>
                <a:lnTo>
                  <a:pt x="179710" y="180320"/>
                </a:lnTo>
                <a:lnTo>
                  <a:pt x="182758" y="180929"/>
                </a:lnTo>
                <a:lnTo>
                  <a:pt x="185806" y="183368"/>
                </a:lnTo>
                <a:lnTo>
                  <a:pt x="187635" y="182148"/>
                </a:lnTo>
                <a:lnTo>
                  <a:pt x="187025" y="181539"/>
                </a:lnTo>
                <a:lnTo>
                  <a:pt x="184587" y="179710"/>
                </a:lnTo>
                <a:lnTo>
                  <a:pt x="180929" y="179100"/>
                </a:lnTo>
                <a:lnTo>
                  <a:pt x="179710" y="179100"/>
                </a:lnTo>
                <a:lnTo>
                  <a:pt x="177881" y="178491"/>
                </a:lnTo>
                <a:close/>
                <a:moveTo>
                  <a:pt x="137648" y="186416"/>
                </a:moveTo>
                <a:lnTo>
                  <a:pt x="141915" y="182758"/>
                </a:lnTo>
                <a:lnTo>
                  <a:pt x="146182" y="180929"/>
                </a:lnTo>
                <a:lnTo>
                  <a:pt x="151669" y="174224"/>
                </a:lnTo>
                <a:lnTo>
                  <a:pt x="151059" y="168737"/>
                </a:lnTo>
                <a:lnTo>
                  <a:pt x="152278" y="166299"/>
                </a:lnTo>
                <a:lnTo>
                  <a:pt x="148621" y="166908"/>
                </a:lnTo>
                <a:lnTo>
                  <a:pt x="148011" y="168737"/>
                </a:lnTo>
                <a:lnTo>
                  <a:pt x="147401" y="170566"/>
                </a:lnTo>
                <a:lnTo>
                  <a:pt x="149230" y="173004"/>
                </a:lnTo>
                <a:lnTo>
                  <a:pt x="149230" y="174224"/>
                </a:lnTo>
                <a:lnTo>
                  <a:pt x="148011" y="176662"/>
                </a:lnTo>
                <a:lnTo>
                  <a:pt x="146182" y="177272"/>
                </a:lnTo>
                <a:lnTo>
                  <a:pt x="145573" y="178491"/>
                </a:lnTo>
                <a:lnTo>
                  <a:pt x="143744" y="179100"/>
                </a:lnTo>
                <a:lnTo>
                  <a:pt x="141305" y="182148"/>
                </a:lnTo>
                <a:lnTo>
                  <a:pt x="136429" y="185806"/>
                </a:lnTo>
                <a:lnTo>
                  <a:pt x="135209" y="187635"/>
                </a:lnTo>
                <a:lnTo>
                  <a:pt x="137648" y="186416"/>
                </a:lnTo>
                <a:close/>
                <a:moveTo>
                  <a:pt x="144963" y="166908"/>
                </a:moveTo>
                <a:lnTo>
                  <a:pt x="141305" y="165689"/>
                </a:lnTo>
                <a:lnTo>
                  <a:pt x="140086" y="163251"/>
                </a:lnTo>
                <a:lnTo>
                  <a:pt x="137648" y="162641"/>
                </a:lnTo>
                <a:lnTo>
                  <a:pt x="137038" y="163860"/>
                </a:lnTo>
                <a:lnTo>
                  <a:pt x="137038" y="165080"/>
                </a:lnTo>
                <a:lnTo>
                  <a:pt x="137648" y="167518"/>
                </a:lnTo>
                <a:lnTo>
                  <a:pt x="138867" y="166908"/>
                </a:lnTo>
                <a:lnTo>
                  <a:pt x="143744" y="169347"/>
                </a:lnTo>
                <a:lnTo>
                  <a:pt x="146182" y="167518"/>
                </a:lnTo>
                <a:lnTo>
                  <a:pt x="144963" y="166908"/>
                </a:lnTo>
                <a:close/>
                <a:moveTo>
                  <a:pt x="119969" y="160203"/>
                </a:moveTo>
                <a:lnTo>
                  <a:pt x="119969" y="155936"/>
                </a:lnTo>
                <a:lnTo>
                  <a:pt x="117531" y="152888"/>
                </a:lnTo>
                <a:lnTo>
                  <a:pt x="113873" y="150449"/>
                </a:lnTo>
                <a:lnTo>
                  <a:pt x="113264" y="143134"/>
                </a:lnTo>
                <a:lnTo>
                  <a:pt x="111435" y="138867"/>
                </a:lnTo>
                <a:lnTo>
                  <a:pt x="110216" y="135209"/>
                </a:lnTo>
                <a:lnTo>
                  <a:pt x="107777" y="130332"/>
                </a:lnTo>
                <a:lnTo>
                  <a:pt x="107777" y="133380"/>
                </a:lnTo>
                <a:lnTo>
                  <a:pt x="108387" y="133990"/>
                </a:lnTo>
                <a:lnTo>
                  <a:pt x="108997" y="137648"/>
                </a:lnTo>
                <a:lnTo>
                  <a:pt x="111435" y="143134"/>
                </a:lnTo>
                <a:lnTo>
                  <a:pt x="112045" y="145572"/>
                </a:lnTo>
                <a:lnTo>
                  <a:pt x="111435" y="148011"/>
                </a:lnTo>
                <a:lnTo>
                  <a:pt x="108997" y="148620"/>
                </a:lnTo>
                <a:lnTo>
                  <a:pt x="108387" y="149840"/>
                </a:lnTo>
                <a:lnTo>
                  <a:pt x="111435" y="151668"/>
                </a:lnTo>
                <a:lnTo>
                  <a:pt x="116312" y="153497"/>
                </a:lnTo>
                <a:lnTo>
                  <a:pt x="119360" y="161422"/>
                </a:lnTo>
                <a:lnTo>
                  <a:pt x="119969" y="160203"/>
                </a:lnTo>
                <a:close/>
                <a:moveTo>
                  <a:pt x="94976" y="138867"/>
                </a:moveTo>
                <a:lnTo>
                  <a:pt x="91928" y="137038"/>
                </a:lnTo>
                <a:lnTo>
                  <a:pt x="90709" y="135209"/>
                </a:lnTo>
                <a:lnTo>
                  <a:pt x="86441" y="130942"/>
                </a:lnTo>
                <a:lnTo>
                  <a:pt x="84613" y="130332"/>
                </a:lnTo>
                <a:lnTo>
                  <a:pt x="83393" y="132771"/>
                </a:lnTo>
                <a:lnTo>
                  <a:pt x="85832" y="133380"/>
                </a:lnTo>
                <a:lnTo>
                  <a:pt x="91318" y="137648"/>
                </a:lnTo>
                <a:lnTo>
                  <a:pt x="93757" y="138867"/>
                </a:lnTo>
                <a:lnTo>
                  <a:pt x="94976" y="138867"/>
                </a:lnTo>
                <a:close/>
                <a:moveTo>
                  <a:pt x="139477" y="114483"/>
                </a:moveTo>
                <a:lnTo>
                  <a:pt x="138867" y="112654"/>
                </a:lnTo>
                <a:lnTo>
                  <a:pt x="138257" y="112654"/>
                </a:lnTo>
                <a:lnTo>
                  <a:pt x="136429" y="113264"/>
                </a:lnTo>
                <a:lnTo>
                  <a:pt x="134600" y="118750"/>
                </a:lnTo>
                <a:lnTo>
                  <a:pt x="136429" y="118750"/>
                </a:lnTo>
                <a:lnTo>
                  <a:pt x="139477" y="114483"/>
                </a:lnTo>
                <a:close/>
                <a:moveTo>
                  <a:pt x="32187" y="107777"/>
                </a:moveTo>
                <a:lnTo>
                  <a:pt x="30968" y="105948"/>
                </a:lnTo>
                <a:lnTo>
                  <a:pt x="29139" y="107168"/>
                </a:lnTo>
                <a:lnTo>
                  <a:pt x="26091" y="107168"/>
                </a:lnTo>
                <a:lnTo>
                  <a:pt x="24872" y="107777"/>
                </a:lnTo>
                <a:lnTo>
                  <a:pt x="22433" y="107777"/>
                </a:lnTo>
                <a:lnTo>
                  <a:pt x="20605" y="108996"/>
                </a:lnTo>
                <a:lnTo>
                  <a:pt x="23043" y="113873"/>
                </a:lnTo>
                <a:lnTo>
                  <a:pt x="24872" y="115702"/>
                </a:lnTo>
                <a:lnTo>
                  <a:pt x="25481" y="121798"/>
                </a:lnTo>
                <a:lnTo>
                  <a:pt x="26701" y="122408"/>
                </a:lnTo>
                <a:lnTo>
                  <a:pt x="26091" y="126675"/>
                </a:lnTo>
                <a:lnTo>
                  <a:pt x="32797" y="127284"/>
                </a:lnTo>
                <a:lnTo>
                  <a:pt x="35235" y="122408"/>
                </a:lnTo>
                <a:lnTo>
                  <a:pt x="35235" y="120579"/>
                </a:lnTo>
                <a:lnTo>
                  <a:pt x="35235" y="119969"/>
                </a:lnTo>
                <a:lnTo>
                  <a:pt x="35235" y="118750"/>
                </a:lnTo>
                <a:lnTo>
                  <a:pt x="35235" y="117531"/>
                </a:lnTo>
                <a:lnTo>
                  <a:pt x="35235" y="112044"/>
                </a:lnTo>
                <a:lnTo>
                  <a:pt x="33406" y="108996"/>
                </a:lnTo>
                <a:lnTo>
                  <a:pt x="30968" y="112654"/>
                </a:lnTo>
                <a:lnTo>
                  <a:pt x="28529" y="110825"/>
                </a:lnTo>
                <a:lnTo>
                  <a:pt x="32187" y="108387"/>
                </a:lnTo>
                <a:lnTo>
                  <a:pt x="32187" y="107777"/>
                </a:lnTo>
                <a:close/>
                <a:moveTo>
                  <a:pt x="110825" y="109606"/>
                </a:moveTo>
                <a:lnTo>
                  <a:pt x="104729" y="101072"/>
                </a:lnTo>
                <a:lnTo>
                  <a:pt x="104729" y="99852"/>
                </a:lnTo>
                <a:lnTo>
                  <a:pt x="101681" y="90708"/>
                </a:lnTo>
                <a:lnTo>
                  <a:pt x="99853" y="90099"/>
                </a:lnTo>
                <a:lnTo>
                  <a:pt x="99243" y="90708"/>
                </a:lnTo>
                <a:lnTo>
                  <a:pt x="98633" y="91928"/>
                </a:lnTo>
                <a:lnTo>
                  <a:pt x="101072" y="94366"/>
                </a:lnTo>
                <a:lnTo>
                  <a:pt x="101072" y="96804"/>
                </a:lnTo>
                <a:lnTo>
                  <a:pt x="102901" y="98024"/>
                </a:lnTo>
                <a:lnTo>
                  <a:pt x="105339" y="104729"/>
                </a:lnTo>
                <a:lnTo>
                  <a:pt x="107777" y="107168"/>
                </a:lnTo>
                <a:lnTo>
                  <a:pt x="107168" y="108996"/>
                </a:lnTo>
                <a:lnTo>
                  <a:pt x="104729" y="110825"/>
                </a:lnTo>
                <a:lnTo>
                  <a:pt x="104120" y="112044"/>
                </a:lnTo>
                <a:lnTo>
                  <a:pt x="104729" y="112044"/>
                </a:lnTo>
                <a:lnTo>
                  <a:pt x="108387" y="111435"/>
                </a:lnTo>
                <a:lnTo>
                  <a:pt x="110825" y="111435"/>
                </a:lnTo>
                <a:lnTo>
                  <a:pt x="110825" y="109606"/>
                </a:lnTo>
                <a:close/>
                <a:moveTo>
                  <a:pt x="46817" y="77907"/>
                </a:moveTo>
                <a:lnTo>
                  <a:pt x="49865" y="76688"/>
                </a:lnTo>
                <a:lnTo>
                  <a:pt x="49865" y="76688"/>
                </a:lnTo>
                <a:lnTo>
                  <a:pt x="48037" y="75468"/>
                </a:lnTo>
                <a:lnTo>
                  <a:pt x="43769" y="75468"/>
                </a:lnTo>
                <a:lnTo>
                  <a:pt x="41331" y="76078"/>
                </a:lnTo>
                <a:lnTo>
                  <a:pt x="40112" y="77297"/>
                </a:lnTo>
                <a:lnTo>
                  <a:pt x="40721" y="77907"/>
                </a:lnTo>
                <a:lnTo>
                  <a:pt x="43160" y="78516"/>
                </a:lnTo>
                <a:lnTo>
                  <a:pt x="46817" y="77907"/>
                </a:lnTo>
                <a:close/>
                <a:moveTo>
                  <a:pt x="32187" y="90099"/>
                </a:moveTo>
                <a:lnTo>
                  <a:pt x="29139" y="86441"/>
                </a:lnTo>
                <a:lnTo>
                  <a:pt x="27310" y="80955"/>
                </a:lnTo>
                <a:lnTo>
                  <a:pt x="26091" y="78516"/>
                </a:lnTo>
                <a:lnTo>
                  <a:pt x="26701" y="75468"/>
                </a:lnTo>
                <a:lnTo>
                  <a:pt x="24872" y="73030"/>
                </a:lnTo>
                <a:lnTo>
                  <a:pt x="21214" y="70592"/>
                </a:lnTo>
                <a:lnTo>
                  <a:pt x="19385" y="71201"/>
                </a:lnTo>
                <a:lnTo>
                  <a:pt x="19995" y="77907"/>
                </a:lnTo>
                <a:lnTo>
                  <a:pt x="18776" y="81564"/>
                </a:lnTo>
                <a:lnTo>
                  <a:pt x="13899" y="88270"/>
                </a:lnTo>
                <a:lnTo>
                  <a:pt x="14509" y="90708"/>
                </a:lnTo>
                <a:lnTo>
                  <a:pt x="14509" y="90708"/>
                </a:lnTo>
                <a:lnTo>
                  <a:pt x="15118" y="91928"/>
                </a:lnTo>
                <a:lnTo>
                  <a:pt x="12070" y="94366"/>
                </a:lnTo>
                <a:lnTo>
                  <a:pt x="12070" y="92537"/>
                </a:lnTo>
                <a:lnTo>
                  <a:pt x="8413" y="93147"/>
                </a:lnTo>
                <a:lnTo>
                  <a:pt x="10241" y="96195"/>
                </a:lnTo>
                <a:lnTo>
                  <a:pt x="13899" y="98633"/>
                </a:lnTo>
                <a:lnTo>
                  <a:pt x="15728" y="99243"/>
                </a:lnTo>
                <a:lnTo>
                  <a:pt x="17557" y="98024"/>
                </a:lnTo>
                <a:lnTo>
                  <a:pt x="17557" y="101072"/>
                </a:lnTo>
                <a:lnTo>
                  <a:pt x="19385" y="103510"/>
                </a:lnTo>
                <a:lnTo>
                  <a:pt x="19995" y="105948"/>
                </a:lnTo>
                <a:lnTo>
                  <a:pt x="21824" y="104120"/>
                </a:lnTo>
                <a:lnTo>
                  <a:pt x="25481" y="102900"/>
                </a:lnTo>
                <a:lnTo>
                  <a:pt x="26701" y="101681"/>
                </a:lnTo>
                <a:lnTo>
                  <a:pt x="30968" y="99243"/>
                </a:lnTo>
                <a:lnTo>
                  <a:pt x="30968" y="98024"/>
                </a:lnTo>
                <a:lnTo>
                  <a:pt x="31577" y="94366"/>
                </a:lnTo>
                <a:lnTo>
                  <a:pt x="32187" y="90099"/>
                </a:lnTo>
                <a:close/>
                <a:moveTo>
                  <a:pt x="73030" y="59619"/>
                </a:moveTo>
                <a:lnTo>
                  <a:pt x="71201" y="56571"/>
                </a:lnTo>
                <a:lnTo>
                  <a:pt x="70592" y="57180"/>
                </a:lnTo>
                <a:lnTo>
                  <a:pt x="69982" y="59619"/>
                </a:lnTo>
                <a:lnTo>
                  <a:pt x="68153" y="62057"/>
                </a:lnTo>
                <a:lnTo>
                  <a:pt x="71201" y="61448"/>
                </a:lnTo>
                <a:lnTo>
                  <a:pt x="73640" y="62057"/>
                </a:lnTo>
                <a:lnTo>
                  <a:pt x="77297" y="65105"/>
                </a:lnTo>
                <a:lnTo>
                  <a:pt x="81565" y="66324"/>
                </a:lnTo>
                <a:lnTo>
                  <a:pt x="83393" y="69982"/>
                </a:lnTo>
                <a:lnTo>
                  <a:pt x="87051" y="73640"/>
                </a:lnTo>
                <a:lnTo>
                  <a:pt x="87051" y="77297"/>
                </a:lnTo>
                <a:lnTo>
                  <a:pt x="84613" y="80955"/>
                </a:lnTo>
                <a:lnTo>
                  <a:pt x="84003" y="85222"/>
                </a:lnTo>
                <a:lnTo>
                  <a:pt x="80345" y="85832"/>
                </a:lnTo>
                <a:lnTo>
                  <a:pt x="80955" y="86441"/>
                </a:lnTo>
                <a:lnTo>
                  <a:pt x="82784" y="88270"/>
                </a:lnTo>
                <a:lnTo>
                  <a:pt x="83393" y="90708"/>
                </a:lnTo>
                <a:lnTo>
                  <a:pt x="84613" y="91928"/>
                </a:lnTo>
                <a:lnTo>
                  <a:pt x="84613" y="87660"/>
                </a:lnTo>
                <a:lnTo>
                  <a:pt x="86441" y="82784"/>
                </a:lnTo>
                <a:lnTo>
                  <a:pt x="88880" y="74859"/>
                </a:lnTo>
                <a:lnTo>
                  <a:pt x="88270" y="73030"/>
                </a:lnTo>
                <a:lnTo>
                  <a:pt x="86441" y="71201"/>
                </a:lnTo>
                <a:lnTo>
                  <a:pt x="82174" y="65715"/>
                </a:lnTo>
                <a:lnTo>
                  <a:pt x="77907" y="63886"/>
                </a:lnTo>
                <a:lnTo>
                  <a:pt x="73030" y="59619"/>
                </a:lnTo>
                <a:close/>
                <a:moveTo>
                  <a:pt x="19385" y="11460"/>
                </a:moveTo>
                <a:lnTo>
                  <a:pt x="16337" y="9022"/>
                </a:lnTo>
                <a:lnTo>
                  <a:pt x="15118" y="11460"/>
                </a:lnTo>
                <a:lnTo>
                  <a:pt x="15118" y="12070"/>
                </a:lnTo>
                <a:lnTo>
                  <a:pt x="14509" y="13899"/>
                </a:lnTo>
                <a:lnTo>
                  <a:pt x="11461" y="16337"/>
                </a:lnTo>
                <a:lnTo>
                  <a:pt x="8413" y="16947"/>
                </a:lnTo>
                <a:lnTo>
                  <a:pt x="4145" y="13289"/>
                </a:lnTo>
                <a:lnTo>
                  <a:pt x="2926" y="12680"/>
                </a:lnTo>
                <a:lnTo>
                  <a:pt x="7803" y="19385"/>
                </a:lnTo>
                <a:lnTo>
                  <a:pt x="9632" y="19995"/>
                </a:lnTo>
                <a:lnTo>
                  <a:pt x="12070" y="19995"/>
                </a:lnTo>
                <a:lnTo>
                  <a:pt x="17557" y="18166"/>
                </a:lnTo>
                <a:lnTo>
                  <a:pt x="27310" y="15118"/>
                </a:lnTo>
                <a:lnTo>
                  <a:pt x="37673" y="13899"/>
                </a:lnTo>
                <a:lnTo>
                  <a:pt x="38283" y="12680"/>
                </a:lnTo>
                <a:lnTo>
                  <a:pt x="37673" y="10851"/>
                </a:lnTo>
                <a:lnTo>
                  <a:pt x="32797" y="12070"/>
                </a:lnTo>
                <a:lnTo>
                  <a:pt x="26701" y="11460"/>
                </a:lnTo>
                <a:lnTo>
                  <a:pt x="25481" y="12680"/>
                </a:lnTo>
                <a:lnTo>
                  <a:pt x="23043" y="12680"/>
                </a:lnTo>
                <a:lnTo>
                  <a:pt x="19385" y="11460"/>
                </a:lnTo>
                <a:close/>
                <a:moveTo>
                  <a:pt x="56571" y="43160"/>
                </a:moveTo>
                <a:lnTo>
                  <a:pt x="57790" y="41331"/>
                </a:lnTo>
                <a:lnTo>
                  <a:pt x="60229" y="30358"/>
                </a:lnTo>
                <a:lnTo>
                  <a:pt x="65105" y="26700"/>
                </a:lnTo>
                <a:lnTo>
                  <a:pt x="65715" y="19385"/>
                </a:lnTo>
                <a:lnTo>
                  <a:pt x="62667" y="16337"/>
                </a:lnTo>
                <a:lnTo>
                  <a:pt x="60229" y="15118"/>
                </a:lnTo>
                <a:lnTo>
                  <a:pt x="59619" y="13899"/>
                </a:lnTo>
                <a:lnTo>
                  <a:pt x="60229" y="12680"/>
                </a:lnTo>
                <a:lnTo>
                  <a:pt x="59009" y="12070"/>
                </a:lnTo>
                <a:lnTo>
                  <a:pt x="57181" y="10851"/>
                </a:lnTo>
                <a:lnTo>
                  <a:pt x="54742" y="7193"/>
                </a:lnTo>
                <a:lnTo>
                  <a:pt x="52304" y="4755"/>
                </a:lnTo>
                <a:lnTo>
                  <a:pt x="48037" y="4145"/>
                </a:lnTo>
                <a:lnTo>
                  <a:pt x="44379" y="3536"/>
                </a:lnTo>
                <a:lnTo>
                  <a:pt x="41941" y="2926"/>
                </a:lnTo>
                <a:lnTo>
                  <a:pt x="38893" y="4755"/>
                </a:lnTo>
                <a:lnTo>
                  <a:pt x="43769" y="4755"/>
                </a:lnTo>
                <a:lnTo>
                  <a:pt x="52913" y="6584"/>
                </a:lnTo>
                <a:lnTo>
                  <a:pt x="57181" y="15728"/>
                </a:lnTo>
                <a:lnTo>
                  <a:pt x="60229" y="18166"/>
                </a:lnTo>
                <a:lnTo>
                  <a:pt x="60838" y="20604"/>
                </a:lnTo>
                <a:lnTo>
                  <a:pt x="59619" y="23043"/>
                </a:lnTo>
                <a:lnTo>
                  <a:pt x="59619" y="25481"/>
                </a:lnTo>
                <a:lnTo>
                  <a:pt x="57790" y="28529"/>
                </a:lnTo>
                <a:lnTo>
                  <a:pt x="57181" y="33406"/>
                </a:lnTo>
                <a:lnTo>
                  <a:pt x="55352" y="35844"/>
                </a:lnTo>
                <a:lnTo>
                  <a:pt x="51085" y="38892"/>
                </a:lnTo>
                <a:lnTo>
                  <a:pt x="53523" y="40112"/>
                </a:lnTo>
                <a:lnTo>
                  <a:pt x="55352" y="43769"/>
                </a:lnTo>
                <a:lnTo>
                  <a:pt x="56571" y="43160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3" name="Google Shape;973;p33"/>
          <p:cNvSpPr/>
          <p:nvPr/>
        </p:nvSpPr>
        <p:spPr>
          <a:xfrm>
            <a:off x="4652787" y="3129546"/>
            <a:ext cx="10472" cy="5236"/>
          </a:xfrm>
          <a:custGeom>
            <a:avLst/>
            <a:gdLst/>
            <a:ahLst/>
            <a:cxnLst/>
            <a:rect l="l" t="t" r="r" b="b"/>
            <a:pathLst>
              <a:path w="12192" h="6096" extrusionOk="0">
                <a:moveTo>
                  <a:pt x="7803" y="6584"/>
                </a:moveTo>
                <a:lnTo>
                  <a:pt x="10241" y="2926"/>
                </a:lnTo>
                <a:lnTo>
                  <a:pt x="9632" y="2926"/>
                </a:lnTo>
                <a:lnTo>
                  <a:pt x="6584" y="5974"/>
                </a:lnTo>
                <a:lnTo>
                  <a:pt x="2926" y="7193"/>
                </a:lnTo>
                <a:lnTo>
                  <a:pt x="3536" y="7803"/>
                </a:lnTo>
                <a:lnTo>
                  <a:pt x="4145" y="7803"/>
                </a:lnTo>
                <a:lnTo>
                  <a:pt x="7803" y="6584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4" name="Google Shape;974;p33"/>
          <p:cNvSpPr/>
          <p:nvPr/>
        </p:nvSpPr>
        <p:spPr>
          <a:xfrm>
            <a:off x="4729755" y="3764146"/>
            <a:ext cx="10472" cy="10472"/>
          </a:xfrm>
          <a:custGeom>
            <a:avLst/>
            <a:gdLst/>
            <a:ahLst/>
            <a:cxnLst/>
            <a:rect l="l" t="t" r="r" b="b"/>
            <a:pathLst>
              <a:path w="12192" h="12192" extrusionOk="0">
                <a:moveTo>
                  <a:pt x="7803" y="12070"/>
                </a:moveTo>
                <a:lnTo>
                  <a:pt x="10241" y="9632"/>
                </a:lnTo>
                <a:lnTo>
                  <a:pt x="8413" y="7803"/>
                </a:lnTo>
                <a:lnTo>
                  <a:pt x="4755" y="2926"/>
                </a:lnTo>
                <a:lnTo>
                  <a:pt x="2926" y="3536"/>
                </a:lnTo>
                <a:lnTo>
                  <a:pt x="2926" y="9632"/>
                </a:lnTo>
                <a:lnTo>
                  <a:pt x="3536" y="11460"/>
                </a:lnTo>
                <a:lnTo>
                  <a:pt x="6584" y="13289"/>
                </a:lnTo>
                <a:lnTo>
                  <a:pt x="7803" y="12070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5" name="Google Shape;975;p33"/>
          <p:cNvSpPr/>
          <p:nvPr/>
        </p:nvSpPr>
        <p:spPr>
          <a:xfrm>
            <a:off x="7735207" y="4586718"/>
            <a:ext cx="41888" cy="36652"/>
          </a:xfrm>
          <a:custGeom>
            <a:avLst/>
            <a:gdLst/>
            <a:ahLst/>
            <a:cxnLst/>
            <a:rect l="l" t="t" r="r" b="b"/>
            <a:pathLst>
              <a:path w="48768" h="42672" extrusionOk="0">
                <a:moveTo>
                  <a:pt x="21214" y="39502"/>
                </a:moveTo>
                <a:lnTo>
                  <a:pt x="18776" y="37064"/>
                </a:lnTo>
                <a:lnTo>
                  <a:pt x="16338" y="37064"/>
                </a:lnTo>
                <a:lnTo>
                  <a:pt x="16338" y="38283"/>
                </a:lnTo>
                <a:lnTo>
                  <a:pt x="16947" y="40721"/>
                </a:lnTo>
                <a:lnTo>
                  <a:pt x="23653" y="41941"/>
                </a:lnTo>
                <a:lnTo>
                  <a:pt x="21214" y="39502"/>
                </a:lnTo>
                <a:close/>
                <a:moveTo>
                  <a:pt x="44989" y="30358"/>
                </a:moveTo>
                <a:lnTo>
                  <a:pt x="44379" y="30358"/>
                </a:lnTo>
                <a:lnTo>
                  <a:pt x="43160" y="30968"/>
                </a:lnTo>
                <a:lnTo>
                  <a:pt x="42550" y="32187"/>
                </a:lnTo>
                <a:lnTo>
                  <a:pt x="41941" y="34016"/>
                </a:lnTo>
                <a:lnTo>
                  <a:pt x="40112" y="34016"/>
                </a:lnTo>
                <a:lnTo>
                  <a:pt x="38893" y="34016"/>
                </a:lnTo>
                <a:lnTo>
                  <a:pt x="36454" y="34016"/>
                </a:lnTo>
                <a:lnTo>
                  <a:pt x="41331" y="37064"/>
                </a:lnTo>
                <a:lnTo>
                  <a:pt x="44379" y="40112"/>
                </a:lnTo>
                <a:lnTo>
                  <a:pt x="45598" y="41331"/>
                </a:lnTo>
                <a:lnTo>
                  <a:pt x="46208" y="40112"/>
                </a:lnTo>
                <a:lnTo>
                  <a:pt x="46818" y="35845"/>
                </a:lnTo>
                <a:lnTo>
                  <a:pt x="44989" y="30358"/>
                </a:lnTo>
                <a:close/>
                <a:moveTo>
                  <a:pt x="10851" y="23653"/>
                </a:moveTo>
                <a:lnTo>
                  <a:pt x="12070" y="21824"/>
                </a:lnTo>
                <a:lnTo>
                  <a:pt x="10851" y="17557"/>
                </a:lnTo>
                <a:lnTo>
                  <a:pt x="8413" y="12680"/>
                </a:lnTo>
                <a:lnTo>
                  <a:pt x="9022" y="4145"/>
                </a:lnTo>
                <a:lnTo>
                  <a:pt x="7803" y="2926"/>
                </a:lnTo>
                <a:lnTo>
                  <a:pt x="5974" y="2926"/>
                </a:lnTo>
                <a:lnTo>
                  <a:pt x="5365" y="3536"/>
                </a:lnTo>
                <a:lnTo>
                  <a:pt x="4755" y="5365"/>
                </a:lnTo>
                <a:lnTo>
                  <a:pt x="2926" y="17557"/>
                </a:lnTo>
                <a:lnTo>
                  <a:pt x="5365" y="21214"/>
                </a:lnTo>
                <a:lnTo>
                  <a:pt x="7194" y="21824"/>
                </a:lnTo>
                <a:lnTo>
                  <a:pt x="10242" y="24262"/>
                </a:lnTo>
                <a:lnTo>
                  <a:pt x="10851" y="23653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6" name="Google Shape;976;p33"/>
          <p:cNvSpPr/>
          <p:nvPr/>
        </p:nvSpPr>
        <p:spPr>
          <a:xfrm>
            <a:off x="5735063" y="3635342"/>
            <a:ext cx="78540" cy="83775"/>
          </a:xfrm>
          <a:custGeom>
            <a:avLst/>
            <a:gdLst/>
            <a:ahLst/>
            <a:cxnLst/>
            <a:rect l="l" t="t" r="r" b="b"/>
            <a:pathLst>
              <a:path w="91440" h="97536" extrusionOk="0">
                <a:moveTo>
                  <a:pt x="35235" y="93147"/>
                </a:moveTo>
                <a:lnTo>
                  <a:pt x="35845" y="90709"/>
                </a:lnTo>
                <a:lnTo>
                  <a:pt x="34625" y="87051"/>
                </a:lnTo>
                <a:lnTo>
                  <a:pt x="32797" y="86441"/>
                </a:lnTo>
                <a:lnTo>
                  <a:pt x="29139" y="88880"/>
                </a:lnTo>
                <a:lnTo>
                  <a:pt x="28529" y="90709"/>
                </a:lnTo>
                <a:lnTo>
                  <a:pt x="29139" y="92537"/>
                </a:lnTo>
                <a:lnTo>
                  <a:pt x="30968" y="94366"/>
                </a:lnTo>
                <a:lnTo>
                  <a:pt x="32797" y="94976"/>
                </a:lnTo>
                <a:lnTo>
                  <a:pt x="35235" y="93147"/>
                </a:lnTo>
                <a:close/>
                <a:moveTo>
                  <a:pt x="73640" y="82784"/>
                </a:moveTo>
                <a:lnTo>
                  <a:pt x="76078" y="81565"/>
                </a:lnTo>
                <a:lnTo>
                  <a:pt x="76078" y="77297"/>
                </a:lnTo>
                <a:lnTo>
                  <a:pt x="75469" y="75469"/>
                </a:lnTo>
                <a:lnTo>
                  <a:pt x="73030" y="75469"/>
                </a:lnTo>
                <a:lnTo>
                  <a:pt x="71811" y="77907"/>
                </a:lnTo>
                <a:lnTo>
                  <a:pt x="71811" y="78517"/>
                </a:lnTo>
                <a:lnTo>
                  <a:pt x="71811" y="80955"/>
                </a:lnTo>
                <a:lnTo>
                  <a:pt x="73030" y="82784"/>
                </a:lnTo>
                <a:lnTo>
                  <a:pt x="73640" y="82784"/>
                </a:lnTo>
                <a:close/>
                <a:moveTo>
                  <a:pt x="65105" y="87661"/>
                </a:moveTo>
                <a:lnTo>
                  <a:pt x="62057" y="82174"/>
                </a:lnTo>
                <a:lnTo>
                  <a:pt x="60229" y="81565"/>
                </a:lnTo>
                <a:lnTo>
                  <a:pt x="56571" y="77297"/>
                </a:lnTo>
                <a:lnTo>
                  <a:pt x="56571" y="75469"/>
                </a:lnTo>
                <a:lnTo>
                  <a:pt x="54742" y="74859"/>
                </a:lnTo>
                <a:lnTo>
                  <a:pt x="54742" y="76078"/>
                </a:lnTo>
                <a:lnTo>
                  <a:pt x="54742" y="78517"/>
                </a:lnTo>
                <a:lnTo>
                  <a:pt x="53523" y="81565"/>
                </a:lnTo>
                <a:lnTo>
                  <a:pt x="53523" y="84613"/>
                </a:lnTo>
                <a:lnTo>
                  <a:pt x="55961" y="89489"/>
                </a:lnTo>
                <a:lnTo>
                  <a:pt x="58400" y="90709"/>
                </a:lnTo>
                <a:lnTo>
                  <a:pt x="62667" y="91318"/>
                </a:lnTo>
                <a:lnTo>
                  <a:pt x="65105" y="87661"/>
                </a:lnTo>
                <a:close/>
                <a:moveTo>
                  <a:pt x="84003" y="40112"/>
                </a:moveTo>
                <a:lnTo>
                  <a:pt x="84003" y="43160"/>
                </a:lnTo>
                <a:lnTo>
                  <a:pt x="82174" y="47427"/>
                </a:lnTo>
                <a:lnTo>
                  <a:pt x="85222" y="49256"/>
                </a:lnTo>
                <a:lnTo>
                  <a:pt x="87051" y="49865"/>
                </a:lnTo>
                <a:lnTo>
                  <a:pt x="90709" y="47427"/>
                </a:lnTo>
                <a:lnTo>
                  <a:pt x="91928" y="44379"/>
                </a:lnTo>
                <a:lnTo>
                  <a:pt x="91318" y="42550"/>
                </a:lnTo>
                <a:lnTo>
                  <a:pt x="89489" y="40721"/>
                </a:lnTo>
                <a:lnTo>
                  <a:pt x="87661" y="40112"/>
                </a:lnTo>
                <a:lnTo>
                  <a:pt x="87051" y="40721"/>
                </a:lnTo>
                <a:lnTo>
                  <a:pt x="84003" y="40112"/>
                </a:lnTo>
                <a:close/>
                <a:moveTo>
                  <a:pt x="44989" y="24872"/>
                </a:moveTo>
                <a:lnTo>
                  <a:pt x="38893" y="24262"/>
                </a:lnTo>
                <a:lnTo>
                  <a:pt x="35235" y="23043"/>
                </a:lnTo>
                <a:lnTo>
                  <a:pt x="34625" y="23043"/>
                </a:lnTo>
                <a:lnTo>
                  <a:pt x="34625" y="24872"/>
                </a:lnTo>
                <a:lnTo>
                  <a:pt x="37064" y="29749"/>
                </a:lnTo>
                <a:lnTo>
                  <a:pt x="38283" y="26701"/>
                </a:lnTo>
                <a:lnTo>
                  <a:pt x="39502" y="26091"/>
                </a:lnTo>
                <a:lnTo>
                  <a:pt x="44379" y="27310"/>
                </a:lnTo>
                <a:lnTo>
                  <a:pt x="46817" y="26701"/>
                </a:lnTo>
                <a:lnTo>
                  <a:pt x="46208" y="26091"/>
                </a:lnTo>
                <a:lnTo>
                  <a:pt x="44989" y="24872"/>
                </a:lnTo>
                <a:close/>
                <a:moveTo>
                  <a:pt x="85832" y="23653"/>
                </a:moveTo>
                <a:lnTo>
                  <a:pt x="85222" y="20605"/>
                </a:lnTo>
                <a:lnTo>
                  <a:pt x="85222" y="16337"/>
                </a:lnTo>
                <a:lnTo>
                  <a:pt x="84003" y="16337"/>
                </a:lnTo>
                <a:lnTo>
                  <a:pt x="82174" y="17557"/>
                </a:lnTo>
                <a:lnTo>
                  <a:pt x="82784" y="21824"/>
                </a:lnTo>
                <a:lnTo>
                  <a:pt x="83393" y="22433"/>
                </a:lnTo>
                <a:lnTo>
                  <a:pt x="84613" y="25481"/>
                </a:lnTo>
                <a:lnTo>
                  <a:pt x="85832" y="23653"/>
                </a:lnTo>
                <a:close/>
                <a:moveTo>
                  <a:pt x="18166" y="17557"/>
                </a:moveTo>
                <a:lnTo>
                  <a:pt x="18166" y="16337"/>
                </a:lnTo>
                <a:lnTo>
                  <a:pt x="16337" y="13289"/>
                </a:lnTo>
                <a:lnTo>
                  <a:pt x="14509" y="13899"/>
                </a:lnTo>
                <a:lnTo>
                  <a:pt x="12070" y="15118"/>
                </a:lnTo>
                <a:lnTo>
                  <a:pt x="11461" y="16947"/>
                </a:lnTo>
                <a:lnTo>
                  <a:pt x="13899" y="18166"/>
                </a:lnTo>
                <a:lnTo>
                  <a:pt x="15118" y="18166"/>
                </a:lnTo>
                <a:lnTo>
                  <a:pt x="18166" y="17557"/>
                </a:lnTo>
                <a:close/>
                <a:moveTo>
                  <a:pt x="9022" y="12070"/>
                </a:moveTo>
                <a:lnTo>
                  <a:pt x="13899" y="8413"/>
                </a:lnTo>
                <a:lnTo>
                  <a:pt x="15118" y="6584"/>
                </a:lnTo>
                <a:lnTo>
                  <a:pt x="13899" y="3536"/>
                </a:lnTo>
                <a:lnTo>
                  <a:pt x="10851" y="2926"/>
                </a:lnTo>
                <a:lnTo>
                  <a:pt x="3536" y="6584"/>
                </a:lnTo>
                <a:lnTo>
                  <a:pt x="2926" y="7803"/>
                </a:lnTo>
                <a:lnTo>
                  <a:pt x="3536" y="9632"/>
                </a:lnTo>
                <a:lnTo>
                  <a:pt x="4145" y="12680"/>
                </a:lnTo>
                <a:lnTo>
                  <a:pt x="5365" y="13289"/>
                </a:lnTo>
                <a:lnTo>
                  <a:pt x="9022" y="12070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7" name="Google Shape;977;p33"/>
          <p:cNvSpPr/>
          <p:nvPr/>
        </p:nvSpPr>
        <p:spPr>
          <a:xfrm>
            <a:off x="4115576" y="3549471"/>
            <a:ext cx="52359" cy="20944"/>
          </a:xfrm>
          <a:custGeom>
            <a:avLst/>
            <a:gdLst/>
            <a:ahLst/>
            <a:cxnLst/>
            <a:rect l="l" t="t" r="r" b="b"/>
            <a:pathLst>
              <a:path w="60960" h="24384" extrusionOk="0">
                <a:moveTo>
                  <a:pt x="4145" y="19385"/>
                </a:moveTo>
                <a:lnTo>
                  <a:pt x="3536" y="17556"/>
                </a:lnTo>
                <a:lnTo>
                  <a:pt x="2926" y="18166"/>
                </a:lnTo>
                <a:lnTo>
                  <a:pt x="2926" y="21824"/>
                </a:lnTo>
                <a:lnTo>
                  <a:pt x="5974" y="21824"/>
                </a:lnTo>
                <a:lnTo>
                  <a:pt x="7193" y="21824"/>
                </a:lnTo>
                <a:lnTo>
                  <a:pt x="9022" y="20604"/>
                </a:lnTo>
                <a:lnTo>
                  <a:pt x="12680" y="20604"/>
                </a:lnTo>
                <a:lnTo>
                  <a:pt x="12070" y="19385"/>
                </a:lnTo>
                <a:lnTo>
                  <a:pt x="7193" y="18776"/>
                </a:lnTo>
                <a:lnTo>
                  <a:pt x="6584" y="19385"/>
                </a:lnTo>
                <a:lnTo>
                  <a:pt x="5365" y="19995"/>
                </a:lnTo>
                <a:lnTo>
                  <a:pt x="4145" y="19385"/>
                </a:lnTo>
                <a:close/>
                <a:moveTo>
                  <a:pt x="52913" y="5364"/>
                </a:moveTo>
                <a:lnTo>
                  <a:pt x="52913" y="5364"/>
                </a:lnTo>
                <a:lnTo>
                  <a:pt x="52304" y="4755"/>
                </a:lnTo>
                <a:lnTo>
                  <a:pt x="51694" y="4755"/>
                </a:lnTo>
                <a:lnTo>
                  <a:pt x="49865" y="5364"/>
                </a:lnTo>
                <a:lnTo>
                  <a:pt x="49256" y="5364"/>
                </a:lnTo>
                <a:lnTo>
                  <a:pt x="48646" y="5364"/>
                </a:lnTo>
                <a:lnTo>
                  <a:pt x="48037" y="5974"/>
                </a:lnTo>
                <a:lnTo>
                  <a:pt x="47427" y="6584"/>
                </a:lnTo>
                <a:lnTo>
                  <a:pt x="48646" y="6584"/>
                </a:lnTo>
                <a:lnTo>
                  <a:pt x="51085" y="5364"/>
                </a:lnTo>
                <a:lnTo>
                  <a:pt x="52304" y="5364"/>
                </a:lnTo>
                <a:lnTo>
                  <a:pt x="52913" y="5364"/>
                </a:lnTo>
                <a:close/>
                <a:moveTo>
                  <a:pt x="57790" y="4755"/>
                </a:moveTo>
                <a:lnTo>
                  <a:pt x="60838" y="3536"/>
                </a:lnTo>
                <a:lnTo>
                  <a:pt x="60838" y="3536"/>
                </a:lnTo>
                <a:lnTo>
                  <a:pt x="60229" y="2926"/>
                </a:lnTo>
                <a:lnTo>
                  <a:pt x="59619" y="2926"/>
                </a:lnTo>
                <a:lnTo>
                  <a:pt x="59009" y="3536"/>
                </a:lnTo>
                <a:lnTo>
                  <a:pt x="58400" y="3536"/>
                </a:lnTo>
                <a:lnTo>
                  <a:pt x="55352" y="5364"/>
                </a:lnTo>
                <a:lnTo>
                  <a:pt x="56571" y="5364"/>
                </a:lnTo>
                <a:lnTo>
                  <a:pt x="57790" y="4755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8" name="Google Shape;978;p33"/>
          <p:cNvSpPr/>
          <p:nvPr/>
        </p:nvSpPr>
        <p:spPr>
          <a:xfrm>
            <a:off x="4681585" y="3687177"/>
            <a:ext cx="10472" cy="15708"/>
          </a:xfrm>
          <a:custGeom>
            <a:avLst/>
            <a:gdLst/>
            <a:ahLst/>
            <a:cxnLst/>
            <a:rect l="l" t="t" r="r" b="b"/>
            <a:pathLst>
              <a:path w="12192" h="18288" extrusionOk="0">
                <a:moveTo>
                  <a:pt x="8412" y="17556"/>
                </a:moveTo>
                <a:lnTo>
                  <a:pt x="10241" y="13289"/>
                </a:lnTo>
                <a:lnTo>
                  <a:pt x="9632" y="7193"/>
                </a:lnTo>
                <a:lnTo>
                  <a:pt x="8412" y="4755"/>
                </a:lnTo>
                <a:lnTo>
                  <a:pt x="3536" y="2926"/>
                </a:lnTo>
                <a:lnTo>
                  <a:pt x="3536" y="4145"/>
                </a:lnTo>
                <a:lnTo>
                  <a:pt x="2926" y="7193"/>
                </a:lnTo>
                <a:lnTo>
                  <a:pt x="4755" y="12070"/>
                </a:lnTo>
                <a:lnTo>
                  <a:pt x="5364" y="18776"/>
                </a:lnTo>
                <a:lnTo>
                  <a:pt x="8412" y="17556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9" name="Google Shape;979;p33"/>
          <p:cNvSpPr/>
          <p:nvPr/>
        </p:nvSpPr>
        <p:spPr>
          <a:xfrm>
            <a:off x="4930293" y="5908279"/>
            <a:ext cx="83775" cy="36652"/>
          </a:xfrm>
          <a:custGeom>
            <a:avLst/>
            <a:gdLst/>
            <a:ahLst/>
            <a:cxnLst/>
            <a:rect l="l" t="t" r="r" b="b"/>
            <a:pathLst>
              <a:path w="97536" h="42672" extrusionOk="0">
                <a:moveTo>
                  <a:pt x="51084" y="38283"/>
                </a:moveTo>
                <a:lnTo>
                  <a:pt x="50475" y="36454"/>
                </a:lnTo>
                <a:lnTo>
                  <a:pt x="48036" y="35235"/>
                </a:lnTo>
                <a:lnTo>
                  <a:pt x="46817" y="34625"/>
                </a:lnTo>
                <a:lnTo>
                  <a:pt x="47427" y="35844"/>
                </a:lnTo>
                <a:lnTo>
                  <a:pt x="48036" y="37673"/>
                </a:lnTo>
                <a:lnTo>
                  <a:pt x="48646" y="38892"/>
                </a:lnTo>
                <a:lnTo>
                  <a:pt x="49865" y="39502"/>
                </a:lnTo>
                <a:lnTo>
                  <a:pt x="51084" y="38283"/>
                </a:lnTo>
                <a:close/>
                <a:moveTo>
                  <a:pt x="84612" y="30358"/>
                </a:moveTo>
                <a:lnTo>
                  <a:pt x="84003" y="29748"/>
                </a:lnTo>
                <a:lnTo>
                  <a:pt x="82784" y="29748"/>
                </a:lnTo>
                <a:lnTo>
                  <a:pt x="82174" y="30968"/>
                </a:lnTo>
                <a:lnTo>
                  <a:pt x="83393" y="32796"/>
                </a:lnTo>
                <a:lnTo>
                  <a:pt x="85832" y="33406"/>
                </a:lnTo>
                <a:lnTo>
                  <a:pt x="84612" y="30358"/>
                </a:lnTo>
                <a:close/>
                <a:moveTo>
                  <a:pt x="5974" y="21824"/>
                </a:moveTo>
                <a:lnTo>
                  <a:pt x="5364" y="23043"/>
                </a:lnTo>
                <a:lnTo>
                  <a:pt x="2926" y="23652"/>
                </a:lnTo>
                <a:lnTo>
                  <a:pt x="4145" y="25481"/>
                </a:lnTo>
                <a:lnTo>
                  <a:pt x="7803" y="27920"/>
                </a:lnTo>
                <a:lnTo>
                  <a:pt x="10241" y="27920"/>
                </a:lnTo>
                <a:lnTo>
                  <a:pt x="10851" y="26091"/>
                </a:lnTo>
                <a:lnTo>
                  <a:pt x="10241" y="22433"/>
                </a:lnTo>
                <a:lnTo>
                  <a:pt x="8412" y="22433"/>
                </a:lnTo>
                <a:lnTo>
                  <a:pt x="5974" y="21824"/>
                </a:lnTo>
                <a:close/>
                <a:moveTo>
                  <a:pt x="23043" y="9632"/>
                </a:moveTo>
                <a:lnTo>
                  <a:pt x="17556" y="7803"/>
                </a:lnTo>
                <a:lnTo>
                  <a:pt x="15118" y="5974"/>
                </a:lnTo>
                <a:lnTo>
                  <a:pt x="13289" y="5974"/>
                </a:lnTo>
                <a:lnTo>
                  <a:pt x="15728" y="8412"/>
                </a:lnTo>
                <a:lnTo>
                  <a:pt x="16337" y="9632"/>
                </a:lnTo>
                <a:lnTo>
                  <a:pt x="16947" y="10851"/>
                </a:lnTo>
                <a:lnTo>
                  <a:pt x="20604" y="12680"/>
                </a:lnTo>
                <a:lnTo>
                  <a:pt x="24262" y="14508"/>
                </a:lnTo>
                <a:lnTo>
                  <a:pt x="26700" y="16337"/>
                </a:lnTo>
                <a:lnTo>
                  <a:pt x="26091" y="16947"/>
                </a:lnTo>
                <a:lnTo>
                  <a:pt x="21214" y="18776"/>
                </a:lnTo>
                <a:lnTo>
                  <a:pt x="19385" y="18776"/>
                </a:lnTo>
                <a:lnTo>
                  <a:pt x="18166" y="19385"/>
                </a:lnTo>
                <a:lnTo>
                  <a:pt x="20604" y="20604"/>
                </a:lnTo>
                <a:lnTo>
                  <a:pt x="24262" y="19995"/>
                </a:lnTo>
                <a:lnTo>
                  <a:pt x="25481" y="19385"/>
                </a:lnTo>
                <a:lnTo>
                  <a:pt x="26700" y="19385"/>
                </a:lnTo>
                <a:lnTo>
                  <a:pt x="28529" y="19995"/>
                </a:lnTo>
                <a:lnTo>
                  <a:pt x="28529" y="21214"/>
                </a:lnTo>
                <a:lnTo>
                  <a:pt x="27920" y="22433"/>
                </a:lnTo>
                <a:lnTo>
                  <a:pt x="26700" y="23652"/>
                </a:lnTo>
                <a:lnTo>
                  <a:pt x="24262" y="25481"/>
                </a:lnTo>
                <a:lnTo>
                  <a:pt x="20604" y="27920"/>
                </a:lnTo>
                <a:lnTo>
                  <a:pt x="15728" y="27920"/>
                </a:lnTo>
                <a:lnTo>
                  <a:pt x="11460" y="32187"/>
                </a:lnTo>
                <a:lnTo>
                  <a:pt x="16947" y="35235"/>
                </a:lnTo>
                <a:lnTo>
                  <a:pt x="21214" y="37064"/>
                </a:lnTo>
                <a:lnTo>
                  <a:pt x="26700" y="37064"/>
                </a:lnTo>
                <a:lnTo>
                  <a:pt x="26700" y="36454"/>
                </a:lnTo>
                <a:lnTo>
                  <a:pt x="27920" y="35844"/>
                </a:lnTo>
                <a:lnTo>
                  <a:pt x="29748" y="35844"/>
                </a:lnTo>
                <a:lnTo>
                  <a:pt x="30358" y="35235"/>
                </a:lnTo>
                <a:lnTo>
                  <a:pt x="31577" y="32796"/>
                </a:lnTo>
                <a:lnTo>
                  <a:pt x="31577" y="29139"/>
                </a:lnTo>
                <a:lnTo>
                  <a:pt x="32796" y="29139"/>
                </a:lnTo>
                <a:lnTo>
                  <a:pt x="34625" y="29748"/>
                </a:lnTo>
                <a:lnTo>
                  <a:pt x="38892" y="29139"/>
                </a:lnTo>
                <a:lnTo>
                  <a:pt x="40721" y="28529"/>
                </a:lnTo>
                <a:lnTo>
                  <a:pt x="44379" y="23043"/>
                </a:lnTo>
                <a:lnTo>
                  <a:pt x="46817" y="18166"/>
                </a:lnTo>
                <a:lnTo>
                  <a:pt x="48036" y="15728"/>
                </a:lnTo>
                <a:lnTo>
                  <a:pt x="49865" y="14508"/>
                </a:lnTo>
                <a:lnTo>
                  <a:pt x="50475" y="13289"/>
                </a:lnTo>
                <a:lnTo>
                  <a:pt x="51084" y="11460"/>
                </a:lnTo>
                <a:lnTo>
                  <a:pt x="52913" y="10241"/>
                </a:lnTo>
                <a:lnTo>
                  <a:pt x="52913" y="8412"/>
                </a:lnTo>
                <a:lnTo>
                  <a:pt x="50475" y="7193"/>
                </a:lnTo>
                <a:lnTo>
                  <a:pt x="48646" y="5974"/>
                </a:lnTo>
                <a:lnTo>
                  <a:pt x="46817" y="7803"/>
                </a:lnTo>
                <a:lnTo>
                  <a:pt x="45598" y="7193"/>
                </a:lnTo>
                <a:lnTo>
                  <a:pt x="40112" y="9022"/>
                </a:lnTo>
                <a:lnTo>
                  <a:pt x="37673" y="9022"/>
                </a:lnTo>
                <a:lnTo>
                  <a:pt x="35844" y="7803"/>
                </a:lnTo>
                <a:lnTo>
                  <a:pt x="33406" y="7193"/>
                </a:lnTo>
                <a:lnTo>
                  <a:pt x="30968" y="7803"/>
                </a:lnTo>
                <a:lnTo>
                  <a:pt x="27920" y="10851"/>
                </a:lnTo>
                <a:lnTo>
                  <a:pt x="23043" y="9632"/>
                </a:lnTo>
                <a:close/>
                <a:moveTo>
                  <a:pt x="27310" y="7193"/>
                </a:moveTo>
                <a:lnTo>
                  <a:pt x="27920" y="5364"/>
                </a:lnTo>
                <a:lnTo>
                  <a:pt x="27310" y="4145"/>
                </a:lnTo>
                <a:lnTo>
                  <a:pt x="24262" y="2926"/>
                </a:lnTo>
                <a:lnTo>
                  <a:pt x="21214" y="2926"/>
                </a:lnTo>
                <a:lnTo>
                  <a:pt x="22433" y="5974"/>
                </a:lnTo>
                <a:lnTo>
                  <a:pt x="23652" y="7193"/>
                </a:lnTo>
                <a:lnTo>
                  <a:pt x="27310" y="7193"/>
                </a:lnTo>
                <a:close/>
                <a:moveTo>
                  <a:pt x="63276" y="2926"/>
                </a:moveTo>
                <a:lnTo>
                  <a:pt x="60838" y="2926"/>
                </a:lnTo>
                <a:lnTo>
                  <a:pt x="63276" y="5974"/>
                </a:lnTo>
                <a:lnTo>
                  <a:pt x="58400" y="10851"/>
                </a:lnTo>
                <a:lnTo>
                  <a:pt x="59619" y="14508"/>
                </a:lnTo>
                <a:lnTo>
                  <a:pt x="61448" y="16947"/>
                </a:lnTo>
                <a:lnTo>
                  <a:pt x="62057" y="18166"/>
                </a:lnTo>
                <a:lnTo>
                  <a:pt x="61448" y="18776"/>
                </a:lnTo>
                <a:lnTo>
                  <a:pt x="59009" y="19385"/>
                </a:lnTo>
                <a:lnTo>
                  <a:pt x="57180" y="19995"/>
                </a:lnTo>
                <a:lnTo>
                  <a:pt x="55961" y="21824"/>
                </a:lnTo>
                <a:lnTo>
                  <a:pt x="50475" y="27310"/>
                </a:lnTo>
                <a:lnTo>
                  <a:pt x="51694" y="28529"/>
                </a:lnTo>
                <a:lnTo>
                  <a:pt x="49865" y="32796"/>
                </a:lnTo>
                <a:lnTo>
                  <a:pt x="51084" y="34625"/>
                </a:lnTo>
                <a:lnTo>
                  <a:pt x="55961" y="38892"/>
                </a:lnTo>
                <a:lnTo>
                  <a:pt x="60838" y="41331"/>
                </a:lnTo>
                <a:lnTo>
                  <a:pt x="60838" y="37064"/>
                </a:lnTo>
                <a:lnTo>
                  <a:pt x="63276" y="36454"/>
                </a:lnTo>
                <a:lnTo>
                  <a:pt x="65715" y="37673"/>
                </a:lnTo>
                <a:lnTo>
                  <a:pt x="68153" y="36454"/>
                </a:lnTo>
                <a:lnTo>
                  <a:pt x="62667" y="30358"/>
                </a:lnTo>
                <a:lnTo>
                  <a:pt x="64496" y="30358"/>
                </a:lnTo>
                <a:lnTo>
                  <a:pt x="79736" y="33406"/>
                </a:lnTo>
                <a:lnTo>
                  <a:pt x="79126" y="30968"/>
                </a:lnTo>
                <a:lnTo>
                  <a:pt x="78516" y="29748"/>
                </a:lnTo>
                <a:lnTo>
                  <a:pt x="76688" y="27310"/>
                </a:lnTo>
                <a:lnTo>
                  <a:pt x="85832" y="24872"/>
                </a:lnTo>
                <a:lnTo>
                  <a:pt x="88880" y="23043"/>
                </a:lnTo>
                <a:lnTo>
                  <a:pt x="90099" y="21214"/>
                </a:lnTo>
                <a:lnTo>
                  <a:pt x="93756" y="20604"/>
                </a:lnTo>
                <a:lnTo>
                  <a:pt x="98633" y="18776"/>
                </a:lnTo>
                <a:lnTo>
                  <a:pt x="98024" y="18166"/>
                </a:lnTo>
                <a:lnTo>
                  <a:pt x="98633" y="16337"/>
                </a:lnTo>
                <a:lnTo>
                  <a:pt x="96195" y="15118"/>
                </a:lnTo>
                <a:lnTo>
                  <a:pt x="93147" y="14508"/>
                </a:lnTo>
                <a:lnTo>
                  <a:pt x="93756" y="12680"/>
                </a:lnTo>
                <a:lnTo>
                  <a:pt x="96804" y="12070"/>
                </a:lnTo>
                <a:lnTo>
                  <a:pt x="91928" y="7803"/>
                </a:lnTo>
                <a:lnTo>
                  <a:pt x="90099" y="7193"/>
                </a:lnTo>
                <a:lnTo>
                  <a:pt x="84003" y="7803"/>
                </a:lnTo>
                <a:lnTo>
                  <a:pt x="82174" y="8412"/>
                </a:lnTo>
                <a:lnTo>
                  <a:pt x="82174" y="9632"/>
                </a:lnTo>
                <a:lnTo>
                  <a:pt x="82784" y="11460"/>
                </a:lnTo>
                <a:lnTo>
                  <a:pt x="84612" y="13289"/>
                </a:lnTo>
                <a:lnTo>
                  <a:pt x="85222" y="14508"/>
                </a:lnTo>
                <a:lnTo>
                  <a:pt x="84003" y="13899"/>
                </a:lnTo>
                <a:lnTo>
                  <a:pt x="77297" y="11460"/>
                </a:lnTo>
                <a:lnTo>
                  <a:pt x="76078" y="10851"/>
                </a:lnTo>
                <a:lnTo>
                  <a:pt x="74859" y="8412"/>
                </a:lnTo>
                <a:lnTo>
                  <a:pt x="76078" y="7803"/>
                </a:lnTo>
                <a:lnTo>
                  <a:pt x="77907" y="8412"/>
                </a:lnTo>
                <a:lnTo>
                  <a:pt x="78516" y="6584"/>
                </a:lnTo>
                <a:lnTo>
                  <a:pt x="76078" y="4755"/>
                </a:lnTo>
                <a:lnTo>
                  <a:pt x="73640" y="4145"/>
                </a:lnTo>
                <a:lnTo>
                  <a:pt x="68153" y="4755"/>
                </a:lnTo>
                <a:lnTo>
                  <a:pt x="63276" y="2926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0" name="Google Shape;980;p33"/>
          <p:cNvSpPr/>
          <p:nvPr/>
        </p:nvSpPr>
        <p:spPr>
          <a:xfrm>
            <a:off x="6300549" y="2162984"/>
            <a:ext cx="26180" cy="31416"/>
          </a:xfrm>
          <a:custGeom>
            <a:avLst/>
            <a:gdLst/>
            <a:ahLst/>
            <a:cxnLst/>
            <a:rect l="l" t="t" r="r" b="b"/>
            <a:pathLst>
              <a:path w="30480" h="36576" extrusionOk="0">
                <a:moveTo>
                  <a:pt x="20605" y="35235"/>
                </a:moveTo>
                <a:lnTo>
                  <a:pt x="20605" y="33406"/>
                </a:lnTo>
                <a:lnTo>
                  <a:pt x="19995" y="31577"/>
                </a:lnTo>
                <a:lnTo>
                  <a:pt x="19995" y="30358"/>
                </a:lnTo>
                <a:lnTo>
                  <a:pt x="19385" y="30358"/>
                </a:lnTo>
                <a:lnTo>
                  <a:pt x="16337" y="29748"/>
                </a:lnTo>
                <a:lnTo>
                  <a:pt x="15728" y="28529"/>
                </a:lnTo>
                <a:lnTo>
                  <a:pt x="15118" y="28529"/>
                </a:lnTo>
                <a:lnTo>
                  <a:pt x="15118" y="29748"/>
                </a:lnTo>
                <a:lnTo>
                  <a:pt x="15728" y="32187"/>
                </a:lnTo>
                <a:lnTo>
                  <a:pt x="18776" y="34625"/>
                </a:lnTo>
                <a:lnTo>
                  <a:pt x="20605" y="35844"/>
                </a:lnTo>
                <a:lnTo>
                  <a:pt x="21214" y="35844"/>
                </a:lnTo>
                <a:lnTo>
                  <a:pt x="20605" y="35235"/>
                </a:lnTo>
                <a:close/>
                <a:moveTo>
                  <a:pt x="23653" y="22433"/>
                </a:moveTo>
                <a:lnTo>
                  <a:pt x="23653" y="21824"/>
                </a:lnTo>
                <a:lnTo>
                  <a:pt x="22433" y="20604"/>
                </a:lnTo>
                <a:lnTo>
                  <a:pt x="19385" y="19385"/>
                </a:lnTo>
                <a:lnTo>
                  <a:pt x="18166" y="18776"/>
                </a:lnTo>
                <a:lnTo>
                  <a:pt x="16947" y="19385"/>
                </a:lnTo>
                <a:lnTo>
                  <a:pt x="16947" y="20604"/>
                </a:lnTo>
                <a:lnTo>
                  <a:pt x="17557" y="21214"/>
                </a:lnTo>
                <a:lnTo>
                  <a:pt x="19995" y="21824"/>
                </a:lnTo>
                <a:lnTo>
                  <a:pt x="22433" y="23652"/>
                </a:lnTo>
                <a:lnTo>
                  <a:pt x="23043" y="23652"/>
                </a:lnTo>
                <a:lnTo>
                  <a:pt x="23653" y="22433"/>
                </a:lnTo>
                <a:close/>
                <a:moveTo>
                  <a:pt x="9022" y="10851"/>
                </a:moveTo>
                <a:lnTo>
                  <a:pt x="7803" y="10241"/>
                </a:lnTo>
                <a:lnTo>
                  <a:pt x="4755" y="10851"/>
                </a:lnTo>
                <a:lnTo>
                  <a:pt x="2926" y="10851"/>
                </a:lnTo>
                <a:lnTo>
                  <a:pt x="3536" y="12680"/>
                </a:lnTo>
                <a:lnTo>
                  <a:pt x="7193" y="13899"/>
                </a:lnTo>
                <a:lnTo>
                  <a:pt x="9022" y="13899"/>
                </a:lnTo>
                <a:lnTo>
                  <a:pt x="10851" y="13899"/>
                </a:lnTo>
                <a:lnTo>
                  <a:pt x="12070" y="13289"/>
                </a:lnTo>
                <a:lnTo>
                  <a:pt x="11461" y="12070"/>
                </a:lnTo>
                <a:lnTo>
                  <a:pt x="9022" y="10851"/>
                </a:lnTo>
                <a:close/>
                <a:moveTo>
                  <a:pt x="24262" y="7803"/>
                </a:moveTo>
                <a:lnTo>
                  <a:pt x="19385" y="6584"/>
                </a:lnTo>
                <a:lnTo>
                  <a:pt x="15728" y="4755"/>
                </a:lnTo>
                <a:lnTo>
                  <a:pt x="9632" y="5364"/>
                </a:lnTo>
                <a:lnTo>
                  <a:pt x="13899" y="12070"/>
                </a:lnTo>
                <a:lnTo>
                  <a:pt x="18776" y="16337"/>
                </a:lnTo>
                <a:lnTo>
                  <a:pt x="21214" y="17556"/>
                </a:lnTo>
                <a:lnTo>
                  <a:pt x="21214" y="16947"/>
                </a:lnTo>
                <a:lnTo>
                  <a:pt x="21214" y="15728"/>
                </a:lnTo>
                <a:lnTo>
                  <a:pt x="18776" y="12680"/>
                </a:lnTo>
                <a:lnTo>
                  <a:pt x="18166" y="12070"/>
                </a:lnTo>
                <a:lnTo>
                  <a:pt x="18166" y="11460"/>
                </a:lnTo>
                <a:lnTo>
                  <a:pt x="18776" y="10851"/>
                </a:lnTo>
                <a:lnTo>
                  <a:pt x="19995" y="10851"/>
                </a:lnTo>
                <a:lnTo>
                  <a:pt x="21824" y="12070"/>
                </a:lnTo>
                <a:lnTo>
                  <a:pt x="23043" y="12070"/>
                </a:lnTo>
                <a:lnTo>
                  <a:pt x="24262" y="7803"/>
                </a:lnTo>
                <a:close/>
                <a:moveTo>
                  <a:pt x="30358" y="6584"/>
                </a:moveTo>
                <a:lnTo>
                  <a:pt x="28529" y="5364"/>
                </a:lnTo>
                <a:lnTo>
                  <a:pt x="26091" y="2926"/>
                </a:lnTo>
                <a:lnTo>
                  <a:pt x="26091" y="5974"/>
                </a:lnTo>
                <a:lnTo>
                  <a:pt x="26091" y="7803"/>
                </a:lnTo>
                <a:lnTo>
                  <a:pt x="26091" y="8412"/>
                </a:lnTo>
                <a:lnTo>
                  <a:pt x="26701" y="8412"/>
                </a:lnTo>
                <a:lnTo>
                  <a:pt x="28529" y="9022"/>
                </a:lnTo>
                <a:lnTo>
                  <a:pt x="30358" y="6584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1" name="Google Shape;981;p33"/>
          <p:cNvSpPr/>
          <p:nvPr/>
        </p:nvSpPr>
        <p:spPr>
          <a:xfrm>
            <a:off x="4664830" y="3800274"/>
            <a:ext cx="10472" cy="10472"/>
          </a:xfrm>
          <a:custGeom>
            <a:avLst/>
            <a:gdLst/>
            <a:ahLst/>
            <a:cxnLst/>
            <a:rect l="l" t="t" r="r" b="b"/>
            <a:pathLst>
              <a:path w="12192" h="12192" extrusionOk="0">
                <a:moveTo>
                  <a:pt x="5364" y="11461"/>
                </a:moveTo>
                <a:lnTo>
                  <a:pt x="8412" y="10241"/>
                </a:lnTo>
                <a:lnTo>
                  <a:pt x="9632" y="3536"/>
                </a:lnTo>
                <a:lnTo>
                  <a:pt x="7803" y="2926"/>
                </a:lnTo>
                <a:lnTo>
                  <a:pt x="5974" y="4755"/>
                </a:lnTo>
                <a:lnTo>
                  <a:pt x="4145" y="7803"/>
                </a:lnTo>
                <a:lnTo>
                  <a:pt x="4145" y="10241"/>
                </a:lnTo>
                <a:lnTo>
                  <a:pt x="2926" y="12070"/>
                </a:lnTo>
                <a:lnTo>
                  <a:pt x="5364" y="11461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2" name="Google Shape;982;p33"/>
          <p:cNvSpPr/>
          <p:nvPr/>
        </p:nvSpPr>
        <p:spPr>
          <a:xfrm>
            <a:off x="9748965" y="3456271"/>
            <a:ext cx="15708" cy="15708"/>
          </a:xfrm>
          <a:custGeom>
            <a:avLst/>
            <a:gdLst/>
            <a:ahLst/>
            <a:cxnLst/>
            <a:rect l="l" t="t" r="r" b="b"/>
            <a:pathLst>
              <a:path w="18288" h="18288" extrusionOk="0">
                <a:moveTo>
                  <a:pt x="16338" y="16947"/>
                </a:moveTo>
                <a:lnTo>
                  <a:pt x="16338" y="15728"/>
                </a:lnTo>
                <a:lnTo>
                  <a:pt x="16338" y="14508"/>
                </a:lnTo>
                <a:lnTo>
                  <a:pt x="13899" y="13289"/>
                </a:lnTo>
                <a:lnTo>
                  <a:pt x="12070" y="13289"/>
                </a:lnTo>
                <a:lnTo>
                  <a:pt x="12680" y="14508"/>
                </a:lnTo>
                <a:lnTo>
                  <a:pt x="15118" y="17556"/>
                </a:lnTo>
                <a:lnTo>
                  <a:pt x="16338" y="16947"/>
                </a:lnTo>
                <a:close/>
                <a:moveTo>
                  <a:pt x="8413" y="16947"/>
                </a:moveTo>
                <a:lnTo>
                  <a:pt x="7803" y="13899"/>
                </a:lnTo>
                <a:lnTo>
                  <a:pt x="9022" y="12070"/>
                </a:lnTo>
                <a:lnTo>
                  <a:pt x="3536" y="13899"/>
                </a:lnTo>
                <a:lnTo>
                  <a:pt x="2926" y="15728"/>
                </a:lnTo>
                <a:lnTo>
                  <a:pt x="2926" y="16337"/>
                </a:lnTo>
                <a:lnTo>
                  <a:pt x="4146" y="16947"/>
                </a:lnTo>
                <a:lnTo>
                  <a:pt x="8413" y="16947"/>
                </a:lnTo>
                <a:close/>
                <a:moveTo>
                  <a:pt x="18166" y="9632"/>
                </a:moveTo>
                <a:lnTo>
                  <a:pt x="17557" y="7803"/>
                </a:lnTo>
                <a:lnTo>
                  <a:pt x="16338" y="7193"/>
                </a:lnTo>
                <a:lnTo>
                  <a:pt x="15728" y="5364"/>
                </a:lnTo>
                <a:lnTo>
                  <a:pt x="15118" y="4145"/>
                </a:lnTo>
                <a:lnTo>
                  <a:pt x="15118" y="4145"/>
                </a:lnTo>
                <a:lnTo>
                  <a:pt x="13290" y="3536"/>
                </a:lnTo>
                <a:lnTo>
                  <a:pt x="12070" y="2926"/>
                </a:lnTo>
                <a:lnTo>
                  <a:pt x="9632" y="2926"/>
                </a:lnTo>
                <a:lnTo>
                  <a:pt x="9022" y="3536"/>
                </a:lnTo>
                <a:lnTo>
                  <a:pt x="7803" y="3536"/>
                </a:lnTo>
                <a:lnTo>
                  <a:pt x="6584" y="4755"/>
                </a:lnTo>
                <a:lnTo>
                  <a:pt x="6584" y="4755"/>
                </a:lnTo>
                <a:lnTo>
                  <a:pt x="6584" y="5974"/>
                </a:lnTo>
                <a:lnTo>
                  <a:pt x="3536" y="8412"/>
                </a:lnTo>
                <a:lnTo>
                  <a:pt x="3536" y="9632"/>
                </a:lnTo>
                <a:lnTo>
                  <a:pt x="5365" y="10851"/>
                </a:lnTo>
                <a:lnTo>
                  <a:pt x="8413" y="10241"/>
                </a:lnTo>
                <a:lnTo>
                  <a:pt x="12070" y="11460"/>
                </a:lnTo>
                <a:lnTo>
                  <a:pt x="16947" y="13289"/>
                </a:lnTo>
                <a:lnTo>
                  <a:pt x="16947" y="12070"/>
                </a:lnTo>
                <a:lnTo>
                  <a:pt x="16947" y="10241"/>
                </a:lnTo>
                <a:lnTo>
                  <a:pt x="18166" y="9632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3" name="Google Shape;983;p33"/>
          <p:cNvSpPr/>
          <p:nvPr/>
        </p:nvSpPr>
        <p:spPr>
          <a:xfrm>
            <a:off x="4647027" y="3628010"/>
            <a:ext cx="10472" cy="10472"/>
          </a:xfrm>
          <a:custGeom>
            <a:avLst/>
            <a:gdLst/>
            <a:ahLst/>
            <a:cxnLst/>
            <a:rect l="l" t="t" r="r" b="b"/>
            <a:pathLst>
              <a:path w="12192" h="12192" extrusionOk="0">
                <a:moveTo>
                  <a:pt x="12680" y="13899"/>
                </a:moveTo>
                <a:lnTo>
                  <a:pt x="12680" y="12070"/>
                </a:lnTo>
                <a:lnTo>
                  <a:pt x="11461" y="10851"/>
                </a:lnTo>
                <a:lnTo>
                  <a:pt x="9632" y="10851"/>
                </a:lnTo>
                <a:lnTo>
                  <a:pt x="9632" y="13899"/>
                </a:lnTo>
                <a:lnTo>
                  <a:pt x="10851" y="15118"/>
                </a:lnTo>
                <a:lnTo>
                  <a:pt x="12680" y="13899"/>
                </a:lnTo>
                <a:close/>
                <a:moveTo>
                  <a:pt x="9632" y="9632"/>
                </a:moveTo>
                <a:lnTo>
                  <a:pt x="9022" y="8412"/>
                </a:lnTo>
                <a:lnTo>
                  <a:pt x="8413" y="7803"/>
                </a:lnTo>
                <a:lnTo>
                  <a:pt x="7193" y="5364"/>
                </a:lnTo>
                <a:lnTo>
                  <a:pt x="4755" y="2926"/>
                </a:lnTo>
                <a:lnTo>
                  <a:pt x="3536" y="3536"/>
                </a:lnTo>
                <a:lnTo>
                  <a:pt x="2926" y="4755"/>
                </a:lnTo>
                <a:lnTo>
                  <a:pt x="2926" y="5364"/>
                </a:lnTo>
                <a:lnTo>
                  <a:pt x="2926" y="5364"/>
                </a:lnTo>
                <a:lnTo>
                  <a:pt x="4755" y="7193"/>
                </a:lnTo>
                <a:lnTo>
                  <a:pt x="7193" y="7803"/>
                </a:lnTo>
                <a:lnTo>
                  <a:pt x="8413" y="10241"/>
                </a:lnTo>
                <a:lnTo>
                  <a:pt x="9632" y="9632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4" name="Google Shape;984;p33"/>
          <p:cNvSpPr/>
          <p:nvPr/>
        </p:nvSpPr>
        <p:spPr>
          <a:xfrm>
            <a:off x="4689438" y="3738490"/>
            <a:ext cx="10472" cy="15708"/>
          </a:xfrm>
          <a:custGeom>
            <a:avLst/>
            <a:gdLst/>
            <a:ahLst/>
            <a:cxnLst/>
            <a:rect l="l" t="t" r="r" b="b"/>
            <a:pathLst>
              <a:path w="12192" h="18288" extrusionOk="0">
                <a:moveTo>
                  <a:pt x="9022" y="13289"/>
                </a:moveTo>
                <a:lnTo>
                  <a:pt x="9632" y="5974"/>
                </a:lnTo>
                <a:lnTo>
                  <a:pt x="9022" y="2926"/>
                </a:lnTo>
                <a:lnTo>
                  <a:pt x="7803" y="3536"/>
                </a:lnTo>
                <a:lnTo>
                  <a:pt x="5974" y="5974"/>
                </a:lnTo>
                <a:lnTo>
                  <a:pt x="3536" y="9632"/>
                </a:lnTo>
                <a:lnTo>
                  <a:pt x="2926" y="11460"/>
                </a:lnTo>
                <a:lnTo>
                  <a:pt x="2926" y="15118"/>
                </a:lnTo>
                <a:lnTo>
                  <a:pt x="6584" y="17556"/>
                </a:lnTo>
                <a:lnTo>
                  <a:pt x="9022" y="13289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5" name="Google Shape;985;p33"/>
          <p:cNvSpPr/>
          <p:nvPr/>
        </p:nvSpPr>
        <p:spPr>
          <a:xfrm>
            <a:off x="6717857" y="2637363"/>
            <a:ext cx="5236" cy="10472"/>
          </a:xfrm>
          <a:custGeom>
            <a:avLst/>
            <a:gdLst/>
            <a:ahLst/>
            <a:cxnLst/>
            <a:rect l="l" t="t" r="r" b="b"/>
            <a:pathLst>
              <a:path w="6096" h="12192" extrusionOk="0">
                <a:moveTo>
                  <a:pt x="6584" y="11460"/>
                </a:moveTo>
                <a:lnTo>
                  <a:pt x="6584" y="10241"/>
                </a:lnTo>
                <a:lnTo>
                  <a:pt x="7193" y="9022"/>
                </a:lnTo>
                <a:lnTo>
                  <a:pt x="6584" y="8412"/>
                </a:lnTo>
                <a:lnTo>
                  <a:pt x="5974" y="7193"/>
                </a:lnTo>
                <a:lnTo>
                  <a:pt x="5364" y="6584"/>
                </a:lnTo>
                <a:lnTo>
                  <a:pt x="5364" y="5364"/>
                </a:lnTo>
                <a:lnTo>
                  <a:pt x="4755" y="4755"/>
                </a:lnTo>
                <a:lnTo>
                  <a:pt x="4755" y="3536"/>
                </a:lnTo>
                <a:lnTo>
                  <a:pt x="4145" y="2926"/>
                </a:lnTo>
                <a:lnTo>
                  <a:pt x="2926" y="6584"/>
                </a:lnTo>
                <a:lnTo>
                  <a:pt x="2926" y="9632"/>
                </a:lnTo>
                <a:lnTo>
                  <a:pt x="3536" y="10851"/>
                </a:lnTo>
                <a:lnTo>
                  <a:pt x="4145" y="10851"/>
                </a:lnTo>
                <a:lnTo>
                  <a:pt x="6584" y="11460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6" name="Google Shape;986;p33"/>
          <p:cNvSpPr/>
          <p:nvPr/>
        </p:nvSpPr>
        <p:spPr>
          <a:xfrm>
            <a:off x="8629511" y="4066262"/>
            <a:ext cx="5236" cy="36652"/>
          </a:xfrm>
          <a:custGeom>
            <a:avLst/>
            <a:gdLst/>
            <a:ahLst/>
            <a:cxnLst/>
            <a:rect l="l" t="t" r="r" b="b"/>
            <a:pathLst>
              <a:path w="6096" h="42672" extrusionOk="0">
                <a:moveTo>
                  <a:pt x="4145" y="42550"/>
                </a:moveTo>
                <a:lnTo>
                  <a:pt x="4754" y="41941"/>
                </a:lnTo>
                <a:lnTo>
                  <a:pt x="4754" y="40721"/>
                </a:lnTo>
                <a:lnTo>
                  <a:pt x="4145" y="40112"/>
                </a:lnTo>
                <a:lnTo>
                  <a:pt x="3536" y="40112"/>
                </a:lnTo>
                <a:lnTo>
                  <a:pt x="2926" y="41331"/>
                </a:lnTo>
                <a:lnTo>
                  <a:pt x="2926" y="41941"/>
                </a:lnTo>
                <a:lnTo>
                  <a:pt x="2926" y="42550"/>
                </a:lnTo>
                <a:lnTo>
                  <a:pt x="4145" y="42550"/>
                </a:lnTo>
                <a:close/>
                <a:moveTo>
                  <a:pt x="5974" y="6584"/>
                </a:moveTo>
                <a:lnTo>
                  <a:pt x="6584" y="5365"/>
                </a:lnTo>
                <a:lnTo>
                  <a:pt x="6584" y="4755"/>
                </a:lnTo>
                <a:lnTo>
                  <a:pt x="6584" y="4145"/>
                </a:lnTo>
                <a:lnTo>
                  <a:pt x="6584" y="3536"/>
                </a:lnTo>
                <a:lnTo>
                  <a:pt x="6584" y="2926"/>
                </a:lnTo>
                <a:lnTo>
                  <a:pt x="5974" y="3536"/>
                </a:lnTo>
                <a:lnTo>
                  <a:pt x="5365" y="4755"/>
                </a:lnTo>
                <a:lnTo>
                  <a:pt x="5365" y="5365"/>
                </a:lnTo>
                <a:lnTo>
                  <a:pt x="4754" y="5974"/>
                </a:lnTo>
                <a:lnTo>
                  <a:pt x="4754" y="6584"/>
                </a:lnTo>
                <a:lnTo>
                  <a:pt x="5365" y="6584"/>
                </a:lnTo>
                <a:lnTo>
                  <a:pt x="5974" y="6584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7" name="Google Shape;987;p33"/>
          <p:cNvSpPr/>
          <p:nvPr/>
        </p:nvSpPr>
        <p:spPr>
          <a:xfrm>
            <a:off x="6862893" y="3005453"/>
            <a:ext cx="15708" cy="10472"/>
          </a:xfrm>
          <a:custGeom>
            <a:avLst/>
            <a:gdLst/>
            <a:ahLst/>
            <a:cxnLst/>
            <a:rect l="l" t="t" r="r" b="b"/>
            <a:pathLst>
              <a:path w="18288" h="12192" extrusionOk="0">
                <a:moveTo>
                  <a:pt x="15728" y="12070"/>
                </a:moveTo>
                <a:lnTo>
                  <a:pt x="14509" y="10851"/>
                </a:lnTo>
                <a:lnTo>
                  <a:pt x="11461" y="7803"/>
                </a:lnTo>
                <a:lnTo>
                  <a:pt x="8413" y="7193"/>
                </a:lnTo>
                <a:lnTo>
                  <a:pt x="9022" y="10851"/>
                </a:lnTo>
                <a:lnTo>
                  <a:pt x="11461" y="13289"/>
                </a:lnTo>
                <a:lnTo>
                  <a:pt x="14509" y="13289"/>
                </a:lnTo>
                <a:lnTo>
                  <a:pt x="15728" y="12070"/>
                </a:lnTo>
                <a:close/>
                <a:moveTo>
                  <a:pt x="7193" y="4755"/>
                </a:moveTo>
                <a:lnTo>
                  <a:pt x="7193" y="4755"/>
                </a:lnTo>
                <a:lnTo>
                  <a:pt x="7193" y="3536"/>
                </a:lnTo>
                <a:lnTo>
                  <a:pt x="5365" y="2926"/>
                </a:lnTo>
                <a:lnTo>
                  <a:pt x="2926" y="3536"/>
                </a:lnTo>
                <a:lnTo>
                  <a:pt x="3536" y="4145"/>
                </a:lnTo>
                <a:lnTo>
                  <a:pt x="5365" y="5364"/>
                </a:lnTo>
                <a:lnTo>
                  <a:pt x="7193" y="4755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8" name="Google Shape;988;p33"/>
          <p:cNvSpPr/>
          <p:nvPr/>
        </p:nvSpPr>
        <p:spPr>
          <a:xfrm>
            <a:off x="4663259" y="3647907"/>
            <a:ext cx="5236" cy="5236"/>
          </a:xfrm>
          <a:custGeom>
            <a:avLst/>
            <a:gdLst/>
            <a:ahLst/>
            <a:cxnLst/>
            <a:rect l="l" t="t" r="r" b="b"/>
            <a:pathLst>
              <a:path w="6096" h="6096" extrusionOk="0">
                <a:moveTo>
                  <a:pt x="5364" y="5974"/>
                </a:moveTo>
                <a:lnTo>
                  <a:pt x="4755" y="2926"/>
                </a:lnTo>
                <a:lnTo>
                  <a:pt x="4145" y="2926"/>
                </a:lnTo>
                <a:lnTo>
                  <a:pt x="2926" y="5364"/>
                </a:lnTo>
                <a:lnTo>
                  <a:pt x="2926" y="7193"/>
                </a:lnTo>
                <a:lnTo>
                  <a:pt x="4755" y="7803"/>
                </a:lnTo>
                <a:lnTo>
                  <a:pt x="5364" y="5974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9" name="Google Shape;989;p33"/>
          <p:cNvSpPr/>
          <p:nvPr/>
        </p:nvSpPr>
        <p:spPr>
          <a:xfrm>
            <a:off x="8126858" y="4873650"/>
            <a:ext cx="15708" cy="20944"/>
          </a:xfrm>
          <a:custGeom>
            <a:avLst/>
            <a:gdLst/>
            <a:ahLst/>
            <a:cxnLst/>
            <a:rect l="l" t="t" r="r" b="b"/>
            <a:pathLst>
              <a:path w="18288" h="24384" extrusionOk="0">
                <a:moveTo>
                  <a:pt x="13898" y="22433"/>
                </a:moveTo>
                <a:lnTo>
                  <a:pt x="15728" y="20605"/>
                </a:lnTo>
                <a:lnTo>
                  <a:pt x="16946" y="18166"/>
                </a:lnTo>
                <a:lnTo>
                  <a:pt x="18776" y="16337"/>
                </a:lnTo>
                <a:lnTo>
                  <a:pt x="19385" y="12070"/>
                </a:lnTo>
                <a:lnTo>
                  <a:pt x="18166" y="7193"/>
                </a:lnTo>
                <a:lnTo>
                  <a:pt x="15728" y="2926"/>
                </a:lnTo>
                <a:lnTo>
                  <a:pt x="12680" y="3536"/>
                </a:lnTo>
                <a:lnTo>
                  <a:pt x="10850" y="5974"/>
                </a:lnTo>
                <a:lnTo>
                  <a:pt x="9632" y="9022"/>
                </a:lnTo>
                <a:lnTo>
                  <a:pt x="6584" y="10851"/>
                </a:lnTo>
                <a:lnTo>
                  <a:pt x="5974" y="12680"/>
                </a:lnTo>
                <a:lnTo>
                  <a:pt x="4754" y="16947"/>
                </a:lnTo>
                <a:lnTo>
                  <a:pt x="4145" y="19385"/>
                </a:lnTo>
                <a:lnTo>
                  <a:pt x="2926" y="19995"/>
                </a:lnTo>
                <a:lnTo>
                  <a:pt x="2926" y="21214"/>
                </a:lnTo>
                <a:lnTo>
                  <a:pt x="4754" y="23043"/>
                </a:lnTo>
                <a:lnTo>
                  <a:pt x="9632" y="23653"/>
                </a:lnTo>
                <a:lnTo>
                  <a:pt x="13898" y="22433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0" name="Google Shape;990;p33"/>
          <p:cNvSpPr/>
          <p:nvPr/>
        </p:nvSpPr>
        <p:spPr>
          <a:xfrm>
            <a:off x="11099322" y="4844852"/>
            <a:ext cx="219911" cy="120428"/>
          </a:xfrm>
          <a:custGeom>
            <a:avLst/>
            <a:gdLst/>
            <a:ahLst/>
            <a:cxnLst/>
            <a:rect l="l" t="t" r="r" b="b"/>
            <a:pathLst>
              <a:path w="256032" h="140208" extrusionOk="0">
                <a:moveTo>
                  <a:pt x="226650" y="138867"/>
                </a:moveTo>
                <a:lnTo>
                  <a:pt x="226650" y="137038"/>
                </a:lnTo>
                <a:lnTo>
                  <a:pt x="224211" y="135819"/>
                </a:lnTo>
                <a:lnTo>
                  <a:pt x="222992" y="138867"/>
                </a:lnTo>
                <a:lnTo>
                  <a:pt x="222992" y="139477"/>
                </a:lnTo>
                <a:lnTo>
                  <a:pt x="224211" y="140086"/>
                </a:lnTo>
                <a:lnTo>
                  <a:pt x="225430" y="140086"/>
                </a:lnTo>
                <a:lnTo>
                  <a:pt x="226650" y="138867"/>
                </a:lnTo>
                <a:close/>
                <a:moveTo>
                  <a:pt x="254691" y="92537"/>
                </a:moveTo>
                <a:lnTo>
                  <a:pt x="254082" y="91928"/>
                </a:lnTo>
                <a:lnTo>
                  <a:pt x="254082" y="90099"/>
                </a:lnTo>
                <a:lnTo>
                  <a:pt x="254691" y="88880"/>
                </a:lnTo>
                <a:lnTo>
                  <a:pt x="252253" y="90099"/>
                </a:lnTo>
                <a:lnTo>
                  <a:pt x="248595" y="91318"/>
                </a:lnTo>
                <a:lnTo>
                  <a:pt x="249205" y="96195"/>
                </a:lnTo>
                <a:lnTo>
                  <a:pt x="248595" y="98633"/>
                </a:lnTo>
                <a:lnTo>
                  <a:pt x="250424" y="99243"/>
                </a:lnTo>
                <a:lnTo>
                  <a:pt x="251034" y="101072"/>
                </a:lnTo>
                <a:lnTo>
                  <a:pt x="252253" y="101072"/>
                </a:lnTo>
                <a:lnTo>
                  <a:pt x="256520" y="99853"/>
                </a:lnTo>
                <a:lnTo>
                  <a:pt x="258349" y="93147"/>
                </a:lnTo>
                <a:lnTo>
                  <a:pt x="255910" y="93147"/>
                </a:lnTo>
                <a:lnTo>
                  <a:pt x="254691" y="92537"/>
                </a:lnTo>
                <a:close/>
                <a:moveTo>
                  <a:pt x="236403" y="82174"/>
                </a:moveTo>
                <a:lnTo>
                  <a:pt x="238232" y="79126"/>
                </a:lnTo>
                <a:lnTo>
                  <a:pt x="238842" y="77907"/>
                </a:lnTo>
                <a:lnTo>
                  <a:pt x="237622" y="73640"/>
                </a:lnTo>
                <a:lnTo>
                  <a:pt x="235794" y="71811"/>
                </a:lnTo>
                <a:lnTo>
                  <a:pt x="237622" y="65715"/>
                </a:lnTo>
                <a:lnTo>
                  <a:pt x="237013" y="64496"/>
                </a:lnTo>
                <a:lnTo>
                  <a:pt x="234574" y="63277"/>
                </a:lnTo>
                <a:lnTo>
                  <a:pt x="229088" y="65105"/>
                </a:lnTo>
                <a:lnTo>
                  <a:pt x="228478" y="66325"/>
                </a:lnTo>
                <a:lnTo>
                  <a:pt x="231526" y="66934"/>
                </a:lnTo>
                <a:lnTo>
                  <a:pt x="232746" y="68153"/>
                </a:lnTo>
                <a:lnTo>
                  <a:pt x="229698" y="72421"/>
                </a:lnTo>
                <a:lnTo>
                  <a:pt x="226650" y="73030"/>
                </a:lnTo>
                <a:lnTo>
                  <a:pt x="227259" y="76078"/>
                </a:lnTo>
                <a:lnTo>
                  <a:pt x="228478" y="78517"/>
                </a:lnTo>
                <a:lnTo>
                  <a:pt x="232746" y="79736"/>
                </a:lnTo>
                <a:lnTo>
                  <a:pt x="234574" y="82174"/>
                </a:lnTo>
                <a:lnTo>
                  <a:pt x="236403" y="82174"/>
                </a:lnTo>
                <a:close/>
                <a:moveTo>
                  <a:pt x="212629" y="64496"/>
                </a:moveTo>
                <a:lnTo>
                  <a:pt x="214458" y="62667"/>
                </a:lnTo>
                <a:lnTo>
                  <a:pt x="216286" y="60229"/>
                </a:lnTo>
                <a:lnTo>
                  <a:pt x="215677" y="59619"/>
                </a:lnTo>
                <a:lnTo>
                  <a:pt x="215677" y="57790"/>
                </a:lnTo>
                <a:lnTo>
                  <a:pt x="216896" y="55352"/>
                </a:lnTo>
                <a:lnTo>
                  <a:pt x="218725" y="54742"/>
                </a:lnTo>
                <a:lnTo>
                  <a:pt x="217506" y="53523"/>
                </a:lnTo>
                <a:lnTo>
                  <a:pt x="216286" y="52913"/>
                </a:lnTo>
                <a:lnTo>
                  <a:pt x="216286" y="54742"/>
                </a:lnTo>
                <a:lnTo>
                  <a:pt x="214458" y="59009"/>
                </a:lnTo>
                <a:lnTo>
                  <a:pt x="213848" y="60838"/>
                </a:lnTo>
                <a:lnTo>
                  <a:pt x="210800" y="64496"/>
                </a:lnTo>
                <a:lnTo>
                  <a:pt x="212629" y="64496"/>
                </a:lnTo>
                <a:close/>
                <a:moveTo>
                  <a:pt x="137648" y="46817"/>
                </a:moveTo>
                <a:lnTo>
                  <a:pt x="133990" y="42550"/>
                </a:lnTo>
                <a:lnTo>
                  <a:pt x="133381" y="43769"/>
                </a:lnTo>
                <a:lnTo>
                  <a:pt x="132771" y="46208"/>
                </a:lnTo>
                <a:lnTo>
                  <a:pt x="132771" y="48037"/>
                </a:lnTo>
                <a:lnTo>
                  <a:pt x="134600" y="49256"/>
                </a:lnTo>
                <a:lnTo>
                  <a:pt x="135210" y="50475"/>
                </a:lnTo>
                <a:lnTo>
                  <a:pt x="134600" y="53523"/>
                </a:lnTo>
                <a:lnTo>
                  <a:pt x="134600" y="55961"/>
                </a:lnTo>
                <a:lnTo>
                  <a:pt x="138258" y="61448"/>
                </a:lnTo>
                <a:lnTo>
                  <a:pt x="138867" y="65715"/>
                </a:lnTo>
                <a:lnTo>
                  <a:pt x="140696" y="69373"/>
                </a:lnTo>
                <a:lnTo>
                  <a:pt x="143744" y="72421"/>
                </a:lnTo>
                <a:lnTo>
                  <a:pt x="146182" y="75469"/>
                </a:lnTo>
                <a:lnTo>
                  <a:pt x="151059" y="84003"/>
                </a:lnTo>
                <a:lnTo>
                  <a:pt x="152278" y="87051"/>
                </a:lnTo>
                <a:lnTo>
                  <a:pt x="154717" y="88880"/>
                </a:lnTo>
                <a:lnTo>
                  <a:pt x="160813" y="96195"/>
                </a:lnTo>
                <a:lnTo>
                  <a:pt x="163251" y="98633"/>
                </a:lnTo>
                <a:lnTo>
                  <a:pt x="165690" y="99853"/>
                </a:lnTo>
                <a:lnTo>
                  <a:pt x="171176" y="104120"/>
                </a:lnTo>
                <a:lnTo>
                  <a:pt x="174834" y="105949"/>
                </a:lnTo>
                <a:lnTo>
                  <a:pt x="176662" y="108997"/>
                </a:lnTo>
                <a:lnTo>
                  <a:pt x="180320" y="110825"/>
                </a:lnTo>
                <a:lnTo>
                  <a:pt x="185197" y="113264"/>
                </a:lnTo>
                <a:lnTo>
                  <a:pt x="185806" y="114483"/>
                </a:lnTo>
                <a:lnTo>
                  <a:pt x="185806" y="116312"/>
                </a:lnTo>
                <a:lnTo>
                  <a:pt x="186416" y="118141"/>
                </a:lnTo>
                <a:lnTo>
                  <a:pt x="189464" y="120579"/>
                </a:lnTo>
                <a:lnTo>
                  <a:pt x="193122" y="122408"/>
                </a:lnTo>
                <a:lnTo>
                  <a:pt x="193731" y="123627"/>
                </a:lnTo>
                <a:lnTo>
                  <a:pt x="194341" y="124846"/>
                </a:lnTo>
                <a:lnTo>
                  <a:pt x="196170" y="124237"/>
                </a:lnTo>
                <a:lnTo>
                  <a:pt x="197998" y="124846"/>
                </a:lnTo>
                <a:lnTo>
                  <a:pt x="203485" y="129113"/>
                </a:lnTo>
                <a:lnTo>
                  <a:pt x="205923" y="128504"/>
                </a:lnTo>
                <a:lnTo>
                  <a:pt x="207752" y="128504"/>
                </a:lnTo>
                <a:lnTo>
                  <a:pt x="210800" y="127285"/>
                </a:lnTo>
                <a:lnTo>
                  <a:pt x="212629" y="124846"/>
                </a:lnTo>
                <a:lnTo>
                  <a:pt x="212019" y="118141"/>
                </a:lnTo>
                <a:lnTo>
                  <a:pt x="208971" y="115093"/>
                </a:lnTo>
                <a:lnTo>
                  <a:pt x="204704" y="112654"/>
                </a:lnTo>
                <a:lnTo>
                  <a:pt x="202266" y="109606"/>
                </a:lnTo>
                <a:lnTo>
                  <a:pt x="199827" y="106558"/>
                </a:lnTo>
                <a:lnTo>
                  <a:pt x="194950" y="100462"/>
                </a:lnTo>
                <a:lnTo>
                  <a:pt x="188245" y="94366"/>
                </a:lnTo>
                <a:lnTo>
                  <a:pt x="185197" y="93147"/>
                </a:lnTo>
                <a:lnTo>
                  <a:pt x="183368" y="90709"/>
                </a:lnTo>
                <a:lnTo>
                  <a:pt x="181539" y="90099"/>
                </a:lnTo>
                <a:lnTo>
                  <a:pt x="180320" y="88270"/>
                </a:lnTo>
                <a:lnTo>
                  <a:pt x="177272" y="86441"/>
                </a:lnTo>
                <a:lnTo>
                  <a:pt x="175443" y="82784"/>
                </a:lnTo>
                <a:lnTo>
                  <a:pt x="171786" y="79126"/>
                </a:lnTo>
                <a:lnTo>
                  <a:pt x="171176" y="77297"/>
                </a:lnTo>
                <a:lnTo>
                  <a:pt x="171786" y="75469"/>
                </a:lnTo>
                <a:lnTo>
                  <a:pt x="171176" y="73640"/>
                </a:lnTo>
                <a:lnTo>
                  <a:pt x="168738" y="71811"/>
                </a:lnTo>
                <a:lnTo>
                  <a:pt x="167518" y="68763"/>
                </a:lnTo>
                <a:lnTo>
                  <a:pt x="166299" y="66934"/>
                </a:lnTo>
                <a:lnTo>
                  <a:pt x="163861" y="65715"/>
                </a:lnTo>
                <a:lnTo>
                  <a:pt x="159594" y="63277"/>
                </a:lnTo>
                <a:lnTo>
                  <a:pt x="149840" y="51694"/>
                </a:lnTo>
                <a:lnTo>
                  <a:pt x="145573" y="48037"/>
                </a:lnTo>
                <a:lnTo>
                  <a:pt x="141306" y="49256"/>
                </a:lnTo>
                <a:lnTo>
                  <a:pt x="137648" y="46817"/>
                </a:lnTo>
                <a:close/>
                <a:moveTo>
                  <a:pt x="3536" y="10241"/>
                </a:moveTo>
                <a:lnTo>
                  <a:pt x="4755" y="7803"/>
                </a:lnTo>
                <a:lnTo>
                  <a:pt x="5365" y="2926"/>
                </a:lnTo>
                <a:lnTo>
                  <a:pt x="4146" y="5365"/>
                </a:lnTo>
                <a:lnTo>
                  <a:pt x="2926" y="11461"/>
                </a:lnTo>
                <a:lnTo>
                  <a:pt x="3536" y="10241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1" name="Google Shape;991;p33"/>
          <p:cNvSpPr/>
          <p:nvPr/>
        </p:nvSpPr>
        <p:spPr>
          <a:xfrm>
            <a:off x="11382589" y="4224389"/>
            <a:ext cx="5236" cy="5236"/>
          </a:xfrm>
          <a:custGeom>
            <a:avLst/>
            <a:gdLst/>
            <a:ahLst/>
            <a:cxnLst/>
            <a:rect l="l" t="t" r="r" b="b"/>
            <a:pathLst>
              <a:path w="6096" h="6096" extrusionOk="0">
                <a:moveTo>
                  <a:pt x="4755" y="4145"/>
                </a:moveTo>
                <a:lnTo>
                  <a:pt x="4755" y="2926"/>
                </a:lnTo>
                <a:lnTo>
                  <a:pt x="4146" y="2926"/>
                </a:lnTo>
                <a:lnTo>
                  <a:pt x="3536" y="2926"/>
                </a:lnTo>
                <a:lnTo>
                  <a:pt x="2926" y="4145"/>
                </a:lnTo>
                <a:lnTo>
                  <a:pt x="3536" y="4755"/>
                </a:lnTo>
                <a:lnTo>
                  <a:pt x="4146" y="5365"/>
                </a:lnTo>
                <a:lnTo>
                  <a:pt x="4755" y="4145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2" name="Google Shape;992;p33"/>
          <p:cNvSpPr/>
          <p:nvPr/>
        </p:nvSpPr>
        <p:spPr>
          <a:xfrm>
            <a:off x="2790874" y="5018162"/>
            <a:ext cx="5236" cy="5236"/>
          </a:xfrm>
          <a:custGeom>
            <a:avLst/>
            <a:gdLst/>
            <a:ahLst/>
            <a:cxnLst/>
            <a:rect l="l" t="t" r="r" b="b"/>
            <a:pathLst>
              <a:path w="6096" h="6096" extrusionOk="0">
                <a:moveTo>
                  <a:pt x="5365" y="5974"/>
                </a:moveTo>
                <a:lnTo>
                  <a:pt x="5365" y="4755"/>
                </a:lnTo>
                <a:lnTo>
                  <a:pt x="4755" y="3536"/>
                </a:lnTo>
                <a:lnTo>
                  <a:pt x="3536" y="2926"/>
                </a:lnTo>
                <a:lnTo>
                  <a:pt x="2926" y="3536"/>
                </a:lnTo>
                <a:lnTo>
                  <a:pt x="3536" y="4755"/>
                </a:lnTo>
                <a:lnTo>
                  <a:pt x="4755" y="5974"/>
                </a:lnTo>
                <a:lnTo>
                  <a:pt x="5365" y="6584"/>
                </a:lnTo>
                <a:lnTo>
                  <a:pt x="5365" y="5974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3" name="Google Shape;993;p33"/>
          <p:cNvSpPr/>
          <p:nvPr/>
        </p:nvSpPr>
        <p:spPr>
          <a:xfrm>
            <a:off x="4501467" y="3590836"/>
            <a:ext cx="78540" cy="20944"/>
          </a:xfrm>
          <a:custGeom>
            <a:avLst/>
            <a:gdLst/>
            <a:ahLst/>
            <a:cxnLst/>
            <a:rect l="l" t="t" r="r" b="b"/>
            <a:pathLst>
              <a:path w="91440" h="24384" extrusionOk="0">
                <a:moveTo>
                  <a:pt x="4755" y="21214"/>
                </a:moveTo>
                <a:lnTo>
                  <a:pt x="4755" y="20605"/>
                </a:lnTo>
                <a:lnTo>
                  <a:pt x="4755" y="20605"/>
                </a:lnTo>
                <a:lnTo>
                  <a:pt x="5365" y="20605"/>
                </a:lnTo>
                <a:lnTo>
                  <a:pt x="5365" y="19995"/>
                </a:lnTo>
                <a:lnTo>
                  <a:pt x="5974" y="19385"/>
                </a:lnTo>
                <a:lnTo>
                  <a:pt x="5974" y="19385"/>
                </a:lnTo>
                <a:lnTo>
                  <a:pt x="5974" y="18776"/>
                </a:lnTo>
                <a:lnTo>
                  <a:pt x="5365" y="18776"/>
                </a:lnTo>
                <a:lnTo>
                  <a:pt x="5365" y="18776"/>
                </a:lnTo>
                <a:lnTo>
                  <a:pt x="3536" y="18776"/>
                </a:lnTo>
                <a:lnTo>
                  <a:pt x="2926" y="18776"/>
                </a:lnTo>
                <a:lnTo>
                  <a:pt x="2926" y="19385"/>
                </a:lnTo>
                <a:lnTo>
                  <a:pt x="2926" y="19995"/>
                </a:lnTo>
                <a:lnTo>
                  <a:pt x="4145" y="20605"/>
                </a:lnTo>
                <a:lnTo>
                  <a:pt x="4145" y="20605"/>
                </a:lnTo>
                <a:lnTo>
                  <a:pt x="4145" y="21214"/>
                </a:lnTo>
                <a:lnTo>
                  <a:pt x="4755" y="21214"/>
                </a:lnTo>
                <a:lnTo>
                  <a:pt x="4755" y="21214"/>
                </a:lnTo>
                <a:close/>
                <a:moveTo>
                  <a:pt x="87661" y="19385"/>
                </a:moveTo>
                <a:lnTo>
                  <a:pt x="91928" y="18166"/>
                </a:lnTo>
                <a:lnTo>
                  <a:pt x="91928" y="17557"/>
                </a:lnTo>
                <a:lnTo>
                  <a:pt x="89489" y="16947"/>
                </a:lnTo>
                <a:lnTo>
                  <a:pt x="85832" y="16947"/>
                </a:lnTo>
                <a:lnTo>
                  <a:pt x="82784" y="18166"/>
                </a:lnTo>
                <a:lnTo>
                  <a:pt x="83393" y="19385"/>
                </a:lnTo>
                <a:lnTo>
                  <a:pt x="84613" y="19385"/>
                </a:lnTo>
                <a:lnTo>
                  <a:pt x="87661" y="19385"/>
                </a:lnTo>
                <a:close/>
                <a:moveTo>
                  <a:pt x="65105" y="5974"/>
                </a:moveTo>
                <a:lnTo>
                  <a:pt x="64496" y="4755"/>
                </a:lnTo>
                <a:lnTo>
                  <a:pt x="63277" y="4755"/>
                </a:lnTo>
                <a:lnTo>
                  <a:pt x="41941" y="4145"/>
                </a:lnTo>
                <a:lnTo>
                  <a:pt x="34016" y="2926"/>
                </a:lnTo>
                <a:lnTo>
                  <a:pt x="32187" y="3536"/>
                </a:lnTo>
                <a:lnTo>
                  <a:pt x="30358" y="4145"/>
                </a:lnTo>
                <a:lnTo>
                  <a:pt x="29749" y="6584"/>
                </a:lnTo>
                <a:lnTo>
                  <a:pt x="28529" y="7803"/>
                </a:lnTo>
                <a:lnTo>
                  <a:pt x="26701" y="9022"/>
                </a:lnTo>
                <a:lnTo>
                  <a:pt x="27310" y="10851"/>
                </a:lnTo>
                <a:lnTo>
                  <a:pt x="27920" y="12070"/>
                </a:lnTo>
                <a:lnTo>
                  <a:pt x="29139" y="14509"/>
                </a:lnTo>
                <a:lnTo>
                  <a:pt x="28529" y="17557"/>
                </a:lnTo>
                <a:lnTo>
                  <a:pt x="27310" y="23653"/>
                </a:lnTo>
                <a:lnTo>
                  <a:pt x="29139" y="24872"/>
                </a:lnTo>
                <a:lnTo>
                  <a:pt x="33406" y="24262"/>
                </a:lnTo>
                <a:lnTo>
                  <a:pt x="35235" y="24872"/>
                </a:lnTo>
                <a:lnTo>
                  <a:pt x="37064" y="25481"/>
                </a:lnTo>
                <a:lnTo>
                  <a:pt x="39502" y="24872"/>
                </a:lnTo>
                <a:lnTo>
                  <a:pt x="41941" y="23653"/>
                </a:lnTo>
                <a:lnTo>
                  <a:pt x="47427" y="24262"/>
                </a:lnTo>
                <a:lnTo>
                  <a:pt x="50475" y="23653"/>
                </a:lnTo>
                <a:lnTo>
                  <a:pt x="54133" y="25481"/>
                </a:lnTo>
                <a:lnTo>
                  <a:pt x="56571" y="24872"/>
                </a:lnTo>
                <a:lnTo>
                  <a:pt x="57790" y="25481"/>
                </a:lnTo>
                <a:lnTo>
                  <a:pt x="59619" y="25481"/>
                </a:lnTo>
                <a:lnTo>
                  <a:pt x="63277" y="25481"/>
                </a:lnTo>
                <a:lnTo>
                  <a:pt x="68763" y="24262"/>
                </a:lnTo>
                <a:lnTo>
                  <a:pt x="73640" y="21214"/>
                </a:lnTo>
                <a:lnTo>
                  <a:pt x="75469" y="18166"/>
                </a:lnTo>
                <a:lnTo>
                  <a:pt x="77907" y="16337"/>
                </a:lnTo>
                <a:lnTo>
                  <a:pt x="81565" y="13899"/>
                </a:lnTo>
                <a:lnTo>
                  <a:pt x="81565" y="8413"/>
                </a:lnTo>
                <a:lnTo>
                  <a:pt x="77297" y="7803"/>
                </a:lnTo>
                <a:lnTo>
                  <a:pt x="73640" y="5974"/>
                </a:lnTo>
                <a:lnTo>
                  <a:pt x="66934" y="5365"/>
                </a:lnTo>
                <a:lnTo>
                  <a:pt x="66325" y="5365"/>
                </a:lnTo>
                <a:lnTo>
                  <a:pt x="66934" y="6584"/>
                </a:lnTo>
                <a:lnTo>
                  <a:pt x="66325" y="6584"/>
                </a:lnTo>
                <a:lnTo>
                  <a:pt x="65105" y="5974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4" name="Google Shape;994;p33"/>
          <p:cNvSpPr/>
          <p:nvPr/>
        </p:nvSpPr>
        <p:spPr>
          <a:xfrm>
            <a:off x="2067262" y="4500325"/>
            <a:ext cx="455530" cy="403171"/>
          </a:xfrm>
          <a:custGeom>
            <a:avLst/>
            <a:gdLst/>
            <a:ahLst/>
            <a:cxnLst/>
            <a:rect l="l" t="t" r="r" b="b"/>
            <a:pathLst>
              <a:path w="530352" h="469392" extrusionOk="0">
                <a:moveTo>
                  <a:pt x="475976" y="471709"/>
                </a:moveTo>
                <a:lnTo>
                  <a:pt x="475366" y="469880"/>
                </a:lnTo>
                <a:lnTo>
                  <a:pt x="474147" y="468051"/>
                </a:lnTo>
                <a:lnTo>
                  <a:pt x="473537" y="468661"/>
                </a:lnTo>
                <a:lnTo>
                  <a:pt x="474147" y="469270"/>
                </a:lnTo>
                <a:lnTo>
                  <a:pt x="475366" y="471099"/>
                </a:lnTo>
                <a:lnTo>
                  <a:pt x="475366" y="472318"/>
                </a:lnTo>
                <a:lnTo>
                  <a:pt x="475976" y="471709"/>
                </a:lnTo>
                <a:close/>
                <a:moveTo>
                  <a:pt x="532668" y="382097"/>
                </a:moveTo>
                <a:lnTo>
                  <a:pt x="531449" y="380878"/>
                </a:lnTo>
                <a:lnTo>
                  <a:pt x="529011" y="379659"/>
                </a:lnTo>
                <a:lnTo>
                  <a:pt x="527792" y="379049"/>
                </a:lnTo>
                <a:lnTo>
                  <a:pt x="526572" y="378440"/>
                </a:lnTo>
                <a:lnTo>
                  <a:pt x="525963" y="379049"/>
                </a:lnTo>
                <a:lnTo>
                  <a:pt x="526572" y="379659"/>
                </a:lnTo>
                <a:lnTo>
                  <a:pt x="527182" y="379659"/>
                </a:lnTo>
                <a:lnTo>
                  <a:pt x="529011" y="380878"/>
                </a:lnTo>
                <a:lnTo>
                  <a:pt x="530840" y="381488"/>
                </a:lnTo>
                <a:lnTo>
                  <a:pt x="532059" y="382097"/>
                </a:lnTo>
                <a:lnTo>
                  <a:pt x="532059" y="382707"/>
                </a:lnTo>
                <a:lnTo>
                  <a:pt x="532668" y="382097"/>
                </a:lnTo>
                <a:close/>
                <a:moveTo>
                  <a:pt x="383316" y="375392"/>
                </a:moveTo>
                <a:lnTo>
                  <a:pt x="379659" y="373563"/>
                </a:lnTo>
                <a:lnTo>
                  <a:pt x="380268" y="374782"/>
                </a:lnTo>
                <a:lnTo>
                  <a:pt x="382707" y="376001"/>
                </a:lnTo>
                <a:lnTo>
                  <a:pt x="383926" y="376611"/>
                </a:lnTo>
                <a:lnTo>
                  <a:pt x="383316" y="375392"/>
                </a:lnTo>
                <a:close/>
                <a:moveTo>
                  <a:pt x="508284" y="374173"/>
                </a:moveTo>
                <a:lnTo>
                  <a:pt x="505846" y="371125"/>
                </a:lnTo>
                <a:lnTo>
                  <a:pt x="504017" y="371125"/>
                </a:lnTo>
                <a:lnTo>
                  <a:pt x="508284" y="374782"/>
                </a:lnTo>
                <a:lnTo>
                  <a:pt x="508284" y="374173"/>
                </a:lnTo>
                <a:close/>
                <a:moveTo>
                  <a:pt x="376611" y="368077"/>
                </a:moveTo>
                <a:lnTo>
                  <a:pt x="374172" y="365638"/>
                </a:lnTo>
                <a:lnTo>
                  <a:pt x="372953" y="363809"/>
                </a:lnTo>
                <a:lnTo>
                  <a:pt x="371124" y="363200"/>
                </a:lnTo>
                <a:lnTo>
                  <a:pt x="371734" y="363809"/>
                </a:lnTo>
                <a:lnTo>
                  <a:pt x="374172" y="366248"/>
                </a:lnTo>
                <a:lnTo>
                  <a:pt x="376001" y="368686"/>
                </a:lnTo>
                <a:lnTo>
                  <a:pt x="377220" y="369296"/>
                </a:lnTo>
                <a:lnTo>
                  <a:pt x="376611" y="368077"/>
                </a:lnTo>
                <a:close/>
                <a:moveTo>
                  <a:pt x="374782" y="355275"/>
                </a:moveTo>
                <a:lnTo>
                  <a:pt x="374172" y="354665"/>
                </a:lnTo>
                <a:lnTo>
                  <a:pt x="374172" y="354665"/>
                </a:lnTo>
                <a:lnTo>
                  <a:pt x="374172" y="352837"/>
                </a:lnTo>
                <a:lnTo>
                  <a:pt x="375392" y="351008"/>
                </a:lnTo>
                <a:lnTo>
                  <a:pt x="379049" y="348569"/>
                </a:lnTo>
                <a:lnTo>
                  <a:pt x="379049" y="347960"/>
                </a:lnTo>
                <a:lnTo>
                  <a:pt x="379049" y="347960"/>
                </a:lnTo>
                <a:lnTo>
                  <a:pt x="377830" y="348569"/>
                </a:lnTo>
                <a:lnTo>
                  <a:pt x="375392" y="349789"/>
                </a:lnTo>
                <a:lnTo>
                  <a:pt x="374172" y="351008"/>
                </a:lnTo>
                <a:lnTo>
                  <a:pt x="373563" y="352227"/>
                </a:lnTo>
                <a:lnTo>
                  <a:pt x="372953" y="354056"/>
                </a:lnTo>
                <a:lnTo>
                  <a:pt x="373563" y="355275"/>
                </a:lnTo>
                <a:lnTo>
                  <a:pt x="374172" y="355885"/>
                </a:lnTo>
                <a:lnTo>
                  <a:pt x="375392" y="355885"/>
                </a:lnTo>
                <a:lnTo>
                  <a:pt x="374782" y="355275"/>
                </a:lnTo>
                <a:close/>
                <a:moveTo>
                  <a:pt x="85832" y="348569"/>
                </a:moveTo>
                <a:lnTo>
                  <a:pt x="84612" y="344912"/>
                </a:lnTo>
                <a:lnTo>
                  <a:pt x="82784" y="341864"/>
                </a:lnTo>
                <a:lnTo>
                  <a:pt x="77907" y="341254"/>
                </a:lnTo>
                <a:lnTo>
                  <a:pt x="74859" y="342473"/>
                </a:lnTo>
                <a:lnTo>
                  <a:pt x="74249" y="343693"/>
                </a:lnTo>
                <a:lnTo>
                  <a:pt x="74859" y="346131"/>
                </a:lnTo>
                <a:lnTo>
                  <a:pt x="77907" y="350398"/>
                </a:lnTo>
                <a:lnTo>
                  <a:pt x="80955" y="351008"/>
                </a:lnTo>
                <a:lnTo>
                  <a:pt x="85832" y="350398"/>
                </a:lnTo>
                <a:lnTo>
                  <a:pt x="88270" y="354056"/>
                </a:lnTo>
                <a:lnTo>
                  <a:pt x="89489" y="354665"/>
                </a:lnTo>
                <a:lnTo>
                  <a:pt x="91928" y="355275"/>
                </a:lnTo>
                <a:lnTo>
                  <a:pt x="92537" y="353446"/>
                </a:lnTo>
                <a:lnTo>
                  <a:pt x="91318" y="350398"/>
                </a:lnTo>
                <a:lnTo>
                  <a:pt x="85832" y="348569"/>
                </a:lnTo>
                <a:close/>
                <a:moveTo>
                  <a:pt x="68153" y="343083"/>
                </a:moveTo>
                <a:lnTo>
                  <a:pt x="68763" y="340645"/>
                </a:lnTo>
                <a:lnTo>
                  <a:pt x="67544" y="340035"/>
                </a:lnTo>
                <a:lnTo>
                  <a:pt x="64496" y="340035"/>
                </a:lnTo>
                <a:lnTo>
                  <a:pt x="64496" y="341254"/>
                </a:lnTo>
                <a:lnTo>
                  <a:pt x="65105" y="342473"/>
                </a:lnTo>
                <a:lnTo>
                  <a:pt x="65715" y="343083"/>
                </a:lnTo>
                <a:lnTo>
                  <a:pt x="67544" y="344302"/>
                </a:lnTo>
                <a:lnTo>
                  <a:pt x="68153" y="343083"/>
                </a:lnTo>
                <a:close/>
                <a:moveTo>
                  <a:pt x="9022" y="316870"/>
                </a:moveTo>
                <a:lnTo>
                  <a:pt x="10241" y="316870"/>
                </a:lnTo>
                <a:lnTo>
                  <a:pt x="7803" y="313213"/>
                </a:lnTo>
                <a:lnTo>
                  <a:pt x="5974" y="311993"/>
                </a:lnTo>
                <a:lnTo>
                  <a:pt x="5974" y="312603"/>
                </a:lnTo>
                <a:lnTo>
                  <a:pt x="5974" y="316870"/>
                </a:lnTo>
                <a:lnTo>
                  <a:pt x="7803" y="317480"/>
                </a:lnTo>
                <a:lnTo>
                  <a:pt x="9022" y="316870"/>
                </a:lnTo>
                <a:close/>
                <a:moveTo>
                  <a:pt x="276636" y="307117"/>
                </a:moveTo>
                <a:lnTo>
                  <a:pt x="275417" y="307117"/>
                </a:lnTo>
                <a:lnTo>
                  <a:pt x="273588" y="307117"/>
                </a:lnTo>
                <a:lnTo>
                  <a:pt x="272979" y="307117"/>
                </a:lnTo>
                <a:lnTo>
                  <a:pt x="276027" y="307726"/>
                </a:lnTo>
                <a:lnTo>
                  <a:pt x="278465" y="308945"/>
                </a:lnTo>
                <a:lnTo>
                  <a:pt x="276636" y="307117"/>
                </a:lnTo>
                <a:close/>
                <a:moveTo>
                  <a:pt x="272369" y="307726"/>
                </a:moveTo>
                <a:lnTo>
                  <a:pt x="270540" y="307117"/>
                </a:lnTo>
                <a:lnTo>
                  <a:pt x="268712" y="305897"/>
                </a:lnTo>
                <a:lnTo>
                  <a:pt x="266883" y="305897"/>
                </a:lnTo>
                <a:lnTo>
                  <a:pt x="271150" y="307726"/>
                </a:lnTo>
                <a:lnTo>
                  <a:pt x="272369" y="307726"/>
                </a:lnTo>
                <a:close/>
                <a:moveTo>
                  <a:pt x="5364" y="308336"/>
                </a:moveTo>
                <a:lnTo>
                  <a:pt x="5974" y="307117"/>
                </a:lnTo>
                <a:lnTo>
                  <a:pt x="5364" y="306507"/>
                </a:lnTo>
                <a:lnTo>
                  <a:pt x="2926" y="305288"/>
                </a:lnTo>
                <a:lnTo>
                  <a:pt x="3536" y="307117"/>
                </a:lnTo>
                <a:lnTo>
                  <a:pt x="3536" y="308336"/>
                </a:lnTo>
                <a:lnTo>
                  <a:pt x="4755" y="308945"/>
                </a:lnTo>
                <a:lnTo>
                  <a:pt x="5364" y="308336"/>
                </a:lnTo>
                <a:close/>
                <a:moveTo>
                  <a:pt x="205313" y="296144"/>
                </a:moveTo>
                <a:lnTo>
                  <a:pt x="203484" y="293705"/>
                </a:lnTo>
                <a:lnTo>
                  <a:pt x="202265" y="291877"/>
                </a:lnTo>
                <a:lnTo>
                  <a:pt x="201046" y="289438"/>
                </a:lnTo>
                <a:lnTo>
                  <a:pt x="198608" y="286390"/>
                </a:lnTo>
                <a:lnTo>
                  <a:pt x="199217" y="288219"/>
                </a:lnTo>
                <a:lnTo>
                  <a:pt x="199827" y="289438"/>
                </a:lnTo>
                <a:lnTo>
                  <a:pt x="201046" y="290657"/>
                </a:lnTo>
                <a:lnTo>
                  <a:pt x="202265" y="293096"/>
                </a:lnTo>
                <a:lnTo>
                  <a:pt x="202875" y="294315"/>
                </a:lnTo>
                <a:lnTo>
                  <a:pt x="204704" y="296753"/>
                </a:lnTo>
                <a:lnTo>
                  <a:pt x="205313" y="296753"/>
                </a:lnTo>
                <a:lnTo>
                  <a:pt x="205313" y="296144"/>
                </a:lnTo>
                <a:close/>
                <a:moveTo>
                  <a:pt x="304068" y="287000"/>
                </a:moveTo>
                <a:lnTo>
                  <a:pt x="304678" y="283952"/>
                </a:lnTo>
                <a:lnTo>
                  <a:pt x="303459" y="283952"/>
                </a:lnTo>
                <a:lnTo>
                  <a:pt x="303459" y="287000"/>
                </a:lnTo>
                <a:lnTo>
                  <a:pt x="304068" y="287000"/>
                </a:lnTo>
                <a:close/>
                <a:moveTo>
                  <a:pt x="216286" y="277246"/>
                </a:moveTo>
                <a:lnTo>
                  <a:pt x="212628" y="273589"/>
                </a:lnTo>
                <a:lnTo>
                  <a:pt x="212019" y="273589"/>
                </a:lnTo>
                <a:lnTo>
                  <a:pt x="212628" y="274808"/>
                </a:lnTo>
                <a:lnTo>
                  <a:pt x="215676" y="277856"/>
                </a:lnTo>
                <a:lnTo>
                  <a:pt x="216286" y="279075"/>
                </a:lnTo>
                <a:lnTo>
                  <a:pt x="216286" y="277246"/>
                </a:lnTo>
                <a:close/>
                <a:moveTo>
                  <a:pt x="404043" y="70592"/>
                </a:moveTo>
                <a:lnTo>
                  <a:pt x="404652" y="69373"/>
                </a:lnTo>
                <a:lnTo>
                  <a:pt x="404652" y="68153"/>
                </a:lnTo>
                <a:lnTo>
                  <a:pt x="404043" y="67544"/>
                </a:lnTo>
                <a:lnTo>
                  <a:pt x="402214" y="66934"/>
                </a:lnTo>
                <a:lnTo>
                  <a:pt x="402824" y="71201"/>
                </a:lnTo>
                <a:lnTo>
                  <a:pt x="404043" y="70592"/>
                </a:lnTo>
                <a:close/>
                <a:moveTo>
                  <a:pt x="387584" y="48037"/>
                </a:moveTo>
                <a:lnTo>
                  <a:pt x="386974" y="46817"/>
                </a:lnTo>
                <a:lnTo>
                  <a:pt x="385755" y="46817"/>
                </a:lnTo>
                <a:lnTo>
                  <a:pt x="385145" y="47427"/>
                </a:lnTo>
                <a:lnTo>
                  <a:pt x="385145" y="50475"/>
                </a:lnTo>
                <a:lnTo>
                  <a:pt x="387584" y="48037"/>
                </a:lnTo>
                <a:close/>
                <a:moveTo>
                  <a:pt x="388193" y="38283"/>
                </a:moveTo>
                <a:lnTo>
                  <a:pt x="383316" y="41331"/>
                </a:lnTo>
                <a:lnTo>
                  <a:pt x="384536" y="43769"/>
                </a:lnTo>
                <a:lnTo>
                  <a:pt x="386974" y="44379"/>
                </a:lnTo>
                <a:lnTo>
                  <a:pt x="388193" y="43160"/>
                </a:lnTo>
                <a:lnTo>
                  <a:pt x="393070" y="42550"/>
                </a:lnTo>
                <a:lnTo>
                  <a:pt x="394899" y="40112"/>
                </a:lnTo>
                <a:lnTo>
                  <a:pt x="393070" y="40721"/>
                </a:lnTo>
                <a:lnTo>
                  <a:pt x="388193" y="38283"/>
                </a:lnTo>
                <a:close/>
                <a:moveTo>
                  <a:pt x="351008" y="27920"/>
                </a:moveTo>
                <a:lnTo>
                  <a:pt x="352227" y="24872"/>
                </a:lnTo>
                <a:lnTo>
                  <a:pt x="351008" y="24262"/>
                </a:lnTo>
                <a:lnTo>
                  <a:pt x="348569" y="25481"/>
                </a:lnTo>
                <a:lnTo>
                  <a:pt x="348569" y="26701"/>
                </a:lnTo>
                <a:lnTo>
                  <a:pt x="350398" y="29139"/>
                </a:lnTo>
                <a:lnTo>
                  <a:pt x="351008" y="27920"/>
                </a:lnTo>
                <a:close/>
                <a:moveTo>
                  <a:pt x="366857" y="9022"/>
                </a:moveTo>
                <a:lnTo>
                  <a:pt x="368686" y="8413"/>
                </a:lnTo>
                <a:lnTo>
                  <a:pt x="368686" y="7803"/>
                </a:lnTo>
                <a:lnTo>
                  <a:pt x="367467" y="6584"/>
                </a:lnTo>
                <a:lnTo>
                  <a:pt x="365638" y="5974"/>
                </a:lnTo>
                <a:lnTo>
                  <a:pt x="365028" y="6584"/>
                </a:lnTo>
                <a:lnTo>
                  <a:pt x="364419" y="7803"/>
                </a:lnTo>
                <a:lnTo>
                  <a:pt x="365028" y="9632"/>
                </a:lnTo>
                <a:lnTo>
                  <a:pt x="366857" y="9022"/>
                </a:lnTo>
                <a:close/>
                <a:moveTo>
                  <a:pt x="349179" y="8413"/>
                </a:moveTo>
                <a:lnTo>
                  <a:pt x="349788" y="6584"/>
                </a:lnTo>
                <a:lnTo>
                  <a:pt x="349788" y="5365"/>
                </a:lnTo>
                <a:lnTo>
                  <a:pt x="349179" y="4145"/>
                </a:lnTo>
                <a:lnTo>
                  <a:pt x="343692" y="2926"/>
                </a:lnTo>
                <a:lnTo>
                  <a:pt x="343083" y="3536"/>
                </a:lnTo>
                <a:lnTo>
                  <a:pt x="343083" y="5974"/>
                </a:lnTo>
                <a:lnTo>
                  <a:pt x="344302" y="9022"/>
                </a:lnTo>
                <a:lnTo>
                  <a:pt x="346131" y="9022"/>
                </a:lnTo>
                <a:lnTo>
                  <a:pt x="349179" y="8413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5" name="Google Shape;995;p33"/>
          <p:cNvSpPr/>
          <p:nvPr/>
        </p:nvSpPr>
        <p:spPr>
          <a:xfrm>
            <a:off x="9521199" y="4159986"/>
            <a:ext cx="10472" cy="10472"/>
          </a:xfrm>
          <a:custGeom>
            <a:avLst/>
            <a:gdLst/>
            <a:ahLst/>
            <a:cxnLst/>
            <a:rect l="l" t="t" r="r" b="b"/>
            <a:pathLst>
              <a:path w="12192" h="12192" extrusionOk="0">
                <a:moveTo>
                  <a:pt x="13899" y="7193"/>
                </a:moveTo>
                <a:lnTo>
                  <a:pt x="14509" y="5974"/>
                </a:lnTo>
                <a:lnTo>
                  <a:pt x="13290" y="4755"/>
                </a:lnTo>
                <a:lnTo>
                  <a:pt x="11461" y="4145"/>
                </a:lnTo>
                <a:lnTo>
                  <a:pt x="8413" y="2926"/>
                </a:lnTo>
                <a:lnTo>
                  <a:pt x="4755" y="3536"/>
                </a:lnTo>
                <a:lnTo>
                  <a:pt x="2926" y="7193"/>
                </a:lnTo>
                <a:lnTo>
                  <a:pt x="8413" y="9632"/>
                </a:lnTo>
                <a:lnTo>
                  <a:pt x="13899" y="7193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6" name="Google Shape;996;p33"/>
          <p:cNvSpPr/>
          <p:nvPr/>
        </p:nvSpPr>
        <p:spPr>
          <a:xfrm>
            <a:off x="11040680" y="4428068"/>
            <a:ext cx="314159" cy="178023"/>
          </a:xfrm>
          <a:custGeom>
            <a:avLst/>
            <a:gdLst/>
            <a:ahLst/>
            <a:cxnLst/>
            <a:rect l="l" t="t" r="r" b="b"/>
            <a:pathLst>
              <a:path w="365760" h="207264" extrusionOk="0">
                <a:moveTo>
                  <a:pt x="366857" y="199217"/>
                </a:moveTo>
                <a:lnTo>
                  <a:pt x="365638" y="197998"/>
                </a:lnTo>
                <a:lnTo>
                  <a:pt x="365029" y="195560"/>
                </a:lnTo>
                <a:lnTo>
                  <a:pt x="363200" y="195560"/>
                </a:lnTo>
                <a:lnTo>
                  <a:pt x="361370" y="196169"/>
                </a:lnTo>
                <a:lnTo>
                  <a:pt x="362590" y="199827"/>
                </a:lnTo>
                <a:lnTo>
                  <a:pt x="363809" y="199827"/>
                </a:lnTo>
                <a:lnTo>
                  <a:pt x="366857" y="199217"/>
                </a:lnTo>
                <a:close/>
                <a:moveTo>
                  <a:pt x="149840" y="204094"/>
                </a:moveTo>
                <a:lnTo>
                  <a:pt x="149230" y="202875"/>
                </a:lnTo>
                <a:lnTo>
                  <a:pt x="146182" y="200436"/>
                </a:lnTo>
                <a:lnTo>
                  <a:pt x="134600" y="192512"/>
                </a:lnTo>
                <a:lnTo>
                  <a:pt x="132161" y="191902"/>
                </a:lnTo>
                <a:lnTo>
                  <a:pt x="131552" y="192512"/>
                </a:lnTo>
                <a:lnTo>
                  <a:pt x="130942" y="194340"/>
                </a:lnTo>
                <a:lnTo>
                  <a:pt x="131552" y="195560"/>
                </a:lnTo>
                <a:lnTo>
                  <a:pt x="134600" y="196169"/>
                </a:lnTo>
                <a:lnTo>
                  <a:pt x="134600" y="196779"/>
                </a:lnTo>
                <a:lnTo>
                  <a:pt x="136429" y="197998"/>
                </a:lnTo>
                <a:lnTo>
                  <a:pt x="140696" y="199217"/>
                </a:lnTo>
                <a:lnTo>
                  <a:pt x="143134" y="201046"/>
                </a:lnTo>
                <a:lnTo>
                  <a:pt x="143744" y="204094"/>
                </a:lnTo>
                <a:lnTo>
                  <a:pt x="145573" y="204704"/>
                </a:lnTo>
                <a:lnTo>
                  <a:pt x="147401" y="205313"/>
                </a:lnTo>
                <a:lnTo>
                  <a:pt x="149840" y="204094"/>
                </a:lnTo>
                <a:close/>
                <a:moveTo>
                  <a:pt x="344912" y="163860"/>
                </a:moveTo>
                <a:lnTo>
                  <a:pt x="344912" y="163251"/>
                </a:lnTo>
                <a:lnTo>
                  <a:pt x="346130" y="161422"/>
                </a:lnTo>
                <a:lnTo>
                  <a:pt x="344912" y="160812"/>
                </a:lnTo>
                <a:lnTo>
                  <a:pt x="341864" y="160203"/>
                </a:lnTo>
                <a:lnTo>
                  <a:pt x="337597" y="160812"/>
                </a:lnTo>
                <a:lnTo>
                  <a:pt x="335768" y="162032"/>
                </a:lnTo>
                <a:lnTo>
                  <a:pt x="334549" y="163860"/>
                </a:lnTo>
                <a:lnTo>
                  <a:pt x="333329" y="163860"/>
                </a:lnTo>
                <a:lnTo>
                  <a:pt x="333329" y="165080"/>
                </a:lnTo>
                <a:lnTo>
                  <a:pt x="333938" y="167518"/>
                </a:lnTo>
                <a:lnTo>
                  <a:pt x="335158" y="166908"/>
                </a:lnTo>
                <a:lnTo>
                  <a:pt x="336377" y="167518"/>
                </a:lnTo>
                <a:lnTo>
                  <a:pt x="339425" y="164470"/>
                </a:lnTo>
                <a:lnTo>
                  <a:pt x="341254" y="164470"/>
                </a:lnTo>
                <a:lnTo>
                  <a:pt x="341864" y="164470"/>
                </a:lnTo>
                <a:lnTo>
                  <a:pt x="344912" y="163860"/>
                </a:lnTo>
                <a:close/>
                <a:moveTo>
                  <a:pt x="196169" y="149840"/>
                </a:moveTo>
                <a:lnTo>
                  <a:pt x="195560" y="148620"/>
                </a:lnTo>
                <a:lnTo>
                  <a:pt x="194341" y="148011"/>
                </a:lnTo>
                <a:lnTo>
                  <a:pt x="188854" y="143744"/>
                </a:lnTo>
                <a:lnTo>
                  <a:pt x="185806" y="142524"/>
                </a:lnTo>
                <a:lnTo>
                  <a:pt x="182758" y="142524"/>
                </a:lnTo>
                <a:lnTo>
                  <a:pt x="182149" y="145572"/>
                </a:lnTo>
                <a:lnTo>
                  <a:pt x="182149" y="147401"/>
                </a:lnTo>
                <a:lnTo>
                  <a:pt x="185806" y="147401"/>
                </a:lnTo>
                <a:lnTo>
                  <a:pt x="188245" y="148620"/>
                </a:lnTo>
                <a:lnTo>
                  <a:pt x="188245" y="152278"/>
                </a:lnTo>
                <a:lnTo>
                  <a:pt x="189464" y="153497"/>
                </a:lnTo>
                <a:lnTo>
                  <a:pt x="189464" y="156545"/>
                </a:lnTo>
                <a:lnTo>
                  <a:pt x="196778" y="162032"/>
                </a:lnTo>
                <a:lnTo>
                  <a:pt x="201046" y="164470"/>
                </a:lnTo>
                <a:lnTo>
                  <a:pt x="205313" y="165080"/>
                </a:lnTo>
                <a:lnTo>
                  <a:pt x="207752" y="166299"/>
                </a:lnTo>
                <a:lnTo>
                  <a:pt x="210800" y="165689"/>
                </a:lnTo>
                <a:lnTo>
                  <a:pt x="213848" y="166908"/>
                </a:lnTo>
                <a:lnTo>
                  <a:pt x="216286" y="166299"/>
                </a:lnTo>
                <a:lnTo>
                  <a:pt x="213848" y="164470"/>
                </a:lnTo>
                <a:lnTo>
                  <a:pt x="213848" y="162032"/>
                </a:lnTo>
                <a:lnTo>
                  <a:pt x="210800" y="154107"/>
                </a:lnTo>
                <a:lnTo>
                  <a:pt x="208970" y="152278"/>
                </a:lnTo>
                <a:lnTo>
                  <a:pt x="205922" y="152888"/>
                </a:lnTo>
                <a:lnTo>
                  <a:pt x="202874" y="151668"/>
                </a:lnTo>
                <a:lnTo>
                  <a:pt x="200437" y="151668"/>
                </a:lnTo>
                <a:lnTo>
                  <a:pt x="196169" y="149840"/>
                </a:lnTo>
                <a:close/>
                <a:moveTo>
                  <a:pt x="193730" y="119969"/>
                </a:moveTo>
                <a:lnTo>
                  <a:pt x="190073" y="110216"/>
                </a:lnTo>
                <a:lnTo>
                  <a:pt x="188854" y="109606"/>
                </a:lnTo>
                <a:lnTo>
                  <a:pt x="189464" y="113264"/>
                </a:lnTo>
                <a:lnTo>
                  <a:pt x="190073" y="115702"/>
                </a:lnTo>
                <a:lnTo>
                  <a:pt x="189464" y="118750"/>
                </a:lnTo>
                <a:lnTo>
                  <a:pt x="188854" y="122408"/>
                </a:lnTo>
                <a:lnTo>
                  <a:pt x="190073" y="123627"/>
                </a:lnTo>
                <a:lnTo>
                  <a:pt x="191293" y="122408"/>
                </a:lnTo>
                <a:lnTo>
                  <a:pt x="193730" y="125456"/>
                </a:lnTo>
                <a:lnTo>
                  <a:pt x="193730" y="124236"/>
                </a:lnTo>
                <a:lnTo>
                  <a:pt x="193730" y="119969"/>
                </a:lnTo>
                <a:close/>
                <a:moveTo>
                  <a:pt x="133990" y="106558"/>
                </a:moveTo>
                <a:lnTo>
                  <a:pt x="132161" y="105948"/>
                </a:lnTo>
                <a:lnTo>
                  <a:pt x="129722" y="107777"/>
                </a:lnTo>
                <a:lnTo>
                  <a:pt x="129113" y="109606"/>
                </a:lnTo>
                <a:lnTo>
                  <a:pt x="128504" y="113873"/>
                </a:lnTo>
                <a:lnTo>
                  <a:pt x="128504" y="116312"/>
                </a:lnTo>
                <a:lnTo>
                  <a:pt x="130333" y="120579"/>
                </a:lnTo>
                <a:lnTo>
                  <a:pt x="132161" y="123627"/>
                </a:lnTo>
                <a:lnTo>
                  <a:pt x="133990" y="125456"/>
                </a:lnTo>
                <a:lnTo>
                  <a:pt x="135209" y="126675"/>
                </a:lnTo>
                <a:lnTo>
                  <a:pt x="140696" y="127284"/>
                </a:lnTo>
                <a:lnTo>
                  <a:pt x="151058" y="127894"/>
                </a:lnTo>
                <a:lnTo>
                  <a:pt x="156545" y="130332"/>
                </a:lnTo>
                <a:lnTo>
                  <a:pt x="162032" y="131552"/>
                </a:lnTo>
                <a:lnTo>
                  <a:pt x="164470" y="130942"/>
                </a:lnTo>
                <a:lnTo>
                  <a:pt x="167518" y="129723"/>
                </a:lnTo>
                <a:lnTo>
                  <a:pt x="168128" y="129113"/>
                </a:lnTo>
                <a:lnTo>
                  <a:pt x="167518" y="125456"/>
                </a:lnTo>
                <a:lnTo>
                  <a:pt x="166298" y="123627"/>
                </a:lnTo>
                <a:lnTo>
                  <a:pt x="163861" y="122408"/>
                </a:lnTo>
                <a:lnTo>
                  <a:pt x="162641" y="118750"/>
                </a:lnTo>
                <a:lnTo>
                  <a:pt x="159593" y="116312"/>
                </a:lnTo>
                <a:lnTo>
                  <a:pt x="154106" y="112044"/>
                </a:lnTo>
                <a:lnTo>
                  <a:pt x="144353" y="112044"/>
                </a:lnTo>
                <a:lnTo>
                  <a:pt x="140696" y="112654"/>
                </a:lnTo>
                <a:lnTo>
                  <a:pt x="133990" y="106558"/>
                </a:lnTo>
                <a:close/>
                <a:moveTo>
                  <a:pt x="149840" y="95585"/>
                </a:moveTo>
                <a:lnTo>
                  <a:pt x="146792" y="96804"/>
                </a:lnTo>
                <a:lnTo>
                  <a:pt x="146792" y="98633"/>
                </a:lnTo>
                <a:lnTo>
                  <a:pt x="149230" y="99243"/>
                </a:lnTo>
                <a:lnTo>
                  <a:pt x="151669" y="100462"/>
                </a:lnTo>
                <a:lnTo>
                  <a:pt x="152278" y="102291"/>
                </a:lnTo>
                <a:lnTo>
                  <a:pt x="152278" y="102291"/>
                </a:lnTo>
                <a:lnTo>
                  <a:pt x="153497" y="101681"/>
                </a:lnTo>
                <a:lnTo>
                  <a:pt x="155936" y="102900"/>
                </a:lnTo>
                <a:lnTo>
                  <a:pt x="157154" y="101072"/>
                </a:lnTo>
                <a:lnTo>
                  <a:pt x="154717" y="98024"/>
                </a:lnTo>
                <a:lnTo>
                  <a:pt x="152278" y="96195"/>
                </a:lnTo>
                <a:lnTo>
                  <a:pt x="151669" y="96195"/>
                </a:lnTo>
                <a:lnTo>
                  <a:pt x="149840" y="95585"/>
                </a:lnTo>
                <a:close/>
                <a:moveTo>
                  <a:pt x="115702" y="100462"/>
                </a:moveTo>
                <a:lnTo>
                  <a:pt x="117530" y="99243"/>
                </a:lnTo>
                <a:lnTo>
                  <a:pt x="117530" y="96804"/>
                </a:lnTo>
                <a:lnTo>
                  <a:pt x="115702" y="96804"/>
                </a:lnTo>
                <a:lnTo>
                  <a:pt x="115093" y="95585"/>
                </a:lnTo>
                <a:lnTo>
                  <a:pt x="113873" y="95585"/>
                </a:lnTo>
                <a:lnTo>
                  <a:pt x="112045" y="96804"/>
                </a:lnTo>
                <a:lnTo>
                  <a:pt x="110825" y="98633"/>
                </a:lnTo>
                <a:lnTo>
                  <a:pt x="111434" y="99852"/>
                </a:lnTo>
                <a:lnTo>
                  <a:pt x="113873" y="99852"/>
                </a:lnTo>
                <a:lnTo>
                  <a:pt x="115093" y="100462"/>
                </a:lnTo>
                <a:lnTo>
                  <a:pt x="115702" y="100462"/>
                </a:lnTo>
                <a:close/>
                <a:moveTo>
                  <a:pt x="64496" y="86441"/>
                </a:moveTo>
                <a:lnTo>
                  <a:pt x="63886" y="85222"/>
                </a:lnTo>
                <a:lnTo>
                  <a:pt x="62057" y="84003"/>
                </a:lnTo>
                <a:lnTo>
                  <a:pt x="60838" y="84003"/>
                </a:lnTo>
                <a:lnTo>
                  <a:pt x="57790" y="84612"/>
                </a:lnTo>
                <a:lnTo>
                  <a:pt x="58400" y="85222"/>
                </a:lnTo>
                <a:lnTo>
                  <a:pt x="62057" y="87051"/>
                </a:lnTo>
                <a:lnTo>
                  <a:pt x="63886" y="87660"/>
                </a:lnTo>
                <a:lnTo>
                  <a:pt x="64496" y="86441"/>
                </a:lnTo>
                <a:close/>
                <a:moveTo>
                  <a:pt x="83393" y="88880"/>
                </a:moveTo>
                <a:lnTo>
                  <a:pt x="85222" y="87660"/>
                </a:lnTo>
                <a:lnTo>
                  <a:pt x="84613" y="86441"/>
                </a:lnTo>
                <a:lnTo>
                  <a:pt x="84002" y="83393"/>
                </a:lnTo>
                <a:lnTo>
                  <a:pt x="81565" y="87660"/>
                </a:lnTo>
                <a:lnTo>
                  <a:pt x="82174" y="88880"/>
                </a:lnTo>
                <a:lnTo>
                  <a:pt x="83393" y="88880"/>
                </a:lnTo>
                <a:close/>
                <a:moveTo>
                  <a:pt x="80345" y="83393"/>
                </a:moveTo>
                <a:lnTo>
                  <a:pt x="80345" y="82174"/>
                </a:lnTo>
                <a:lnTo>
                  <a:pt x="80345" y="80955"/>
                </a:lnTo>
                <a:lnTo>
                  <a:pt x="79126" y="80345"/>
                </a:lnTo>
                <a:lnTo>
                  <a:pt x="81565" y="78516"/>
                </a:lnTo>
                <a:lnTo>
                  <a:pt x="80954" y="77907"/>
                </a:lnTo>
                <a:lnTo>
                  <a:pt x="77297" y="76688"/>
                </a:lnTo>
                <a:lnTo>
                  <a:pt x="76078" y="77907"/>
                </a:lnTo>
                <a:lnTo>
                  <a:pt x="74858" y="78516"/>
                </a:lnTo>
                <a:lnTo>
                  <a:pt x="74249" y="79126"/>
                </a:lnTo>
                <a:lnTo>
                  <a:pt x="73640" y="79736"/>
                </a:lnTo>
                <a:lnTo>
                  <a:pt x="73030" y="82784"/>
                </a:lnTo>
                <a:lnTo>
                  <a:pt x="74249" y="85222"/>
                </a:lnTo>
                <a:lnTo>
                  <a:pt x="76688" y="86441"/>
                </a:lnTo>
                <a:lnTo>
                  <a:pt x="80345" y="83393"/>
                </a:lnTo>
                <a:close/>
                <a:moveTo>
                  <a:pt x="55961" y="84612"/>
                </a:moveTo>
                <a:lnTo>
                  <a:pt x="54133" y="82174"/>
                </a:lnTo>
                <a:lnTo>
                  <a:pt x="54742" y="79126"/>
                </a:lnTo>
                <a:lnTo>
                  <a:pt x="55961" y="78516"/>
                </a:lnTo>
                <a:lnTo>
                  <a:pt x="57181" y="75468"/>
                </a:lnTo>
                <a:lnTo>
                  <a:pt x="56570" y="73030"/>
                </a:lnTo>
                <a:lnTo>
                  <a:pt x="55352" y="73640"/>
                </a:lnTo>
                <a:lnTo>
                  <a:pt x="51085" y="77297"/>
                </a:lnTo>
                <a:lnTo>
                  <a:pt x="50474" y="79126"/>
                </a:lnTo>
                <a:lnTo>
                  <a:pt x="54133" y="84003"/>
                </a:lnTo>
                <a:lnTo>
                  <a:pt x="55961" y="85222"/>
                </a:lnTo>
                <a:lnTo>
                  <a:pt x="55961" y="84612"/>
                </a:lnTo>
                <a:close/>
                <a:moveTo>
                  <a:pt x="135209" y="76688"/>
                </a:moveTo>
                <a:lnTo>
                  <a:pt x="133990" y="74249"/>
                </a:lnTo>
                <a:lnTo>
                  <a:pt x="133990" y="73030"/>
                </a:lnTo>
                <a:lnTo>
                  <a:pt x="132161" y="71811"/>
                </a:lnTo>
                <a:lnTo>
                  <a:pt x="130942" y="72420"/>
                </a:lnTo>
                <a:lnTo>
                  <a:pt x="130333" y="74249"/>
                </a:lnTo>
                <a:lnTo>
                  <a:pt x="130942" y="75468"/>
                </a:lnTo>
                <a:lnTo>
                  <a:pt x="133381" y="77297"/>
                </a:lnTo>
                <a:lnTo>
                  <a:pt x="135209" y="76688"/>
                </a:lnTo>
                <a:close/>
                <a:moveTo>
                  <a:pt x="171785" y="69372"/>
                </a:moveTo>
                <a:lnTo>
                  <a:pt x="170566" y="69372"/>
                </a:lnTo>
                <a:lnTo>
                  <a:pt x="169957" y="69982"/>
                </a:lnTo>
                <a:lnTo>
                  <a:pt x="168737" y="69982"/>
                </a:lnTo>
                <a:lnTo>
                  <a:pt x="166909" y="69982"/>
                </a:lnTo>
                <a:lnTo>
                  <a:pt x="166298" y="71201"/>
                </a:lnTo>
                <a:lnTo>
                  <a:pt x="169957" y="77907"/>
                </a:lnTo>
                <a:lnTo>
                  <a:pt x="168128" y="80955"/>
                </a:lnTo>
                <a:lnTo>
                  <a:pt x="170566" y="94366"/>
                </a:lnTo>
                <a:lnTo>
                  <a:pt x="173005" y="101681"/>
                </a:lnTo>
                <a:lnTo>
                  <a:pt x="177881" y="106558"/>
                </a:lnTo>
                <a:lnTo>
                  <a:pt x="177881" y="107777"/>
                </a:lnTo>
                <a:lnTo>
                  <a:pt x="182758" y="110825"/>
                </a:lnTo>
                <a:lnTo>
                  <a:pt x="186416" y="118750"/>
                </a:lnTo>
                <a:lnTo>
                  <a:pt x="187634" y="119360"/>
                </a:lnTo>
                <a:lnTo>
                  <a:pt x="188245" y="118140"/>
                </a:lnTo>
                <a:lnTo>
                  <a:pt x="188245" y="114483"/>
                </a:lnTo>
                <a:lnTo>
                  <a:pt x="185197" y="107777"/>
                </a:lnTo>
                <a:lnTo>
                  <a:pt x="185806" y="102900"/>
                </a:lnTo>
                <a:lnTo>
                  <a:pt x="184586" y="101072"/>
                </a:lnTo>
                <a:lnTo>
                  <a:pt x="184586" y="99243"/>
                </a:lnTo>
                <a:lnTo>
                  <a:pt x="183368" y="94366"/>
                </a:lnTo>
                <a:lnTo>
                  <a:pt x="179710" y="90099"/>
                </a:lnTo>
                <a:lnTo>
                  <a:pt x="177881" y="89489"/>
                </a:lnTo>
                <a:lnTo>
                  <a:pt x="176662" y="87660"/>
                </a:lnTo>
                <a:lnTo>
                  <a:pt x="177881" y="84003"/>
                </a:lnTo>
                <a:lnTo>
                  <a:pt x="179101" y="82784"/>
                </a:lnTo>
                <a:lnTo>
                  <a:pt x="179710" y="80955"/>
                </a:lnTo>
                <a:lnTo>
                  <a:pt x="171785" y="69372"/>
                </a:lnTo>
                <a:close/>
                <a:moveTo>
                  <a:pt x="70592" y="66324"/>
                </a:moveTo>
                <a:lnTo>
                  <a:pt x="66934" y="65105"/>
                </a:lnTo>
                <a:lnTo>
                  <a:pt x="65714" y="63276"/>
                </a:lnTo>
                <a:lnTo>
                  <a:pt x="65714" y="57180"/>
                </a:lnTo>
                <a:lnTo>
                  <a:pt x="62057" y="55352"/>
                </a:lnTo>
                <a:lnTo>
                  <a:pt x="60229" y="56571"/>
                </a:lnTo>
                <a:lnTo>
                  <a:pt x="56570" y="60838"/>
                </a:lnTo>
                <a:lnTo>
                  <a:pt x="55352" y="63276"/>
                </a:lnTo>
                <a:lnTo>
                  <a:pt x="52304" y="65105"/>
                </a:lnTo>
                <a:lnTo>
                  <a:pt x="51694" y="66934"/>
                </a:lnTo>
                <a:lnTo>
                  <a:pt x="51694" y="69372"/>
                </a:lnTo>
                <a:lnTo>
                  <a:pt x="54133" y="69982"/>
                </a:lnTo>
                <a:lnTo>
                  <a:pt x="55961" y="67544"/>
                </a:lnTo>
                <a:lnTo>
                  <a:pt x="61448" y="66934"/>
                </a:lnTo>
                <a:lnTo>
                  <a:pt x="63277" y="67544"/>
                </a:lnTo>
                <a:lnTo>
                  <a:pt x="63277" y="69982"/>
                </a:lnTo>
                <a:lnTo>
                  <a:pt x="63886" y="74249"/>
                </a:lnTo>
                <a:lnTo>
                  <a:pt x="65714" y="76078"/>
                </a:lnTo>
                <a:lnTo>
                  <a:pt x="68762" y="77297"/>
                </a:lnTo>
                <a:lnTo>
                  <a:pt x="71201" y="80955"/>
                </a:lnTo>
                <a:lnTo>
                  <a:pt x="71810" y="79126"/>
                </a:lnTo>
                <a:lnTo>
                  <a:pt x="73030" y="79126"/>
                </a:lnTo>
                <a:lnTo>
                  <a:pt x="74249" y="76688"/>
                </a:lnTo>
                <a:lnTo>
                  <a:pt x="72421" y="69372"/>
                </a:lnTo>
                <a:lnTo>
                  <a:pt x="70592" y="66324"/>
                </a:lnTo>
                <a:close/>
                <a:moveTo>
                  <a:pt x="30968" y="63886"/>
                </a:moveTo>
                <a:lnTo>
                  <a:pt x="31577" y="60838"/>
                </a:lnTo>
                <a:lnTo>
                  <a:pt x="30968" y="55352"/>
                </a:lnTo>
                <a:lnTo>
                  <a:pt x="29749" y="55961"/>
                </a:lnTo>
                <a:lnTo>
                  <a:pt x="29749" y="57180"/>
                </a:lnTo>
                <a:lnTo>
                  <a:pt x="29138" y="59619"/>
                </a:lnTo>
                <a:lnTo>
                  <a:pt x="30358" y="64496"/>
                </a:lnTo>
                <a:lnTo>
                  <a:pt x="30968" y="63886"/>
                </a:lnTo>
                <a:close/>
                <a:moveTo>
                  <a:pt x="50474" y="61448"/>
                </a:moveTo>
                <a:lnTo>
                  <a:pt x="51694" y="60228"/>
                </a:lnTo>
                <a:lnTo>
                  <a:pt x="51694" y="57790"/>
                </a:lnTo>
                <a:lnTo>
                  <a:pt x="51694" y="54742"/>
                </a:lnTo>
                <a:lnTo>
                  <a:pt x="50474" y="52304"/>
                </a:lnTo>
                <a:lnTo>
                  <a:pt x="49256" y="51084"/>
                </a:lnTo>
                <a:lnTo>
                  <a:pt x="46208" y="51694"/>
                </a:lnTo>
                <a:lnTo>
                  <a:pt x="43769" y="54742"/>
                </a:lnTo>
                <a:lnTo>
                  <a:pt x="43769" y="57790"/>
                </a:lnTo>
                <a:lnTo>
                  <a:pt x="46208" y="61448"/>
                </a:lnTo>
                <a:lnTo>
                  <a:pt x="49865" y="61448"/>
                </a:lnTo>
                <a:lnTo>
                  <a:pt x="50474" y="61448"/>
                </a:lnTo>
                <a:close/>
                <a:moveTo>
                  <a:pt x="34625" y="54132"/>
                </a:moveTo>
                <a:lnTo>
                  <a:pt x="35845" y="52304"/>
                </a:lnTo>
                <a:lnTo>
                  <a:pt x="38893" y="48036"/>
                </a:lnTo>
                <a:lnTo>
                  <a:pt x="39502" y="46208"/>
                </a:lnTo>
                <a:lnTo>
                  <a:pt x="36454" y="44988"/>
                </a:lnTo>
                <a:lnTo>
                  <a:pt x="34016" y="41940"/>
                </a:lnTo>
                <a:lnTo>
                  <a:pt x="31577" y="40721"/>
                </a:lnTo>
                <a:lnTo>
                  <a:pt x="29749" y="43160"/>
                </a:lnTo>
                <a:lnTo>
                  <a:pt x="29749" y="45598"/>
                </a:lnTo>
                <a:lnTo>
                  <a:pt x="32797" y="49256"/>
                </a:lnTo>
                <a:lnTo>
                  <a:pt x="32186" y="51694"/>
                </a:lnTo>
                <a:lnTo>
                  <a:pt x="33406" y="52304"/>
                </a:lnTo>
                <a:lnTo>
                  <a:pt x="34016" y="54742"/>
                </a:lnTo>
                <a:lnTo>
                  <a:pt x="34625" y="54132"/>
                </a:lnTo>
                <a:close/>
                <a:moveTo>
                  <a:pt x="141305" y="77907"/>
                </a:moveTo>
                <a:lnTo>
                  <a:pt x="140696" y="74859"/>
                </a:lnTo>
                <a:lnTo>
                  <a:pt x="138866" y="72420"/>
                </a:lnTo>
                <a:lnTo>
                  <a:pt x="141305" y="69372"/>
                </a:lnTo>
                <a:lnTo>
                  <a:pt x="127894" y="57790"/>
                </a:lnTo>
                <a:lnTo>
                  <a:pt x="126065" y="56571"/>
                </a:lnTo>
                <a:lnTo>
                  <a:pt x="123626" y="55961"/>
                </a:lnTo>
                <a:lnTo>
                  <a:pt x="120578" y="53523"/>
                </a:lnTo>
                <a:lnTo>
                  <a:pt x="117530" y="52913"/>
                </a:lnTo>
                <a:lnTo>
                  <a:pt x="114482" y="50475"/>
                </a:lnTo>
                <a:lnTo>
                  <a:pt x="113264" y="48646"/>
                </a:lnTo>
                <a:lnTo>
                  <a:pt x="109606" y="46208"/>
                </a:lnTo>
                <a:lnTo>
                  <a:pt x="105949" y="41331"/>
                </a:lnTo>
                <a:lnTo>
                  <a:pt x="96805" y="39502"/>
                </a:lnTo>
                <a:lnTo>
                  <a:pt x="97414" y="40721"/>
                </a:lnTo>
                <a:lnTo>
                  <a:pt x="99853" y="43160"/>
                </a:lnTo>
                <a:lnTo>
                  <a:pt x="100462" y="47427"/>
                </a:lnTo>
                <a:lnTo>
                  <a:pt x="103510" y="49865"/>
                </a:lnTo>
                <a:lnTo>
                  <a:pt x="106558" y="53523"/>
                </a:lnTo>
                <a:lnTo>
                  <a:pt x="107777" y="54132"/>
                </a:lnTo>
                <a:lnTo>
                  <a:pt x="108997" y="55352"/>
                </a:lnTo>
                <a:lnTo>
                  <a:pt x="111434" y="58400"/>
                </a:lnTo>
                <a:lnTo>
                  <a:pt x="116312" y="60838"/>
                </a:lnTo>
                <a:lnTo>
                  <a:pt x="121189" y="64496"/>
                </a:lnTo>
                <a:lnTo>
                  <a:pt x="123017" y="65105"/>
                </a:lnTo>
                <a:lnTo>
                  <a:pt x="124846" y="66934"/>
                </a:lnTo>
                <a:lnTo>
                  <a:pt x="133990" y="71201"/>
                </a:lnTo>
                <a:lnTo>
                  <a:pt x="137038" y="75468"/>
                </a:lnTo>
                <a:lnTo>
                  <a:pt x="141305" y="78516"/>
                </a:lnTo>
                <a:lnTo>
                  <a:pt x="141305" y="77907"/>
                </a:lnTo>
                <a:close/>
                <a:moveTo>
                  <a:pt x="8413" y="21824"/>
                </a:moveTo>
                <a:lnTo>
                  <a:pt x="9632" y="19995"/>
                </a:lnTo>
                <a:lnTo>
                  <a:pt x="5365" y="16947"/>
                </a:lnTo>
                <a:lnTo>
                  <a:pt x="4145" y="18776"/>
                </a:lnTo>
                <a:lnTo>
                  <a:pt x="2926" y="21824"/>
                </a:lnTo>
                <a:lnTo>
                  <a:pt x="5365" y="23043"/>
                </a:lnTo>
                <a:lnTo>
                  <a:pt x="8413" y="21824"/>
                </a:lnTo>
                <a:close/>
                <a:moveTo>
                  <a:pt x="63886" y="30968"/>
                </a:moveTo>
                <a:lnTo>
                  <a:pt x="63277" y="30358"/>
                </a:lnTo>
                <a:lnTo>
                  <a:pt x="61448" y="30358"/>
                </a:lnTo>
                <a:lnTo>
                  <a:pt x="59009" y="29139"/>
                </a:lnTo>
                <a:lnTo>
                  <a:pt x="54742" y="24262"/>
                </a:lnTo>
                <a:lnTo>
                  <a:pt x="53522" y="22433"/>
                </a:lnTo>
                <a:lnTo>
                  <a:pt x="52304" y="16337"/>
                </a:lnTo>
                <a:lnTo>
                  <a:pt x="49865" y="13899"/>
                </a:lnTo>
                <a:lnTo>
                  <a:pt x="41330" y="9022"/>
                </a:lnTo>
                <a:lnTo>
                  <a:pt x="36454" y="4145"/>
                </a:lnTo>
                <a:lnTo>
                  <a:pt x="32186" y="2926"/>
                </a:lnTo>
                <a:lnTo>
                  <a:pt x="30968" y="4145"/>
                </a:lnTo>
                <a:lnTo>
                  <a:pt x="30968" y="7193"/>
                </a:lnTo>
                <a:lnTo>
                  <a:pt x="32186" y="9022"/>
                </a:lnTo>
                <a:lnTo>
                  <a:pt x="38282" y="14508"/>
                </a:lnTo>
                <a:lnTo>
                  <a:pt x="44989" y="24872"/>
                </a:lnTo>
                <a:lnTo>
                  <a:pt x="51085" y="30968"/>
                </a:lnTo>
                <a:lnTo>
                  <a:pt x="55961" y="31577"/>
                </a:lnTo>
                <a:lnTo>
                  <a:pt x="58400" y="31577"/>
                </a:lnTo>
                <a:lnTo>
                  <a:pt x="58400" y="32187"/>
                </a:lnTo>
                <a:lnTo>
                  <a:pt x="59009" y="33406"/>
                </a:lnTo>
                <a:lnTo>
                  <a:pt x="62057" y="34625"/>
                </a:lnTo>
                <a:lnTo>
                  <a:pt x="65105" y="32187"/>
                </a:lnTo>
                <a:lnTo>
                  <a:pt x="63886" y="30968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7" name="Google Shape;997;p33"/>
          <p:cNvSpPr/>
          <p:nvPr/>
        </p:nvSpPr>
        <p:spPr>
          <a:xfrm>
            <a:off x="6661831" y="4151608"/>
            <a:ext cx="31416" cy="57596"/>
          </a:xfrm>
          <a:custGeom>
            <a:avLst/>
            <a:gdLst/>
            <a:ahLst/>
            <a:cxnLst/>
            <a:rect l="l" t="t" r="r" b="b"/>
            <a:pathLst>
              <a:path w="36576" h="67056" extrusionOk="0">
                <a:moveTo>
                  <a:pt x="9022" y="63886"/>
                </a:moveTo>
                <a:lnTo>
                  <a:pt x="12070" y="59009"/>
                </a:lnTo>
                <a:lnTo>
                  <a:pt x="12070" y="55961"/>
                </a:lnTo>
                <a:lnTo>
                  <a:pt x="10241" y="52913"/>
                </a:lnTo>
                <a:lnTo>
                  <a:pt x="7803" y="52913"/>
                </a:lnTo>
                <a:lnTo>
                  <a:pt x="4755" y="55352"/>
                </a:lnTo>
                <a:lnTo>
                  <a:pt x="2926" y="57790"/>
                </a:lnTo>
                <a:lnTo>
                  <a:pt x="2926" y="59619"/>
                </a:lnTo>
                <a:lnTo>
                  <a:pt x="3536" y="63886"/>
                </a:lnTo>
                <a:lnTo>
                  <a:pt x="4145" y="65715"/>
                </a:lnTo>
                <a:lnTo>
                  <a:pt x="5974" y="66934"/>
                </a:lnTo>
                <a:lnTo>
                  <a:pt x="9022" y="63886"/>
                </a:lnTo>
                <a:close/>
                <a:moveTo>
                  <a:pt x="35235" y="7803"/>
                </a:moveTo>
                <a:lnTo>
                  <a:pt x="36454" y="5364"/>
                </a:lnTo>
                <a:lnTo>
                  <a:pt x="36454" y="4145"/>
                </a:lnTo>
                <a:lnTo>
                  <a:pt x="35845" y="3536"/>
                </a:lnTo>
                <a:lnTo>
                  <a:pt x="35235" y="2926"/>
                </a:lnTo>
                <a:lnTo>
                  <a:pt x="34016" y="3536"/>
                </a:lnTo>
                <a:lnTo>
                  <a:pt x="32187" y="6584"/>
                </a:lnTo>
                <a:lnTo>
                  <a:pt x="32797" y="7803"/>
                </a:lnTo>
                <a:lnTo>
                  <a:pt x="34016" y="9022"/>
                </a:lnTo>
                <a:lnTo>
                  <a:pt x="35235" y="7803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8" name="Google Shape;998;p33"/>
          <p:cNvSpPr/>
          <p:nvPr/>
        </p:nvSpPr>
        <p:spPr>
          <a:xfrm>
            <a:off x="4640743" y="3606020"/>
            <a:ext cx="5236" cy="5236"/>
          </a:xfrm>
          <a:custGeom>
            <a:avLst/>
            <a:gdLst/>
            <a:ahLst/>
            <a:cxnLst/>
            <a:rect l="l" t="t" r="r" b="b"/>
            <a:pathLst>
              <a:path w="6096" h="6096" extrusionOk="0">
                <a:moveTo>
                  <a:pt x="2926" y="2926"/>
                </a:moveTo>
                <a:lnTo>
                  <a:pt x="2926" y="2926"/>
                </a:lnTo>
                <a:lnTo>
                  <a:pt x="4145" y="4145"/>
                </a:lnTo>
                <a:lnTo>
                  <a:pt x="5974" y="4755"/>
                </a:lnTo>
                <a:lnTo>
                  <a:pt x="6584" y="4145"/>
                </a:lnTo>
                <a:lnTo>
                  <a:pt x="6584" y="2926"/>
                </a:lnTo>
                <a:lnTo>
                  <a:pt x="2926" y="2926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9" name="Google Shape;999;p33"/>
          <p:cNvSpPr/>
          <p:nvPr/>
        </p:nvSpPr>
        <p:spPr>
          <a:xfrm>
            <a:off x="8099107" y="4360001"/>
            <a:ext cx="5236" cy="10472"/>
          </a:xfrm>
          <a:custGeom>
            <a:avLst/>
            <a:gdLst/>
            <a:ahLst/>
            <a:cxnLst/>
            <a:rect l="l" t="t" r="r" b="b"/>
            <a:pathLst>
              <a:path w="6096" h="12192" extrusionOk="0">
                <a:moveTo>
                  <a:pt x="8413" y="7803"/>
                </a:moveTo>
                <a:lnTo>
                  <a:pt x="5365" y="2926"/>
                </a:lnTo>
                <a:lnTo>
                  <a:pt x="2926" y="4755"/>
                </a:lnTo>
                <a:lnTo>
                  <a:pt x="4146" y="6584"/>
                </a:lnTo>
                <a:lnTo>
                  <a:pt x="5974" y="7803"/>
                </a:lnTo>
                <a:lnTo>
                  <a:pt x="6584" y="10241"/>
                </a:lnTo>
                <a:lnTo>
                  <a:pt x="8413" y="11460"/>
                </a:lnTo>
                <a:lnTo>
                  <a:pt x="8413" y="7803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0" name="Google Shape;1000;p33"/>
          <p:cNvSpPr/>
          <p:nvPr/>
        </p:nvSpPr>
        <p:spPr>
          <a:xfrm>
            <a:off x="4386799" y="3476691"/>
            <a:ext cx="20944" cy="10472"/>
          </a:xfrm>
          <a:custGeom>
            <a:avLst/>
            <a:gdLst/>
            <a:ahLst/>
            <a:cxnLst/>
            <a:rect l="l" t="t" r="r" b="b"/>
            <a:pathLst>
              <a:path w="24384" h="12192" extrusionOk="0">
                <a:moveTo>
                  <a:pt x="3536" y="6584"/>
                </a:moveTo>
                <a:lnTo>
                  <a:pt x="2926" y="9022"/>
                </a:lnTo>
                <a:lnTo>
                  <a:pt x="2926" y="10241"/>
                </a:lnTo>
                <a:lnTo>
                  <a:pt x="4145" y="10851"/>
                </a:lnTo>
                <a:lnTo>
                  <a:pt x="7803" y="10241"/>
                </a:lnTo>
                <a:lnTo>
                  <a:pt x="8413" y="9632"/>
                </a:lnTo>
                <a:lnTo>
                  <a:pt x="9632" y="9022"/>
                </a:lnTo>
                <a:lnTo>
                  <a:pt x="9632" y="8412"/>
                </a:lnTo>
                <a:lnTo>
                  <a:pt x="7193" y="9022"/>
                </a:lnTo>
                <a:lnTo>
                  <a:pt x="3536" y="6584"/>
                </a:lnTo>
                <a:close/>
                <a:moveTo>
                  <a:pt x="25481" y="10241"/>
                </a:moveTo>
                <a:lnTo>
                  <a:pt x="26701" y="9022"/>
                </a:lnTo>
                <a:lnTo>
                  <a:pt x="25481" y="7803"/>
                </a:lnTo>
                <a:lnTo>
                  <a:pt x="21214" y="6584"/>
                </a:lnTo>
                <a:lnTo>
                  <a:pt x="19995" y="7193"/>
                </a:lnTo>
                <a:lnTo>
                  <a:pt x="19995" y="9022"/>
                </a:lnTo>
                <a:lnTo>
                  <a:pt x="23653" y="9022"/>
                </a:lnTo>
                <a:lnTo>
                  <a:pt x="25481" y="10851"/>
                </a:lnTo>
                <a:lnTo>
                  <a:pt x="25481" y="10241"/>
                </a:lnTo>
                <a:close/>
                <a:moveTo>
                  <a:pt x="18776" y="7193"/>
                </a:moveTo>
                <a:lnTo>
                  <a:pt x="18166" y="6584"/>
                </a:lnTo>
                <a:lnTo>
                  <a:pt x="17557" y="2926"/>
                </a:lnTo>
                <a:lnTo>
                  <a:pt x="14509" y="2926"/>
                </a:lnTo>
                <a:lnTo>
                  <a:pt x="14509" y="4145"/>
                </a:lnTo>
                <a:lnTo>
                  <a:pt x="15118" y="5364"/>
                </a:lnTo>
                <a:lnTo>
                  <a:pt x="15728" y="5364"/>
                </a:lnTo>
                <a:lnTo>
                  <a:pt x="16337" y="6584"/>
                </a:lnTo>
                <a:lnTo>
                  <a:pt x="18166" y="7803"/>
                </a:lnTo>
                <a:lnTo>
                  <a:pt x="18776" y="7193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1" name="Google Shape;1001;p33"/>
          <p:cNvSpPr/>
          <p:nvPr/>
        </p:nvSpPr>
        <p:spPr>
          <a:xfrm>
            <a:off x="1412240" y="4826526"/>
            <a:ext cx="20944" cy="99483"/>
          </a:xfrm>
          <a:custGeom>
            <a:avLst/>
            <a:gdLst/>
            <a:ahLst/>
            <a:cxnLst/>
            <a:rect l="l" t="t" r="r" b="b"/>
            <a:pathLst>
              <a:path w="24384" h="115824" extrusionOk="0">
                <a:moveTo>
                  <a:pt x="19995" y="108997"/>
                </a:moveTo>
                <a:lnTo>
                  <a:pt x="19995" y="108997"/>
                </a:lnTo>
                <a:lnTo>
                  <a:pt x="18776" y="110825"/>
                </a:lnTo>
                <a:lnTo>
                  <a:pt x="18776" y="112045"/>
                </a:lnTo>
                <a:lnTo>
                  <a:pt x="21214" y="114483"/>
                </a:lnTo>
                <a:lnTo>
                  <a:pt x="19995" y="108997"/>
                </a:lnTo>
                <a:close/>
                <a:moveTo>
                  <a:pt x="10241" y="103510"/>
                </a:moveTo>
                <a:lnTo>
                  <a:pt x="9022" y="103510"/>
                </a:lnTo>
                <a:lnTo>
                  <a:pt x="10241" y="102901"/>
                </a:lnTo>
                <a:lnTo>
                  <a:pt x="7803" y="101681"/>
                </a:lnTo>
                <a:lnTo>
                  <a:pt x="5364" y="101681"/>
                </a:lnTo>
                <a:lnTo>
                  <a:pt x="4145" y="101072"/>
                </a:lnTo>
                <a:lnTo>
                  <a:pt x="4145" y="99853"/>
                </a:lnTo>
                <a:lnTo>
                  <a:pt x="2926" y="101681"/>
                </a:lnTo>
                <a:lnTo>
                  <a:pt x="4145" y="103510"/>
                </a:lnTo>
                <a:lnTo>
                  <a:pt x="9632" y="105949"/>
                </a:lnTo>
                <a:lnTo>
                  <a:pt x="11460" y="107168"/>
                </a:lnTo>
                <a:lnTo>
                  <a:pt x="12680" y="103510"/>
                </a:lnTo>
                <a:lnTo>
                  <a:pt x="12680" y="102291"/>
                </a:lnTo>
                <a:lnTo>
                  <a:pt x="10851" y="102901"/>
                </a:lnTo>
                <a:lnTo>
                  <a:pt x="10851" y="103510"/>
                </a:lnTo>
                <a:lnTo>
                  <a:pt x="10241" y="103510"/>
                </a:lnTo>
                <a:close/>
                <a:moveTo>
                  <a:pt x="25481" y="5974"/>
                </a:moveTo>
                <a:lnTo>
                  <a:pt x="26091" y="4755"/>
                </a:lnTo>
                <a:lnTo>
                  <a:pt x="26091" y="3536"/>
                </a:lnTo>
                <a:lnTo>
                  <a:pt x="24262" y="2926"/>
                </a:lnTo>
                <a:lnTo>
                  <a:pt x="23652" y="2926"/>
                </a:lnTo>
                <a:lnTo>
                  <a:pt x="21824" y="5974"/>
                </a:lnTo>
                <a:lnTo>
                  <a:pt x="22433" y="6584"/>
                </a:lnTo>
                <a:lnTo>
                  <a:pt x="24262" y="7803"/>
                </a:lnTo>
                <a:lnTo>
                  <a:pt x="24872" y="7803"/>
                </a:lnTo>
                <a:lnTo>
                  <a:pt x="25481" y="5974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2" name="Google Shape;1002;p33"/>
          <p:cNvSpPr/>
          <p:nvPr/>
        </p:nvSpPr>
        <p:spPr>
          <a:xfrm>
            <a:off x="4658022" y="3830643"/>
            <a:ext cx="47124" cy="41888"/>
          </a:xfrm>
          <a:custGeom>
            <a:avLst/>
            <a:gdLst/>
            <a:ahLst/>
            <a:cxnLst/>
            <a:rect l="l" t="t" r="r" b="b"/>
            <a:pathLst>
              <a:path w="54864" h="48768" extrusionOk="0">
                <a:moveTo>
                  <a:pt x="33406" y="49256"/>
                </a:moveTo>
                <a:lnTo>
                  <a:pt x="34016" y="48036"/>
                </a:lnTo>
                <a:lnTo>
                  <a:pt x="34016" y="44379"/>
                </a:lnTo>
                <a:lnTo>
                  <a:pt x="35235" y="41940"/>
                </a:lnTo>
                <a:lnTo>
                  <a:pt x="34016" y="39502"/>
                </a:lnTo>
                <a:lnTo>
                  <a:pt x="33406" y="35844"/>
                </a:lnTo>
                <a:lnTo>
                  <a:pt x="34016" y="32796"/>
                </a:lnTo>
                <a:lnTo>
                  <a:pt x="34016" y="28529"/>
                </a:lnTo>
                <a:lnTo>
                  <a:pt x="35235" y="26700"/>
                </a:lnTo>
                <a:lnTo>
                  <a:pt x="38283" y="21824"/>
                </a:lnTo>
                <a:lnTo>
                  <a:pt x="32796" y="21824"/>
                </a:lnTo>
                <a:lnTo>
                  <a:pt x="29139" y="23043"/>
                </a:lnTo>
                <a:lnTo>
                  <a:pt x="22433" y="23652"/>
                </a:lnTo>
                <a:lnTo>
                  <a:pt x="19385" y="24872"/>
                </a:lnTo>
                <a:lnTo>
                  <a:pt x="15118" y="25481"/>
                </a:lnTo>
                <a:lnTo>
                  <a:pt x="12680" y="26700"/>
                </a:lnTo>
                <a:lnTo>
                  <a:pt x="13289" y="27310"/>
                </a:lnTo>
                <a:lnTo>
                  <a:pt x="16337" y="28529"/>
                </a:lnTo>
                <a:lnTo>
                  <a:pt x="17556" y="29748"/>
                </a:lnTo>
                <a:lnTo>
                  <a:pt x="18166" y="30968"/>
                </a:lnTo>
                <a:lnTo>
                  <a:pt x="18776" y="33406"/>
                </a:lnTo>
                <a:lnTo>
                  <a:pt x="16947" y="43769"/>
                </a:lnTo>
                <a:lnTo>
                  <a:pt x="16337" y="44379"/>
                </a:lnTo>
                <a:lnTo>
                  <a:pt x="12680" y="44988"/>
                </a:lnTo>
                <a:lnTo>
                  <a:pt x="11460" y="46817"/>
                </a:lnTo>
                <a:lnTo>
                  <a:pt x="2926" y="51694"/>
                </a:lnTo>
                <a:lnTo>
                  <a:pt x="7803" y="51084"/>
                </a:lnTo>
                <a:lnTo>
                  <a:pt x="13289" y="51694"/>
                </a:lnTo>
                <a:lnTo>
                  <a:pt x="27920" y="51084"/>
                </a:lnTo>
                <a:lnTo>
                  <a:pt x="33406" y="49256"/>
                </a:lnTo>
                <a:close/>
                <a:moveTo>
                  <a:pt x="44379" y="8412"/>
                </a:moveTo>
                <a:lnTo>
                  <a:pt x="51694" y="5364"/>
                </a:lnTo>
                <a:lnTo>
                  <a:pt x="52304" y="2926"/>
                </a:lnTo>
                <a:lnTo>
                  <a:pt x="51084" y="2926"/>
                </a:lnTo>
                <a:lnTo>
                  <a:pt x="46208" y="4755"/>
                </a:lnTo>
                <a:lnTo>
                  <a:pt x="42550" y="7803"/>
                </a:lnTo>
                <a:lnTo>
                  <a:pt x="42550" y="9022"/>
                </a:lnTo>
                <a:lnTo>
                  <a:pt x="44379" y="8412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3" name="Google Shape;1003;p33"/>
          <p:cNvSpPr/>
          <p:nvPr/>
        </p:nvSpPr>
        <p:spPr>
          <a:xfrm>
            <a:off x="4678967" y="3763099"/>
            <a:ext cx="10472" cy="26180"/>
          </a:xfrm>
          <a:custGeom>
            <a:avLst/>
            <a:gdLst/>
            <a:ahLst/>
            <a:cxnLst/>
            <a:rect l="l" t="t" r="r" b="b"/>
            <a:pathLst>
              <a:path w="12192" h="30480" extrusionOk="0">
                <a:moveTo>
                  <a:pt x="3536" y="28529"/>
                </a:moveTo>
                <a:lnTo>
                  <a:pt x="3536" y="28529"/>
                </a:lnTo>
                <a:lnTo>
                  <a:pt x="3536" y="27920"/>
                </a:lnTo>
                <a:lnTo>
                  <a:pt x="4145" y="27920"/>
                </a:lnTo>
                <a:lnTo>
                  <a:pt x="4145" y="27310"/>
                </a:lnTo>
                <a:lnTo>
                  <a:pt x="4145" y="27310"/>
                </a:lnTo>
                <a:lnTo>
                  <a:pt x="4145" y="26700"/>
                </a:lnTo>
                <a:lnTo>
                  <a:pt x="3536" y="26700"/>
                </a:lnTo>
                <a:lnTo>
                  <a:pt x="3536" y="27310"/>
                </a:lnTo>
                <a:lnTo>
                  <a:pt x="3536" y="27310"/>
                </a:lnTo>
                <a:lnTo>
                  <a:pt x="3536" y="27920"/>
                </a:lnTo>
                <a:lnTo>
                  <a:pt x="2926" y="27920"/>
                </a:lnTo>
                <a:lnTo>
                  <a:pt x="2926" y="28529"/>
                </a:lnTo>
                <a:lnTo>
                  <a:pt x="2926" y="28529"/>
                </a:lnTo>
                <a:lnTo>
                  <a:pt x="2926" y="28529"/>
                </a:lnTo>
                <a:lnTo>
                  <a:pt x="3536" y="28529"/>
                </a:lnTo>
                <a:close/>
                <a:moveTo>
                  <a:pt x="7803" y="16947"/>
                </a:moveTo>
                <a:lnTo>
                  <a:pt x="8412" y="15728"/>
                </a:lnTo>
                <a:lnTo>
                  <a:pt x="9022" y="15118"/>
                </a:lnTo>
                <a:lnTo>
                  <a:pt x="9022" y="15118"/>
                </a:lnTo>
                <a:lnTo>
                  <a:pt x="9022" y="15118"/>
                </a:lnTo>
                <a:lnTo>
                  <a:pt x="8412" y="14508"/>
                </a:lnTo>
                <a:lnTo>
                  <a:pt x="8412" y="14508"/>
                </a:lnTo>
                <a:lnTo>
                  <a:pt x="8412" y="15118"/>
                </a:lnTo>
                <a:lnTo>
                  <a:pt x="7193" y="15728"/>
                </a:lnTo>
                <a:lnTo>
                  <a:pt x="7193" y="15728"/>
                </a:lnTo>
                <a:lnTo>
                  <a:pt x="7193" y="16337"/>
                </a:lnTo>
                <a:lnTo>
                  <a:pt x="7193" y="16337"/>
                </a:lnTo>
                <a:lnTo>
                  <a:pt x="7193" y="16947"/>
                </a:lnTo>
                <a:lnTo>
                  <a:pt x="6584" y="16947"/>
                </a:lnTo>
                <a:lnTo>
                  <a:pt x="5974" y="16947"/>
                </a:lnTo>
                <a:lnTo>
                  <a:pt x="5974" y="16947"/>
                </a:lnTo>
                <a:lnTo>
                  <a:pt x="6584" y="16947"/>
                </a:lnTo>
                <a:lnTo>
                  <a:pt x="6584" y="16947"/>
                </a:lnTo>
                <a:lnTo>
                  <a:pt x="7193" y="17556"/>
                </a:lnTo>
                <a:lnTo>
                  <a:pt x="7193" y="17556"/>
                </a:lnTo>
                <a:lnTo>
                  <a:pt x="7193" y="17556"/>
                </a:lnTo>
                <a:lnTo>
                  <a:pt x="7193" y="17556"/>
                </a:lnTo>
                <a:lnTo>
                  <a:pt x="7803" y="16947"/>
                </a:lnTo>
                <a:close/>
                <a:moveTo>
                  <a:pt x="9632" y="10241"/>
                </a:moveTo>
                <a:lnTo>
                  <a:pt x="11460" y="9022"/>
                </a:lnTo>
                <a:lnTo>
                  <a:pt x="12070" y="5364"/>
                </a:lnTo>
                <a:lnTo>
                  <a:pt x="11460" y="2926"/>
                </a:lnTo>
                <a:lnTo>
                  <a:pt x="10241" y="2926"/>
                </a:lnTo>
                <a:lnTo>
                  <a:pt x="8412" y="3536"/>
                </a:lnTo>
                <a:lnTo>
                  <a:pt x="7193" y="5364"/>
                </a:lnTo>
                <a:lnTo>
                  <a:pt x="6584" y="8412"/>
                </a:lnTo>
                <a:lnTo>
                  <a:pt x="9022" y="10851"/>
                </a:lnTo>
                <a:lnTo>
                  <a:pt x="9632" y="10241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4" name="Google Shape;1004;p33"/>
          <p:cNvSpPr/>
          <p:nvPr/>
        </p:nvSpPr>
        <p:spPr>
          <a:xfrm>
            <a:off x="4596237" y="3583504"/>
            <a:ext cx="15708" cy="15708"/>
          </a:xfrm>
          <a:custGeom>
            <a:avLst/>
            <a:gdLst/>
            <a:ahLst/>
            <a:cxnLst/>
            <a:rect l="l" t="t" r="r" b="b"/>
            <a:pathLst>
              <a:path w="18288" h="18288" extrusionOk="0">
                <a:moveTo>
                  <a:pt x="6584" y="16337"/>
                </a:moveTo>
                <a:lnTo>
                  <a:pt x="8413" y="15118"/>
                </a:lnTo>
                <a:lnTo>
                  <a:pt x="7193" y="14508"/>
                </a:lnTo>
                <a:lnTo>
                  <a:pt x="4755" y="14508"/>
                </a:lnTo>
                <a:lnTo>
                  <a:pt x="2926" y="15728"/>
                </a:lnTo>
                <a:lnTo>
                  <a:pt x="3536" y="16337"/>
                </a:lnTo>
                <a:lnTo>
                  <a:pt x="6584" y="16337"/>
                </a:lnTo>
                <a:close/>
                <a:moveTo>
                  <a:pt x="13289" y="13899"/>
                </a:moveTo>
                <a:lnTo>
                  <a:pt x="15728" y="11460"/>
                </a:lnTo>
                <a:lnTo>
                  <a:pt x="12680" y="12070"/>
                </a:lnTo>
                <a:lnTo>
                  <a:pt x="11461" y="13289"/>
                </a:lnTo>
                <a:lnTo>
                  <a:pt x="12070" y="13899"/>
                </a:lnTo>
                <a:lnTo>
                  <a:pt x="12680" y="13899"/>
                </a:lnTo>
                <a:lnTo>
                  <a:pt x="13289" y="13899"/>
                </a:lnTo>
                <a:close/>
                <a:moveTo>
                  <a:pt x="18166" y="2926"/>
                </a:moveTo>
                <a:lnTo>
                  <a:pt x="16947" y="2926"/>
                </a:lnTo>
                <a:lnTo>
                  <a:pt x="13899" y="2926"/>
                </a:lnTo>
                <a:lnTo>
                  <a:pt x="13899" y="2926"/>
                </a:lnTo>
                <a:lnTo>
                  <a:pt x="14509" y="3536"/>
                </a:lnTo>
                <a:lnTo>
                  <a:pt x="16337" y="3536"/>
                </a:lnTo>
                <a:lnTo>
                  <a:pt x="18166" y="4145"/>
                </a:lnTo>
                <a:lnTo>
                  <a:pt x="18166" y="4145"/>
                </a:lnTo>
                <a:lnTo>
                  <a:pt x="18166" y="2926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5" name="Google Shape;1005;p33"/>
          <p:cNvSpPr/>
          <p:nvPr/>
        </p:nvSpPr>
        <p:spPr>
          <a:xfrm>
            <a:off x="4586814" y="3595547"/>
            <a:ext cx="15708" cy="26180"/>
          </a:xfrm>
          <a:custGeom>
            <a:avLst/>
            <a:gdLst/>
            <a:ahLst/>
            <a:cxnLst/>
            <a:rect l="l" t="t" r="r" b="b"/>
            <a:pathLst>
              <a:path w="18288" h="30480" extrusionOk="0">
                <a:moveTo>
                  <a:pt x="9632" y="25481"/>
                </a:moveTo>
                <a:lnTo>
                  <a:pt x="5365" y="26700"/>
                </a:lnTo>
                <a:lnTo>
                  <a:pt x="4755" y="29139"/>
                </a:lnTo>
                <a:lnTo>
                  <a:pt x="11461" y="29139"/>
                </a:lnTo>
                <a:lnTo>
                  <a:pt x="15728" y="27310"/>
                </a:lnTo>
                <a:lnTo>
                  <a:pt x="12070" y="27310"/>
                </a:lnTo>
                <a:lnTo>
                  <a:pt x="9632" y="25481"/>
                </a:lnTo>
                <a:close/>
                <a:moveTo>
                  <a:pt x="15118" y="4145"/>
                </a:moveTo>
                <a:lnTo>
                  <a:pt x="12070" y="3536"/>
                </a:lnTo>
                <a:lnTo>
                  <a:pt x="10851" y="4755"/>
                </a:lnTo>
                <a:lnTo>
                  <a:pt x="10851" y="4755"/>
                </a:lnTo>
                <a:lnTo>
                  <a:pt x="12680" y="5364"/>
                </a:lnTo>
                <a:lnTo>
                  <a:pt x="15118" y="4145"/>
                </a:lnTo>
                <a:close/>
                <a:moveTo>
                  <a:pt x="8413" y="4755"/>
                </a:moveTo>
                <a:lnTo>
                  <a:pt x="7193" y="3536"/>
                </a:lnTo>
                <a:lnTo>
                  <a:pt x="5365" y="2926"/>
                </a:lnTo>
                <a:lnTo>
                  <a:pt x="2926" y="3536"/>
                </a:lnTo>
                <a:lnTo>
                  <a:pt x="5974" y="5364"/>
                </a:lnTo>
                <a:lnTo>
                  <a:pt x="8413" y="4755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6" name="Google Shape;1006;p33"/>
          <p:cNvSpPr/>
          <p:nvPr/>
        </p:nvSpPr>
        <p:spPr>
          <a:xfrm>
            <a:off x="7367118" y="3019590"/>
            <a:ext cx="62832" cy="36652"/>
          </a:xfrm>
          <a:custGeom>
            <a:avLst/>
            <a:gdLst/>
            <a:ahLst/>
            <a:cxnLst/>
            <a:rect l="l" t="t" r="r" b="b"/>
            <a:pathLst>
              <a:path w="73152" h="42672" extrusionOk="0">
                <a:moveTo>
                  <a:pt x="15728" y="22433"/>
                </a:moveTo>
                <a:lnTo>
                  <a:pt x="13898" y="21824"/>
                </a:lnTo>
                <a:lnTo>
                  <a:pt x="10850" y="23043"/>
                </a:lnTo>
                <a:lnTo>
                  <a:pt x="8412" y="25481"/>
                </a:lnTo>
                <a:lnTo>
                  <a:pt x="5974" y="27310"/>
                </a:lnTo>
                <a:lnTo>
                  <a:pt x="2926" y="25481"/>
                </a:lnTo>
                <a:lnTo>
                  <a:pt x="4145" y="30968"/>
                </a:lnTo>
                <a:lnTo>
                  <a:pt x="7802" y="37673"/>
                </a:lnTo>
                <a:lnTo>
                  <a:pt x="9022" y="39502"/>
                </a:lnTo>
                <a:lnTo>
                  <a:pt x="10850" y="40721"/>
                </a:lnTo>
                <a:lnTo>
                  <a:pt x="17556" y="42550"/>
                </a:lnTo>
                <a:lnTo>
                  <a:pt x="19385" y="42550"/>
                </a:lnTo>
                <a:lnTo>
                  <a:pt x="23042" y="42550"/>
                </a:lnTo>
                <a:lnTo>
                  <a:pt x="24262" y="43160"/>
                </a:lnTo>
                <a:lnTo>
                  <a:pt x="25481" y="45598"/>
                </a:lnTo>
                <a:lnTo>
                  <a:pt x="27920" y="45598"/>
                </a:lnTo>
                <a:lnTo>
                  <a:pt x="27920" y="44988"/>
                </a:lnTo>
                <a:lnTo>
                  <a:pt x="27920" y="43160"/>
                </a:lnTo>
                <a:lnTo>
                  <a:pt x="29138" y="41940"/>
                </a:lnTo>
                <a:lnTo>
                  <a:pt x="30968" y="40721"/>
                </a:lnTo>
                <a:lnTo>
                  <a:pt x="32796" y="40721"/>
                </a:lnTo>
                <a:lnTo>
                  <a:pt x="36454" y="40112"/>
                </a:lnTo>
                <a:lnTo>
                  <a:pt x="40112" y="38892"/>
                </a:lnTo>
                <a:lnTo>
                  <a:pt x="43160" y="36454"/>
                </a:lnTo>
                <a:lnTo>
                  <a:pt x="48646" y="30358"/>
                </a:lnTo>
                <a:lnTo>
                  <a:pt x="50474" y="30358"/>
                </a:lnTo>
                <a:lnTo>
                  <a:pt x="52304" y="30358"/>
                </a:lnTo>
                <a:lnTo>
                  <a:pt x="55961" y="30358"/>
                </a:lnTo>
                <a:lnTo>
                  <a:pt x="59618" y="29748"/>
                </a:lnTo>
                <a:lnTo>
                  <a:pt x="58400" y="27310"/>
                </a:lnTo>
                <a:lnTo>
                  <a:pt x="57790" y="26700"/>
                </a:lnTo>
                <a:lnTo>
                  <a:pt x="55352" y="23652"/>
                </a:lnTo>
                <a:lnTo>
                  <a:pt x="54132" y="21214"/>
                </a:lnTo>
                <a:lnTo>
                  <a:pt x="54742" y="17556"/>
                </a:lnTo>
                <a:lnTo>
                  <a:pt x="69982" y="5974"/>
                </a:lnTo>
                <a:lnTo>
                  <a:pt x="73030" y="2926"/>
                </a:lnTo>
                <a:lnTo>
                  <a:pt x="68153" y="4145"/>
                </a:lnTo>
                <a:lnTo>
                  <a:pt x="64496" y="6584"/>
                </a:lnTo>
                <a:lnTo>
                  <a:pt x="62057" y="7803"/>
                </a:lnTo>
                <a:lnTo>
                  <a:pt x="57790" y="10241"/>
                </a:lnTo>
                <a:lnTo>
                  <a:pt x="43769" y="15118"/>
                </a:lnTo>
                <a:lnTo>
                  <a:pt x="38892" y="15728"/>
                </a:lnTo>
                <a:lnTo>
                  <a:pt x="34016" y="15728"/>
                </a:lnTo>
                <a:lnTo>
                  <a:pt x="27920" y="15118"/>
                </a:lnTo>
                <a:lnTo>
                  <a:pt x="22433" y="13899"/>
                </a:lnTo>
                <a:lnTo>
                  <a:pt x="22433" y="18166"/>
                </a:lnTo>
                <a:lnTo>
                  <a:pt x="21214" y="21824"/>
                </a:lnTo>
                <a:lnTo>
                  <a:pt x="17556" y="23043"/>
                </a:lnTo>
                <a:lnTo>
                  <a:pt x="15728" y="22433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7" name="Google Shape;1007;p33"/>
          <p:cNvSpPr/>
          <p:nvPr/>
        </p:nvSpPr>
        <p:spPr>
          <a:xfrm>
            <a:off x="8064551" y="4902971"/>
            <a:ext cx="20944" cy="20944"/>
          </a:xfrm>
          <a:custGeom>
            <a:avLst/>
            <a:gdLst/>
            <a:ahLst/>
            <a:cxnLst/>
            <a:rect l="l" t="t" r="r" b="b"/>
            <a:pathLst>
              <a:path w="24384" h="24384" extrusionOk="0">
                <a:moveTo>
                  <a:pt x="21214" y="21214"/>
                </a:moveTo>
                <a:lnTo>
                  <a:pt x="22433" y="18776"/>
                </a:lnTo>
                <a:lnTo>
                  <a:pt x="23043" y="13899"/>
                </a:lnTo>
                <a:lnTo>
                  <a:pt x="20605" y="9022"/>
                </a:lnTo>
                <a:lnTo>
                  <a:pt x="18166" y="4755"/>
                </a:lnTo>
                <a:lnTo>
                  <a:pt x="15728" y="3536"/>
                </a:lnTo>
                <a:lnTo>
                  <a:pt x="10851" y="2926"/>
                </a:lnTo>
                <a:lnTo>
                  <a:pt x="6584" y="4755"/>
                </a:lnTo>
                <a:lnTo>
                  <a:pt x="4145" y="8412"/>
                </a:lnTo>
                <a:lnTo>
                  <a:pt x="2926" y="10241"/>
                </a:lnTo>
                <a:lnTo>
                  <a:pt x="5365" y="16947"/>
                </a:lnTo>
                <a:lnTo>
                  <a:pt x="6584" y="18776"/>
                </a:lnTo>
                <a:lnTo>
                  <a:pt x="13289" y="22433"/>
                </a:lnTo>
                <a:lnTo>
                  <a:pt x="16337" y="22433"/>
                </a:lnTo>
                <a:lnTo>
                  <a:pt x="21214" y="21214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8" name="Google Shape;1008;p33"/>
          <p:cNvSpPr/>
          <p:nvPr/>
        </p:nvSpPr>
        <p:spPr>
          <a:xfrm>
            <a:off x="7787043" y="4629653"/>
            <a:ext cx="5236" cy="15708"/>
          </a:xfrm>
          <a:custGeom>
            <a:avLst/>
            <a:gdLst/>
            <a:ahLst/>
            <a:cxnLst/>
            <a:rect l="l" t="t" r="r" b="b"/>
            <a:pathLst>
              <a:path w="6096" h="18288" extrusionOk="0">
                <a:moveTo>
                  <a:pt x="7193" y="15118"/>
                </a:moveTo>
                <a:lnTo>
                  <a:pt x="7193" y="13289"/>
                </a:lnTo>
                <a:lnTo>
                  <a:pt x="8413" y="10241"/>
                </a:lnTo>
                <a:lnTo>
                  <a:pt x="8413" y="9632"/>
                </a:lnTo>
                <a:lnTo>
                  <a:pt x="9022" y="6584"/>
                </a:lnTo>
                <a:lnTo>
                  <a:pt x="7193" y="4755"/>
                </a:lnTo>
                <a:lnTo>
                  <a:pt x="5974" y="4755"/>
                </a:lnTo>
                <a:lnTo>
                  <a:pt x="4755" y="2926"/>
                </a:lnTo>
                <a:lnTo>
                  <a:pt x="2926" y="4755"/>
                </a:lnTo>
                <a:lnTo>
                  <a:pt x="4755" y="7803"/>
                </a:lnTo>
                <a:lnTo>
                  <a:pt x="4145" y="9632"/>
                </a:lnTo>
                <a:lnTo>
                  <a:pt x="3536" y="12070"/>
                </a:lnTo>
                <a:lnTo>
                  <a:pt x="4145" y="14508"/>
                </a:lnTo>
                <a:lnTo>
                  <a:pt x="5365" y="15728"/>
                </a:lnTo>
                <a:lnTo>
                  <a:pt x="7193" y="15118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9" name="Google Shape;1009;p33"/>
          <p:cNvSpPr/>
          <p:nvPr/>
        </p:nvSpPr>
        <p:spPr>
          <a:xfrm>
            <a:off x="4687344" y="3712310"/>
            <a:ext cx="10472" cy="15708"/>
          </a:xfrm>
          <a:custGeom>
            <a:avLst/>
            <a:gdLst/>
            <a:ahLst/>
            <a:cxnLst/>
            <a:rect l="l" t="t" r="r" b="b"/>
            <a:pathLst>
              <a:path w="12192" h="18288" extrusionOk="0">
                <a:moveTo>
                  <a:pt x="15118" y="17556"/>
                </a:moveTo>
                <a:lnTo>
                  <a:pt x="13899" y="13289"/>
                </a:lnTo>
                <a:lnTo>
                  <a:pt x="13289" y="12070"/>
                </a:lnTo>
                <a:lnTo>
                  <a:pt x="12070" y="10241"/>
                </a:lnTo>
                <a:lnTo>
                  <a:pt x="12680" y="8412"/>
                </a:lnTo>
                <a:lnTo>
                  <a:pt x="12680" y="7803"/>
                </a:lnTo>
                <a:lnTo>
                  <a:pt x="11461" y="7803"/>
                </a:lnTo>
                <a:lnTo>
                  <a:pt x="9632" y="4755"/>
                </a:lnTo>
                <a:lnTo>
                  <a:pt x="5974" y="2926"/>
                </a:lnTo>
                <a:lnTo>
                  <a:pt x="4145" y="2926"/>
                </a:lnTo>
                <a:lnTo>
                  <a:pt x="2926" y="4145"/>
                </a:lnTo>
                <a:lnTo>
                  <a:pt x="2926" y="5974"/>
                </a:lnTo>
                <a:lnTo>
                  <a:pt x="4755" y="11460"/>
                </a:lnTo>
                <a:lnTo>
                  <a:pt x="5974" y="12680"/>
                </a:lnTo>
                <a:lnTo>
                  <a:pt x="9022" y="13899"/>
                </a:lnTo>
                <a:lnTo>
                  <a:pt x="6584" y="16337"/>
                </a:lnTo>
                <a:lnTo>
                  <a:pt x="6584" y="16947"/>
                </a:lnTo>
                <a:lnTo>
                  <a:pt x="7193" y="18776"/>
                </a:lnTo>
                <a:lnTo>
                  <a:pt x="12680" y="18776"/>
                </a:lnTo>
                <a:lnTo>
                  <a:pt x="13899" y="20604"/>
                </a:lnTo>
                <a:lnTo>
                  <a:pt x="14509" y="19995"/>
                </a:lnTo>
                <a:lnTo>
                  <a:pt x="15118" y="17556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0" name="Google Shape;1010;p33"/>
          <p:cNvSpPr/>
          <p:nvPr/>
        </p:nvSpPr>
        <p:spPr>
          <a:xfrm>
            <a:off x="4674254" y="3657856"/>
            <a:ext cx="20944" cy="20944"/>
          </a:xfrm>
          <a:custGeom>
            <a:avLst/>
            <a:gdLst/>
            <a:ahLst/>
            <a:cxnLst/>
            <a:rect l="l" t="t" r="r" b="b"/>
            <a:pathLst>
              <a:path w="24384" h="24384" extrusionOk="0">
                <a:moveTo>
                  <a:pt x="20605" y="27310"/>
                </a:moveTo>
                <a:lnTo>
                  <a:pt x="21824" y="26091"/>
                </a:lnTo>
                <a:lnTo>
                  <a:pt x="21824" y="24262"/>
                </a:lnTo>
                <a:lnTo>
                  <a:pt x="20605" y="22433"/>
                </a:lnTo>
                <a:lnTo>
                  <a:pt x="19385" y="23043"/>
                </a:lnTo>
                <a:lnTo>
                  <a:pt x="18166" y="24872"/>
                </a:lnTo>
                <a:lnTo>
                  <a:pt x="18166" y="26700"/>
                </a:lnTo>
                <a:lnTo>
                  <a:pt x="18776" y="27310"/>
                </a:lnTo>
                <a:lnTo>
                  <a:pt x="20605" y="27310"/>
                </a:lnTo>
                <a:close/>
                <a:moveTo>
                  <a:pt x="9022" y="22433"/>
                </a:moveTo>
                <a:lnTo>
                  <a:pt x="10241" y="21214"/>
                </a:lnTo>
                <a:lnTo>
                  <a:pt x="10241" y="13899"/>
                </a:lnTo>
                <a:lnTo>
                  <a:pt x="10851" y="12070"/>
                </a:lnTo>
                <a:lnTo>
                  <a:pt x="9632" y="11460"/>
                </a:lnTo>
                <a:lnTo>
                  <a:pt x="8413" y="10241"/>
                </a:lnTo>
                <a:lnTo>
                  <a:pt x="4755" y="9022"/>
                </a:lnTo>
                <a:lnTo>
                  <a:pt x="4145" y="9632"/>
                </a:lnTo>
                <a:lnTo>
                  <a:pt x="2926" y="11460"/>
                </a:lnTo>
                <a:lnTo>
                  <a:pt x="3536" y="20604"/>
                </a:lnTo>
                <a:lnTo>
                  <a:pt x="4755" y="23652"/>
                </a:lnTo>
                <a:lnTo>
                  <a:pt x="5974" y="24262"/>
                </a:lnTo>
                <a:lnTo>
                  <a:pt x="9022" y="22433"/>
                </a:lnTo>
                <a:close/>
                <a:moveTo>
                  <a:pt x="18776" y="13899"/>
                </a:moveTo>
                <a:lnTo>
                  <a:pt x="23653" y="12680"/>
                </a:lnTo>
                <a:lnTo>
                  <a:pt x="18166" y="9022"/>
                </a:lnTo>
                <a:lnTo>
                  <a:pt x="16947" y="6584"/>
                </a:lnTo>
                <a:lnTo>
                  <a:pt x="16947" y="4755"/>
                </a:lnTo>
                <a:lnTo>
                  <a:pt x="14509" y="2926"/>
                </a:lnTo>
                <a:lnTo>
                  <a:pt x="13289" y="4145"/>
                </a:lnTo>
                <a:lnTo>
                  <a:pt x="12680" y="5974"/>
                </a:lnTo>
                <a:lnTo>
                  <a:pt x="13289" y="9022"/>
                </a:lnTo>
                <a:lnTo>
                  <a:pt x="11461" y="11460"/>
                </a:lnTo>
                <a:lnTo>
                  <a:pt x="12070" y="13899"/>
                </a:lnTo>
                <a:lnTo>
                  <a:pt x="14509" y="14508"/>
                </a:lnTo>
                <a:lnTo>
                  <a:pt x="18776" y="13899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1" name="Google Shape;1011;p33"/>
          <p:cNvSpPr/>
          <p:nvPr/>
        </p:nvSpPr>
        <p:spPr>
          <a:xfrm>
            <a:off x="4472669" y="3798180"/>
            <a:ext cx="5236" cy="10472"/>
          </a:xfrm>
          <a:custGeom>
            <a:avLst/>
            <a:gdLst/>
            <a:ahLst/>
            <a:cxnLst/>
            <a:rect l="l" t="t" r="r" b="b"/>
            <a:pathLst>
              <a:path w="6096" h="12192" extrusionOk="0">
                <a:moveTo>
                  <a:pt x="8413" y="9022"/>
                </a:moveTo>
                <a:lnTo>
                  <a:pt x="8413" y="5364"/>
                </a:lnTo>
                <a:lnTo>
                  <a:pt x="2926" y="2926"/>
                </a:lnTo>
                <a:lnTo>
                  <a:pt x="2926" y="4755"/>
                </a:lnTo>
                <a:lnTo>
                  <a:pt x="3536" y="5974"/>
                </a:lnTo>
                <a:lnTo>
                  <a:pt x="5365" y="6584"/>
                </a:lnTo>
                <a:lnTo>
                  <a:pt x="5974" y="7803"/>
                </a:lnTo>
                <a:lnTo>
                  <a:pt x="5365" y="11460"/>
                </a:lnTo>
                <a:lnTo>
                  <a:pt x="6584" y="13289"/>
                </a:lnTo>
                <a:lnTo>
                  <a:pt x="8413" y="9022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2" name="Google Shape;1012;p33"/>
          <p:cNvSpPr/>
          <p:nvPr/>
        </p:nvSpPr>
        <p:spPr>
          <a:xfrm>
            <a:off x="5954975" y="3233742"/>
            <a:ext cx="136136" cy="57596"/>
          </a:xfrm>
          <a:custGeom>
            <a:avLst/>
            <a:gdLst/>
            <a:ahLst/>
            <a:cxnLst/>
            <a:rect l="l" t="t" r="r" b="b"/>
            <a:pathLst>
              <a:path w="158496" h="67056" extrusionOk="0">
                <a:moveTo>
                  <a:pt x="12070" y="58400"/>
                </a:moveTo>
                <a:lnTo>
                  <a:pt x="10851" y="57180"/>
                </a:lnTo>
                <a:lnTo>
                  <a:pt x="6584" y="60228"/>
                </a:lnTo>
                <a:lnTo>
                  <a:pt x="2926" y="60228"/>
                </a:lnTo>
                <a:lnTo>
                  <a:pt x="3536" y="61448"/>
                </a:lnTo>
                <a:lnTo>
                  <a:pt x="4145" y="62667"/>
                </a:lnTo>
                <a:lnTo>
                  <a:pt x="8413" y="65105"/>
                </a:lnTo>
                <a:lnTo>
                  <a:pt x="12070" y="58400"/>
                </a:lnTo>
                <a:close/>
                <a:moveTo>
                  <a:pt x="94366" y="45598"/>
                </a:moveTo>
                <a:lnTo>
                  <a:pt x="94366" y="44988"/>
                </a:lnTo>
                <a:lnTo>
                  <a:pt x="93757" y="44988"/>
                </a:lnTo>
                <a:lnTo>
                  <a:pt x="93147" y="45598"/>
                </a:lnTo>
                <a:lnTo>
                  <a:pt x="85222" y="44988"/>
                </a:lnTo>
                <a:lnTo>
                  <a:pt x="84003" y="48646"/>
                </a:lnTo>
                <a:lnTo>
                  <a:pt x="80955" y="51084"/>
                </a:lnTo>
                <a:lnTo>
                  <a:pt x="80955" y="55352"/>
                </a:lnTo>
                <a:lnTo>
                  <a:pt x="84003" y="59619"/>
                </a:lnTo>
                <a:lnTo>
                  <a:pt x="85832" y="60228"/>
                </a:lnTo>
                <a:lnTo>
                  <a:pt x="88880" y="60838"/>
                </a:lnTo>
                <a:lnTo>
                  <a:pt x="93147" y="58400"/>
                </a:lnTo>
                <a:lnTo>
                  <a:pt x="94366" y="55961"/>
                </a:lnTo>
                <a:lnTo>
                  <a:pt x="94976" y="51084"/>
                </a:lnTo>
                <a:lnTo>
                  <a:pt x="94366" y="48646"/>
                </a:lnTo>
                <a:lnTo>
                  <a:pt x="94366" y="45598"/>
                </a:lnTo>
                <a:close/>
                <a:moveTo>
                  <a:pt x="35235" y="50475"/>
                </a:moveTo>
                <a:lnTo>
                  <a:pt x="38283" y="48036"/>
                </a:lnTo>
                <a:lnTo>
                  <a:pt x="38283" y="46817"/>
                </a:lnTo>
                <a:lnTo>
                  <a:pt x="37673" y="44988"/>
                </a:lnTo>
                <a:lnTo>
                  <a:pt x="34625" y="43160"/>
                </a:lnTo>
                <a:lnTo>
                  <a:pt x="33406" y="43160"/>
                </a:lnTo>
                <a:lnTo>
                  <a:pt x="32187" y="44379"/>
                </a:lnTo>
                <a:lnTo>
                  <a:pt x="30968" y="46817"/>
                </a:lnTo>
                <a:lnTo>
                  <a:pt x="32797" y="49865"/>
                </a:lnTo>
                <a:lnTo>
                  <a:pt x="34016" y="50475"/>
                </a:lnTo>
                <a:lnTo>
                  <a:pt x="35235" y="50475"/>
                </a:lnTo>
                <a:close/>
                <a:moveTo>
                  <a:pt x="63886" y="36454"/>
                </a:moveTo>
                <a:lnTo>
                  <a:pt x="71201" y="30358"/>
                </a:lnTo>
                <a:lnTo>
                  <a:pt x="71201" y="28529"/>
                </a:lnTo>
                <a:lnTo>
                  <a:pt x="65105" y="29139"/>
                </a:lnTo>
                <a:lnTo>
                  <a:pt x="58400" y="35235"/>
                </a:lnTo>
                <a:lnTo>
                  <a:pt x="56571" y="35844"/>
                </a:lnTo>
                <a:lnTo>
                  <a:pt x="50475" y="36454"/>
                </a:lnTo>
                <a:lnTo>
                  <a:pt x="47427" y="36454"/>
                </a:lnTo>
                <a:lnTo>
                  <a:pt x="44989" y="37673"/>
                </a:lnTo>
                <a:lnTo>
                  <a:pt x="46208" y="39502"/>
                </a:lnTo>
                <a:lnTo>
                  <a:pt x="48646" y="45598"/>
                </a:lnTo>
                <a:lnTo>
                  <a:pt x="52913" y="51084"/>
                </a:lnTo>
                <a:lnTo>
                  <a:pt x="56571" y="49865"/>
                </a:lnTo>
                <a:lnTo>
                  <a:pt x="58400" y="48646"/>
                </a:lnTo>
                <a:lnTo>
                  <a:pt x="60838" y="44988"/>
                </a:lnTo>
                <a:lnTo>
                  <a:pt x="63886" y="36454"/>
                </a:lnTo>
                <a:close/>
                <a:moveTo>
                  <a:pt x="134600" y="44379"/>
                </a:moveTo>
                <a:lnTo>
                  <a:pt x="143744" y="41331"/>
                </a:lnTo>
                <a:lnTo>
                  <a:pt x="145573" y="35235"/>
                </a:lnTo>
                <a:lnTo>
                  <a:pt x="147401" y="28529"/>
                </a:lnTo>
                <a:lnTo>
                  <a:pt x="147401" y="24262"/>
                </a:lnTo>
                <a:lnTo>
                  <a:pt x="146182" y="22433"/>
                </a:lnTo>
                <a:lnTo>
                  <a:pt x="145573" y="22433"/>
                </a:lnTo>
                <a:lnTo>
                  <a:pt x="143134" y="22433"/>
                </a:lnTo>
                <a:lnTo>
                  <a:pt x="141305" y="23652"/>
                </a:lnTo>
                <a:lnTo>
                  <a:pt x="140696" y="27310"/>
                </a:lnTo>
                <a:lnTo>
                  <a:pt x="136429" y="35235"/>
                </a:lnTo>
                <a:lnTo>
                  <a:pt x="133381" y="42550"/>
                </a:lnTo>
                <a:lnTo>
                  <a:pt x="129113" y="46208"/>
                </a:lnTo>
                <a:lnTo>
                  <a:pt x="124846" y="47427"/>
                </a:lnTo>
                <a:lnTo>
                  <a:pt x="125456" y="48036"/>
                </a:lnTo>
                <a:lnTo>
                  <a:pt x="129723" y="48646"/>
                </a:lnTo>
                <a:lnTo>
                  <a:pt x="134600" y="44379"/>
                </a:lnTo>
                <a:close/>
                <a:moveTo>
                  <a:pt x="14509" y="32187"/>
                </a:moveTo>
                <a:lnTo>
                  <a:pt x="17557" y="29139"/>
                </a:lnTo>
                <a:lnTo>
                  <a:pt x="18166" y="27310"/>
                </a:lnTo>
                <a:lnTo>
                  <a:pt x="17557" y="24262"/>
                </a:lnTo>
                <a:lnTo>
                  <a:pt x="18776" y="23043"/>
                </a:lnTo>
                <a:lnTo>
                  <a:pt x="18166" y="20604"/>
                </a:lnTo>
                <a:lnTo>
                  <a:pt x="16337" y="18166"/>
                </a:lnTo>
                <a:lnTo>
                  <a:pt x="12070" y="18166"/>
                </a:lnTo>
                <a:lnTo>
                  <a:pt x="9632" y="21824"/>
                </a:lnTo>
                <a:lnTo>
                  <a:pt x="13289" y="29139"/>
                </a:lnTo>
                <a:lnTo>
                  <a:pt x="13899" y="32187"/>
                </a:lnTo>
                <a:lnTo>
                  <a:pt x="14509" y="32187"/>
                </a:lnTo>
                <a:close/>
                <a:moveTo>
                  <a:pt x="151059" y="15728"/>
                </a:moveTo>
                <a:lnTo>
                  <a:pt x="156545" y="13899"/>
                </a:lnTo>
                <a:lnTo>
                  <a:pt x="159593" y="12070"/>
                </a:lnTo>
                <a:lnTo>
                  <a:pt x="160203" y="6584"/>
                </a:lnTo>
                <a:lnTo>
                  <a:pt x="161422" y="4755"/>
                </a:lnTo>
                <a:lnTo>
                  <a:pt x="160203" y="2926"/>
                </a:lnTo>
                <a:lnTo>
                  <a:pt x="158984" y="4145"/>
                </a:lnTo>
                <a:lnTo>
                  <a:pt x="157765" y="6584"/>
                </a:lnTo>
                <a:lnTo>
                  <a:pt x="154107" y="7803"/>
                </a:lnTo>
                <a:lnTo>
                  <a:pt x="149230" y="10241"/>
                </a:lnTo>
                <a:lnTo>
                  <a:pt x="148011" y="12070"/>
                </a:lnTo>
                <a:lnTo>
                  <a:pt x="146792" y="17556"/>
                </a:lnTo>
                <a:lnTo>
                  <a:pt x="149230" y="18166"/>
                </a:lnTo>
                <a:lnTo>
                  <a:pt x="151059" y="15728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3" name="Google Shape;1013;p33"/>
          <p:cNvSpPr txBox="1"/>
          <p:nvPr/>
        </p:nvSpPr>
        <p:spPr>
          <a:xfrm>
            <a:off x="992482" y="6427708"/>
            <a:ext cx="72442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0" i="0" u="sng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  <a:hlinkClick r:id="rId3"/>
              </a:rPr>
              <a:t>지도 출처 </a:t>
            </a:r>
            <a:r>
              <a:rPr kumimoji="0" lang="en-US" altLang="ko-KR" sz="1400" b="0" i="0" u="sng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  <a:hlinkClick r:id="rId3"/>
              </a:rPr>
              <a:t>© SimpleMaps.com: http://simplemaps.com/resources/svg-maps</a:t>
            </a:r>
            <a:r>
              <a: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4" name="Google Shape;1014;p33"/>
          <p:cNvSpPr/>
          <p:nvPr/>
        </p:nvSpPr>
        <p:spPr>
          <a:xfrm>
            <a:off x="233682" y="1290320"/>
            <a:ext cx="1728338" cy="67631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5" name="Google Shape;1015;p33"/>
          <p:cNvSpPr txBox="1"/>
          <p:nvPr/>
        </p:nvSpPr>
        <p:spPr>
          <a:xfrm>
            <a:off x="446717" y="1402202"/>
            <a:ext cx="130676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400" b="0" i="0" u="none" strike="noStrike" kern="0" cap="none" spc="0" normalizeH="0" baseline="0" noProof="0">
                <a:ln>
                  <a:noFill/>
                </a:ln>
                <a:solidFill>
                  <a:srgbClr val="2C292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세계지도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34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1" name="Google Shape;1021;p34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2" name="Google Shape;1022;p34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3" name="Google Shape;1023;p34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4" name="Google Shape;1024;p34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5" name="Google Shape;1025;p34"/>
          <p:cNvSpPr txBox="1"/>
          <p:nvPr/>
        </p:nvSpPr>
        <p:spPr>
          <a:xfrm>
            <a:off x="160421" y="304800"/>
            <a:ext cx="93968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595347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Part 3,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595347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6" name="Google Shape;1026;p34"/>
          <p:cNvSpPr txBox="1"/>
          <p:nvPr/>
        </p:nvSpPr>
        <p:spPr>
          <a:xfrm>
            <a:off x="1061630" y="320188"/>
            <a:ext cx="367440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3600" b="0" i="0" u="none" strike="noStrike" kern="0" cap="none" spc="0" normalizeH="0" baseline="0" noProof="0">
                <a:ln>
                  <a:noFill/>
                </a:ln>
                <a:solidFill>
                  <a:srgbClr val="595347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제목을 입력하세요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1027" name="Google Shape;1027;p34"/>
          <p:cNvCxnSpPr/>
          <p:nvPr/>
        </p:nvCxnSpPr>
        <p:spPr>
          <a:xfrm>
            <a:off x="1061630" y="1097280"/>
            <a:ext cx="1113037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8" name="Google Shape;1028;p34"/>
          <p:cNvSpPr/>
          <p:nvPr/>
        </p:nvSpPr>
        <p:spPr>
          <a:xfrm>
            <a:off x="1412240" y="4826526"/>
            <a:ext cx="20944" cy="99483"/>
          </a:xfrm>
          <a:custGeom>
            <a:avLst/>
            <a:gdLst/>
            <a:ahLst/>
            <a:cxnLst/>
            <a:rect l="l" t="t" r="r" b="b"/>
            <a:pathLst>
              <a:path w="24384" h="115824" extrusionOk="0">
                <a:moveTo>
                  <a:pt x="19995" y="108997"/>
                </a:moveTo>
                <a:lnTo>
                  <a:pt x="19995" y="108997"/>
                </a:lnTo>
                <a:lnTo>
                  <a:pt x="18776" y="110825"/>
                </a:lnTo>
                <a:lnTo>
                  <a:pt x="18776" y="112045"/>
                </a:lnTo>
                <a:lnTo>
                  <a:pt x="21214" y="114483"/>
                </a:lnTo>
                <a:lnTo>
                  <a:pt x="19995" y="108997"/>
                </a:lnTo>
                <a:close/>
                <a:moveTo>
                  <a:pt x="10241" y="103510"/>
                </a:moveTo>
                <a:lnTo>
                  <a:pt x="9022" y="103510"/>
                </a:lnTo>
                <a:lnTo>
                  <a:pt x="10241" y="102901"/>
                </a:lnTo>
                <a:lnTo>
                  <a:pt x="7803" y="101681"/>
                </a:lnTo>
                <a:lnTo>
                  <a:pt x="5364" y="101681"/>
                </a:lnTo>
                <a:lnTo>
                  <a:pt x="4145" y="101072"/>
                </a:lnTo>
                <a:lnTo>
                  <a:pt x="4145" y="99853"/>
                </a:lnTo>
                <a:lnTo>
                  <a:pt x="2926" y="101681"/>
                </a:lnTo>
                <a:lnTo>
                  <a:pt x="4145" y="103510"/>
                </a:lnTo>
                <a:lnTo>
                  <a:pt x="9632" y="105949"/>
                </a:lnTo>
                <a:lnTo>
                  <a:pt x="11460" y="107168"/>
                </a:lnTo>
                <a:lnTo>
                  <a:pt x="12680" y="103510"/>
                </a:lnTo>
                <a:lnTo>
                  <a:pt x="12680" y="102291"/>
                </a:lnTo>
                <a:lnTo>
                  <a:pt x="10851" y="102901"/>
                </a:lnTo>
                <a:lnTo>
                  <a:pt x="10851" y="103510"/>
                </a:lnTo>
                <a:lnTo>
                  <a:pt x="10241" y="103510"/>
                </a:lnTo>
                <a:close/>
                <a:moveTo>
                  <a:pt x="25481" y="5974"/>
                </a:moveTo>
                <a:lnTo>
                  <a:pt x="26091" y="4755"/>
                </a:lnTo>
                <a:lnTo>
                  <a:pt x="26091" y="3536"/>
                </a:lnTo>
                <a:lnTo>
                  <a:pt x="24262" y="2926"/>
                </a:lnTo>
                <a:lnTo>
                  <a:pt x="23652" y="2926"/>
                </a:lnTo>
                <a:lnTo>
                  <a:pt x="21824" y="5974"/>
                </a:lnTo>
                <a:lnTo>
                  <a:pt x="22433" y="6584"/>
                </a:lnTo>
                <a:lnTo>
                  <a:pt x="24262" y="7803"/>
                </a:lnTo>
                <a:lnTo>
                  <a:pt x="24872" y="7803"/>
                </a:lnTo>
                <a:lnTo>
                  <a:pt x="25481" y="5974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9" name="Google Shape;1029;p34"/>
          <p:cNvSpPr txBox="1"/>
          <p:nvPr/>
        </p:nvSpPr>
        <p:spPr>
          <a:xfrm>
            <a:off x="992482" y="6427708"/>
            <a:ext cx="72442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0" i="0" u="sng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  <a:hlinkClick r:id="rId3"/>
              </a:rPr>
              <a:t>지도 출처 </a:t>
            </a:r>
            <a:r>
              <a:rPr kumimoji="0" lang="en-US" altLang="ko-KR" sz="1400" b="0" i="0" u="sng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  <a:hlinkClick r:id="rId3"/>
              </a:rPr>
              <a:t>© SimpleMaps.com: http://simplemaps.com/resources/svg-maps</a:t>
            </a:r>
            <a:r>
              <a: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0" name="Google Shape;1030;p34"/>
          <p:cNvSpPr/>
          <p:nvPr/>
        </p:nvSpPr>
        <p:spPr>
          <a:xfrm>
            <a:off x="1199037" y="1406790"/>
            <a:ext cx="2947543" cy="285447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1" name="Google Shape;1031;p34"/>
          <p:cNvSpPr txBox="1"/>
          <p:nvPr/>
        </p:nvSpPr>
        <p:spPr>
          <a:xfrm>
            <a:off x="1606651" y="4420290"/>
            <a:ext cx="213231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소제목을 입력하세요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2" name="Google Shape;1032;p34"/>
          <p:cNvSpPr txBox="1"/>
          <p:nvPr/>
        </p:nvSpPr>
        <p:spPr>
          <a:xfrm>
            <a:off x="1199037" y="4948648"/>
            <a:ext cx="2947543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Lorem Ipsum is simply dummy text of the printing and typesetting industry. Lorem Ipsum has been the industry's standard dummy text ever since the 1500s.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3" name="Google Shape;1033;p34"/>
          <p:cNvSpPr/>
          <p:nvPr/>
        </p:nvSpPr>
        <p:spPr>
          <a:xfrm>
            <a:off x="4945300" y="1406790"/>
            <a:ext cx="2947543" cy="285447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4" name="Google Shape;1034;p34"/>
          <p:cNvSpPr txBox="1"/>
          <p:nvPr/>
        </p:nvSpPr>
        <p:spPr>
          <a:xfrm>
            <a:off x="5352914" y="4420290"/>
            <a:ext cx="213231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소제목을 입력하세요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5" name="Google Shape;1035;p34"/>
          <p:cNvSpPr txBox="1"/>
          <p:nvPr/>
        </p:nvSpPr>
        <p:spPr>
          <a:xfrm>
            <a:off x="4945300" y="4948648"/>
            <a:ext cx="2947543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Lorem Ipsum is simply dummy text of the printing and typesetting industry. Lorem Ipsum has been the industry's standard dummy text ever since the 1500s.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6" name="Google Shape;1036;p34"/>
          <p:cNvSpPr/>
          <p:nvPr/>
        </p:nvSpPr>
        <p:spPr>
          <a:xfrm>
            <a:off x="8691562" y="1406790"/>
            <a:ext cx="2947543" cy="285447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7" name="Google Shape;1037;p34"/>
          <p:cNvSpPr txBox="1"/>
          <p:nvPr/>
        </p:nvSpPr>
        <p:spPr>
          <a:xfrm>
            <a:off x="9099176" y="4420290"/>
            <a:ext cx="213231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소제목을 입력하세요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8" name="Google Shape;1038;p34"/>
          <p:cNvSpPr txBox="1"/>
          <p:nvPr/>
        </p:nvSpPr>
        <p:spPr>
          <a:xfrm>
            <a:off x="8691562" y="4948648"/>
            <a:ext cx="2947543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Lorem Ipsum is simply dummy text of the printing and typesetting industry. Lorem Ipsum has been the industry's standard dummy text ever since the 1500s.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73838">
              <a:alpha val="60000"/>
            </a:srgbClr>
          </a:solidFill>
          <a:ln w="12700" cap="flat" cmpd="sng">
            <a:solidFill>
              <a:srgbClr val="B86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  <a:sym typeface="Arial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776625" y="2978601"/>
            <a:ext cx="2179639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  <a:sym typeface="Arial"/>
              </a:rPr>
              <a:t>Part 1.</a:t>
            </a:r>
            <a:endParaRPr kumimoji="0" sz="4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  <a:sym typeface="Arial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2701119" y="3040156"/>
            <a:ext cx="371447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4000" kern="0">
                <a:solidFill>
                  <a:srgbClr val="FFFFFF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  <a:sym typeface="Arial"/>
              </a:rPr>
              <a:t>프로젝트 개요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36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3" name="Google Shape;1053;p36"/>
          <p:cNvSpPr txBox="1"/>
          <p:nvPr/>
        </p:nvSpPr>
        <p:spPr>
          <a:xfrm>
            <a:off x="5039831" y="2758890"/>
            <a:ext cx="2335896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8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V</a:t>
            </a:r>
            <a:r>
              <a:rPr kumimoji="0" lang="en-US" altLang="ko-KR" sz="8800" b="1" i="0" u="none" strike="noStrike" kern="0" cap="none" spc="0" normalizeH="0" baseline="0" noProof="0">
                <a:ln>
                  <a:noFill/>
                </a:ln>
                <a:solidFill>
                  <a:srgbClr val="595347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S.</a:t>
            </a:r>
            <a:endParaRPr kumimoji="0" sz="8800" b="1" i="0" u="none" strike="noStrike" kern="0" cap="none" spc="0" normalizeH="0" baseline="0" noProof="0">
              <a:ln>
                <a:noFill/>
              </a:ln>
              <a:solidFill>
                <a:srgbClr val="595347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4" name="Google Shape;1054;p36"/>
          <p:cNvSpPr txBox="1"/>
          <p:nvPr/>
        </p:nvSpPr>
        <p:spPr>
          <a:xfrm>
            <a:off x="935665" y="3189777"/>
            <a:ext cx="345479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내용을 입력하세요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55" name="Google Shape;1055;p36"/>
          <p:cNvSpPr txBox="1"/>
          <p:nvPr/>
        </p:nvSpPr>
        <p:spPr>
          <a:xfrm>
            <a:off x="7801543" y="3136612"/>
            <a:ext cx="345479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3200" b="0" i="0" u="none" strike="noStrike" kern="0" cap="none" spc="0" normalizeH="0" baseline="0" noProof="0">
                <a:ln>
                  <a:noFill/>
                </a:ln>
                <a:solidFill>
                  <a:srgbClr val="595347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내용을 입력하세요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37"/>
          <p:cNvSpPr/>
          <p:nvPr/>
        </p:nvSpPr>
        <p:spPr>
          <a:xfrm>
            <a:off x="3832253" y="2877553"/>
            <a:ext cx="4527493" cy="11028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1" name="Google Shape;1061;p37"/>
          <p:cNvSpPr txBox="1"/>
          <p:nvPr/>
        </p:nvSpPr>
        <p:spPr>
          <a:xfrm>
            <a:off x="4153801" y="3075057"/>
            <a:ext cx="388439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40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내용을 입력하세요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6" name="Google Shape;1066;p38"/>
          <p:cNvGrpSpPr/>
          <p:nvPr/>
        </p:nvGrpSpPr>
        <p:grpSpPr>
          <a:xfrm>
            <a:off x="2509520" y="1351166"/>
            <a:ext cx="6990080" cy="4155668"/>
            <a:chOff x="2600960" y="1609804"/>
            <a:chExt cx="6990080" cy="4155668"/>
          </a:xfrm>
        </p:grpSpPr>
        <p:sp>
          <p:nvSpPr>
            <p:cNvPr id="1067" name="Google Shape;1067;p38"/>
            <p:cNvSpPr txBox="1"/>
            <p:nvPr/>
          </p:nvSpPr>
          <p:spPr>
            <a:xfrm>
              <a:off x="2600960" y="1609804"/>
              <a:ext cx="2641589" cy="22159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ko-KR" altLang="en-US" sz="13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 「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38"/>
            <p:cNvSpPr txBox="1"/>
            <p:nvPr/>
          </p:nvSpPr>
          <p:spPr>
            <a:xfrm>
              <a:off x="8292287" y="3549481"/>
              <a:ext cx="1298753" cy="22159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ko-KR" altLang="en-US" sz="13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」 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069" name="Google Shape;1069;p38"/>
          <p:cNvSpPr txBox="1"/>
          <p:nvPr/>
        </p:nvSpPr>
        <p:spPr>
          <a:xfrm>
            <a:off x="3693153" y="2367171"/>
            <a:ext cx="4643133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4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그리워 멀리 하나에 이름과</a:t>
            </a:r>
            <a:r>
              <a:rPr kumimoji="0" lang="en-US" altLang="ko-KR" sz="24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kumimoji="0" lang="ko-KR" altLang="en-US" sz="24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무엇인지 별에도 어머니 이름자 거외다</a:t>
            </a:r>
            <a:r>
              <a:rPr kumimoji="0" lang="en-US" altLang="ko-KR" sz="24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24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하나에 슬퍼하는 너무나 위에 된 봅니다</a:t>
            </a:r>
            <a:r>
              <a:rPr kumimoji="0" lang="en-US" altLang="ko-KR" sz="24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24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없이 별에도 이름을 나는 풀이 거외다</a:t>
            </a:r>
            <a:r>
              <a:rPr kumimoji="0" lang="en-US" altLang="ko-KR" sz="24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24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부끄러운 시와 계절이 봅니다</a:t>
            </a:r>
            <a:r>
              <a:rPr kumimoji="0" lang="en-US" altLang="ko-KR" sz="24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</a:t>
            </a:r>
            <a:endParaRPr kumimoji="0" sz="2400" b="0" i="1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4" name="Google Shape;1074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5" name="Google Shape;1075;p39"/>
          <p:cNvSpPr txBox="1"/>
          <p:nvPr/>
        </p:nvSpPr>
        <p:spPr>
          <a:xfrm>
            <a:off x="636272" y="4354015"/>
            <a:ext cx="5270520" cy="184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그리워 멀리 하나에 이름과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무엇인지 별에도 어머니 이름자 거외다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하나에 슬퍼하는 너무나 위에 된 봅니다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없이 별에도 이름을 나는 풀이 거외다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부끄러운 시와 계절이 봅니다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나의 묻힌 속의 이웃 하나의 사랑과 거외다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하나에 위에 강아지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봅니다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새겨지는 별 불러 어머니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이제 것은 별들을 거외다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된 슬퍼하는 못 별 시인의 사랑과 있습니다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멀리 그러나 이런 겨울이 봅니다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6" name="Google Shape;1076;p39"/>
          <p:cNvSpPr txBox="1"/>
          <p:nvPr/>
        </p:nvSpPr>
        <p:spPr>
          <a:xfrm>
            <a:off x="636272" y="3429000"/>
            <a:ext cx="345639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32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소제목을 입력하세요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1077" name="Google Shape;1077;p39"/>
          <p:cNvCxnSpPr/>
          <p:nvPr/>
        </p:nvCxnSpPr>
        <p:spPr>
          <a:xfrm>
            <a:off x="636272" y="4182780"/>
            <a:ext cx="5459728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78" name="Google Shape;1078;p39"/>
          <p:cNvSpPr txBox="1"/>
          <p:nvPr/>
        </p:nvSpPr>
        <p:spPr>
          <a:xfrm>
            <a:off x="636272" y="531761"/>
            <a:ext cx="1975221" cy="2646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600" b="1" i="0" u="none" strike="noStrike" kern="0" cap="none" spc="0" normalizeH="0" baseline="0" noProof="0">
                <a:ln>
                  <a:noFill/>
                </a:ln>
                <a:solidFill>
                  <a:srgbClr val="D9D8D5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</a:t>
            </a:r>
            <a:endParaRPr kumimoji="0" sz="16600" b="1" i="0" u="none" strike="noStrike" kern="0" cap="none" spc="0" normalizeH="0" baseline="0" noProof="0">
              <a:ln>
                <a:noFill/>
              </a:ln>
              <a:solidFill>
                <a:srgbClr val="D9D8D5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3" name="Google Shape;1083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4" name="Google Shape;1084;p40"/>
          <p:cNvSpPr txBox="1"/>
          <p:nvPr/>
        </p:nvSpPr>
        <p:spPr>
          <a:xfrm>
            <a:off x="636272" y="531761"/>
            <a:ext cx="1848583" cy="2646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600" b="1" i="0" u="none" strike="noStrike" kern="0" cap="none" spc="0" normalizeH="0" baseline="0" noProof="0">
                <a:ln>
                  <a:noFill/>
                </a:ln>
                <a:solidFill>
                  <a:srgbClr val="D9D8D5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B</a:t>
            </a:r>
            <a:endParaRPr kumimoji="0" sz="16600" b="1" i="0" u="none" strike="noStrike" kern="0" cap="none" spc="0" normalizeH="0" baseline="0" noProof="0">
              <a:ln>
                <a:noFill/>
              </a:ln>
              <a:solidFill>
                <a:srgbClr val="D9D8D5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5" name="Google Shape;1085;p40"/>
          <p:cNvSpPr/>
          <p:nvPr/>
        </p:nvSpPr>
        <p:spPr>
          <a:xfrm>
            <a:off x="345440" y="3178639"/>
            <a:ext cx="5750560" cy="332376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86" name="Google Shape;1086;p40"/>
          <p:cNvGrpSpPr/>
          <p:nvPr/>
        </p:nvGrpSpPr>
        <p:grpSpPr>
          <a:xfrm>
            <a:off x="636272" y="3429000"/>
            <a:ext cx="5459728" cy="2770777"/>
            <a:chOff x="636272" y="3429000"/>
            <a:chExt cx="5459728" cy="2770777"/>
          </a:xfrm>
        </p:grpSpPr>
        <p:sp>
          <p:nvSpPr>
            <p:cNvPr id="1087" name="Google Shape;1087;p40"/>
            <p:cNvSpPr txBox="1"/>
            <p:nvPr/>
          </p:nvSpPr>
          <p:spPr>
            <a:xfrm>
              <a:off x="636272" y="4354015"/>
              <a:ext cx="5270520" cy="18457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그리워 멀리 하나에 이름과</a:t>
              </a:r>
              <a:r>
                <a:rPr kumimoji="0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무엇인지 별에도 어머니 이름자 거외다</a:t>
              </a:r>
              <a:r>
                <a:rPr kumimoji="0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. </a:t>
              </a:r>
              <a:r>
                <a: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하나에 슬퍼하는 너무나 위에 된 봅니다</a:t>
              </a:r>
              <a:r>
                <a:rPr kumimoji="0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. </a:t>
              </a:r>
              <a:r>
                <a: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없이 별에도 이름을 나는 풀이 거외다</a:t>
              </a:r>
              <a:r>
                <a:rPr kumimoji="0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. </a:t>
              </a:r>
              <a:r>
                <a: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부끄러운 시와 계절이 봅니다</a:t>
              </a:r>
              <a:r>
                <a:rPr kumimoji="0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. </a:t>
              </a:r>
              <a:r>
                <a: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나의 묻힌 속의 이웃 하나의 사랑과 거외다</a:t>
              </a:r>
              <a:r>
                <a:rPr kumimoji="0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. </a:t>
              </a:r>
              <a:r>
                <a: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하나에 위에 강아지</a:t>
              </a:r>
              <a:r>
                <a:rPr kumimoji="0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봅니다</a:t>
              </a:r>
              <a:r>
                <a:rPr kumimoji="0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. </a:t>
              </a:r>
              <a:r>
                <a: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새겨지는 별 불러 어머니</a:t>
              </a:r>
              <a:r>
                <a:rPr kumimoji="0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이제 것은 별들을 거외다</a:t>
              </a:r>
              <a:r>
                <a:rPr kumimoji="0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. </a:t>
              </a:r>
              <a:r>
                <a: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된 슬퍼하는 못 별 시인의 사랑과 있습니다</a:t>
              </a:r>
              <a:r>
                <a:rPr kumimoji="0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. </a:t>
              </a:r>
              <a:r>
                <a: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멀리 그러나 이런 겨울이 봅니다</a:t>
              </a:r>
              <a:r>
                <a:rPr kumimoji="0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. </a:t>
              </a: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40"/>
            <p:cNvSpPr txBox="1"/>
            <p:nvPr/>
          </p:nvSpPr>
          <p:spPr>
            <a:xfrm>
              <a:off x="636272" y="3429000"/>
              <a:ext cx="3456395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ko-KR" altLang="en-US" sz="320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소제목을 입력하세요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1089" name="Google Shape;1089;p40"/>
            <p:cNvCxnSpPr/>
            <p:nvPr/>
          </p:nvCxnSpPr>
          <p:spPr>
            <a:xfrm>
              <a:off x="636272" y="4182780"/>
              <a:ext cx="5459728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41"/>
          <p:cNvSpPr/>
          <p:nvPr/>
        </p:nvSpPr>
        <p:spPr>
          <a:xfrm>
            <a:off x="4064000" y="0"/>
            <a:ext cx="406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5" name="Google Shape;1095;p41"/>
          <p:cNvSpPr/>
          <p:nvPr/>
        </p:nvSpPr>
        <p:spPr>
          <a:xfrm>
            <a:off x="8128000" y="0"/>
            <a:ext cx="4064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6" name="Google Shape;1096;p41"/>
          <p:cNvSpPr/>
          <p:nvPr/>
        </p:nvSpPr>
        <p:spPr>
          <a:xfrm>
            <a:off x="0" y="0"/>
            <a:ext cx="406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7" name="Google Shape;1097;p41"/>
          <p:cNvSpPr txBox="1"/>
          <p:nvPr/>
        </p:nvSpPr>
        <p:spPr>
          <a:xfrm flipH="1">
            <a:off x="1288076" y="1391920"/>
            <a:ext cx="1478281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7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</a:t>
            </a:r>
            <a:endParaRPr kumimoji="0" sz="7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8" name="Google Shape;1098;p41"/>
          <p:cNvSpPr txBox="1"/>
          <p:nvPr/>
        </p:nvSpPr>
        <p:spPr>
          <a:xfrm flipH="1">
            <a:off x="5356859" y="1391920"/>
            <a:ext cx="1478281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7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B</a:t>
            </a:r>
            <a:endParaRPr kumimoji="0" sz="7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9" name="Google Shape;1099;p41"/>
          <p:cNvSpPr txBox="1"/>
          <p:nvPr/>
        </p:nvSpPr>
        <p:spPr>
          <a:xfrm flipH="1">
            <a:off x="9489440" y="1391920"/>
            <a:ext cx="1478281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7200" b="1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C</a:t>
            </a:r>
            <a:endParaRPr kumimoji="0" sz="7200" b="1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0" name="Google Shape;1100;p41"/>
          <p:cNvSpPr txBox="1"/>
          <p:nvPr/>
        </p:nvSpPr>
        <p:spPr>
          <a:xfrm>
            <a:off x="332012" y="3234700"/>
            <a:ext cx="3390408" cy="2062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</a:r>
            <a:endParaRPr kumimoji="0" sz="1600" b="0" i="1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1" name="Google Shape;1101;p41"/>
          <p:cNvSpPr txBox="1"/>
          <p:nvPr/>
        </p:nvSpPr>
        <p:spPr>
          <a:xfrm>
            <a:off x="4400795" y="3234699"/>
            <a:ext cx="3390408" cy="2062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</a:r>
            <a:endParaRPr kumimoji="0" sz="1600" b="0" i="1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2" name="Google Shape;1102;p41"/>
          <p:cNvSpPr txBox="1"/>
          <p:nvPr/>
        </p:nvSpPr>
        <p:spPr>
          <a:xfrm>
            <a:off x="8533376" y="3234698"/>
            <a:ext cx="3390408" cy="2062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1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</a:r>
            <a:endParaRPr kumimoji="0" sz="1600" b="0" i="1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3" name="Google Shape;1103;p41"/>
          <p:cNvSpPr txBox="1"/>
          <p:nvPr/>
        </p:nvSpPr>
        <p:spPr>
          <a:xfrm>
            <a:off x="9811098" y="6588607"/>
            <a:ext cx="239039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ⓒ</a:t>
            </a:r>
            <a:r>
              <a:rPr kumimoji="0" lang="en-US" altLang="ko-KR" sz="10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Saebyeol Yu. Saebyeol’s PowerPoint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42"/>
          <p:cNvSpPr txBox="1"/>
          <p:nvPr/>
        </p:nvSpPr>
        <p:spPr>
          <a:xfrm>
            <a:off x="4116070" y="3080792"/>
            <a:ext cx="395986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4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감사합니다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7A33D17A-3109-4373-AB87-20C3609D58C3}"/>
              </a:ext>
            </a:extLst>
          </p:cNvPr>
          <p:cNvSpPr/>
          <p:nvPr/>
        </p:nvSpPr>
        <p:spPr>
          <a:xfrm>
            <a:off x="0" y="0"/>
            <a:ext cx="12192000" cy="2136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" name="Google Shape;93;p14"/>
          <p:cNvCxnSpPr/>
          <p:nvPr/>
        </p:nvCxnSpPr>
        <p:spPr>
          <a:xfrm>
            <a:off x="802105" y="1540042"/>
            <a:ext cx="5293895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" name="Google Shape;94;p14"/>
          <p:cNvSpPr txBox="1"/>
          <p:nvPr/>
        </p:nvSpPr>
        <p:spPr>
          <a:xfrm>
            <a:off x="802105" y="740276"/>
            <a:ext cx="319284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40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  <a:sym typeface="Arial"/>
              </a:rPr>
              <a:t>기술 스택</a:t>
            </a:r>
            <a:endParaRPr kumimoji="0" sz="1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  <a:sym typeface="Arial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3098822" y="2104254"/>
            <a:ext cx="239489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ker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JDK1.8(8)</a:t>
            </a:r>
            <a:endParaRPr kumimoji="0" lang="ko-KR" altLang="en-US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Arial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BBF4C10-2BB9-4F4E-A4C4-ED5D7C4208C9}"/>
              </a:ext>
            </a:extLst>
          </p:cNvPr>
          <p:cNvSpPr/>
          <p:nvPr/>
        </p:nvSpPr>
        <p:spPr>
          <a:xfrm>
            <a:off x="0" y="6644353"/>
            <a:ext cx="12192000" cy="2136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438BAAB-DBAA-4EFC-B017-66582701C3C5}"/>
              </a:ext>
            </a:extLst>
          </p:cNvPr>
          <p:cNvSpPr/>
          <p:nvPr/>
        </p:nvSpPr>
        <p:spPr>
          <a:xfrm>
            <a:off x="0" y="7212"/>
            <a:ext cx="275208" cy="68507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8CC0D8D-3277-44CD-968A-AC04A659795D}"/>
              </a:ext>
            </a:extLst>
          </p:cNvPr>
          <p:cNvSpPr/>
          <p:nvPr/>
        </p:nvSpPr>
        <p:spPr>
          <a:xfrm>
            <a:off x="11916792" y="7215"/>
            <a:ext cx="275208" cy="68507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Google Shape;97;p14">
            <a:extLst>
              <a:ext uri="{FF2B5EF4-FFF2-40B4-BE49-F238E27FC236}">
                <a16:creationId xmlns:a16="http://schemas.microsoft.com/office/drawing/2014/main" id="{000698F3-7BC7-450D-AFF4-A407D7F5DAE0}"/>
              </a:ext>
            </a:extLst>
          </p:cNvPr>
          <p:cNvSpPr txBox="1"/>
          <p:nvPr/>
        </p:nvSpPr>
        <p:spPr>
          <a:xfrm>
            <a:off x="1171338" y="2746591"/>
            <a:ext cx="161190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2. Framework</a:t>
            </a:r>
            <a:endParaRPr kumimoji="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Arial"/>
            </a:endParaRPr>
          </a:p>
        </p:txBody>
      </p:sp>
      <p:sp>
        <p:nvSpPr>
          <p:cNvPr id="30" name="Google Shape;97;p14">
            <a:extLst>
              <a:ext uri="{FF2B5EF4-FFF2-40B4-BE49-F238E27FC236}">
                <a16:creationId xmlns:a16="http://schemas.microsoft.com/office/drawing/2014/main" id="{F075557E-CC9B-4CC6-841C-58BCAB5B9BD3}"/>
              </a:ext>
            </a:extLst>
          </p:cNvPr>
          <p:cNvSpPr txBox="1"/>
          <p:nvPr/>
        </p:nvSpPr>
        <p:spPr>
          <a:xfrm>
            <a:off x="1171338" y="2069291"/>
            <a:ext cx="192748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1. Language</a:t>
            </a:r>
            <a:endParaRPr kumimoji="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Arial"/>
            </a:endParaRPr>
          </a:p>
        </p:txBody>
      </p:sp>
      <p:sp>
        <p:nvSpPr>
          <p:cNvPr id="32" name="Google Shape;97;p14">
            <a:extLst>
              <a:ext uri="{FF2B5EF4-FFF2-40B4-BE49-F238E27FC236}">
                <a16:creationId xmlns:a16="http://schemas.microsoft.com/office/drawing/2014/main" id="{29B44BB3-0330-4229-A919-C4007BBF1DE7}"/>
              </a:ext>
            </a:extLst>
          </p:cNvPr>
          <p:cNvSpPr txBox="1"/>
          <p:nvPr/>
        </p:nvSpPr>
        <p:spPr>
          <a:xfrm>
            <a:off x="1171338" y="3362610"/>
            <a:ext cx="192748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ker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3</a:t>
            </a:r>
            <a:r>
              <a:rPr kumimoji="0" lang="en-US" altLang="ko-KR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. Library</a:t>
            </a:r>
            <a:endParaRPr kumimoji="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Arial"/>
            </a:endParaRPr>
          </a:p>
        </p:txBody>
      </p:sp>
      <p:sp>
        <p:nvSpPr>
          <p:cNvPr id="14" name="Google Shape;97;p14">
            <a:extLst>
              <a:ext uri="{FF2B5EF4-FFF2-40B4-BE49-F238E27FC236}">
                <a16:creationId xmlns:a16="http://schemas.microsoft.com/office/drawing/2014/main" id="{FA7B6F71-58F8-4B04-89D8-E017E56B28BD}"/>
              </a:ext>
            </a:extLst>
          </p:cNvPr>
          <p:cNvSpPr txBox="1"/>
          <p:nvPr/>
        </p:nvSpPr>
        <p:spPr>
          <a:xfrm>
            <a:off x="1171338" y="3995113"/>
            <a:ext cx="192748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4. Database</a:t>
            </a:r>
            <a:endParaRPr kumimoji="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Arial"/>
            </a:endParaRPr>
          </a:p>
        </p:txBody>
      </p:sp>
      <p:sp>
        <p:nvSpPr>
          <p:cNvPr id="16" name="Google Shape;97;p14">
            <a:extLst>
              <a:ext uri="{FF2B5EF4-FFF2-40B4-BE49-F238E27FC236}">
                <a16:creationId xmlns:a16="http://schemas.microsoft.com/office/drawing/2014/main" id="{4F628327-1A18-42C7-BE7A-0BFBB1838D1B}"/>
              </a:ext>
            </a:extLst>
          </p:cNvPr>
          <p:cNvSpPr txBox="1"/>
          <p:nvPr/>
        </p:nvSpPr>
        <p:spPr>
          <a:xfrm>
            <a:off x="1171337" y="4594330"/>
            <a:ext cx="192748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ker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5</a:t>
            </a:r>
            <a:r>
              <a:rPr kumimoji="0" lang="en-US" altLang="ko-KR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. Tools</a:t>
            </a:r>
            <a:endParaRPr kumimoji="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Arial"/>
            </a:endParaRPr>
          </a:p>
        </p:txBody>
      </p:sp>
      <p:sp>
        <p:nvSpPr>
          <p:cNvPr id="17" name="Google Shape;97;p14">
            <a:extLst>
              <a:ext uri="{FF2B5EF4-FFF2-40B4-BE49-F238E27FC236}">
                <a16:creationId xmlns:a16="http://schemas.microsoft.com/office/drawing/2014/main" id="{4B90E9A8-E9BF-4101-A7DE-1EDC0F38D532}"/>
              </a:ext>
            </a:extLst>
          </p:cNvPr>
          <p:cNvSpPr txBox="1"/>
          <p:nvPr/>
        </p:nvSpPr>
        <p:spPr>
          <a:xfrm>
            <a:off x="3020402" y="3401251"/>
            <a:ext cx="781467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ker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Lombok ModelMapper gson maven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ker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 </a:t>
            </a:r>
            <a:endParaRPr kumimoji="0" lang="ko-KR" altLang="en-US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Arial"/>
            </a:endParaRPr>
          </a:p>
        </p:txBody>
      </p:sp>
      <p:sp>
        <p:nvSpPr>
          <p:cNvPr id="18" name="Google Shape;97;p14">
            <a:extLst>
              <a:ext uri="{FF2B5EF4-FFF2-40B4-BE49-F238E27FC236}">
                <a16:creationId xmlns:a16="http://schemas.microsoft.com/office/drawing/2014/main" id="{2EB1099A-43C2-4C28-AD8C-60C573D5A0B6}"/>
              </a:ext>
            </a:extLst>
          </p:cNvPr>
          <p:cNvSpPr txBox="1"/>
          <p:nvPr/>
        </p:nvSpPr>
        <p:spPr>
          <a:xfrm>
            <a:off x="3020402" y="2736757"/>
            <a:ext cx="398835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ker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Spring Spring Boot</a:t>
            </a:r>
            <a:endParaRPr kumimoji="0" lang="ko-KR" altLang="en-US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Arial"/>
            </a:endParaRPr>
          </a:p>
        </p:txBody>
      </p:sp>
      <p:sp>
        <p:nvSpPr>
          <p:cNvPr id="20" name="Google Shape;97;p14">
            <a:extLst>
              <a:ext uri="{FF2B5EF4-FFF2-40B4-BE49-F238E27FC236}">
                <a16:creationId xmlns:a16="http://schemas.microsoft.com/office/drawing/2014/main" id="{1455D8B1-7289-438A-B3B1-B2CAB3FF626B}"/>
              </a:ext>
            </a:extLst>
          </p:cNvPr>
          <p:cNvSpPr txBox="1"/>
          <p:nvPr/>
        </p:nvSpPr>
        <p:spPr>
          <a:xfrm>
            <a:off x="1171337" y="5124831"/>
            <a:ext cx="192748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ker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6. SVN</a:t>
            </a:r>
            <a:endParaRPr kumimoji="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Arial"/>
            </a:endParaRPr>
          </a:p>
        </p:txBody>
      </p:sp>
      <p:sp>
        <p:nvSpPr>
          <p:cNvPr id="21" name="Google Shape;97;p14">
            <a:extLst>
              <a:ext uri="{FF2B5EF4-FFF2-40B4-BE49-F238E27FC236}">
                <a16:creationId xmlns:a16="http://schemas.microsoft.com/office/drawing/2014/main" id="{D292F5A9-F6B9-4557-85CD-3C455B887EE8}"/>
              </a:ext>
            </a:extLst>
          </p:cNvPr>
          <p:cNvSpPr txBox="1"/>
          <p:nvPr/>
        </p:nvSpPr>
        <p:spPr>
          <a:xfrm>
            <a:off x="3020402" y="5124831"/>
            <a:ext cx="781467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ker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GitHUB</a:t>
            </a:r>
            <a:endParaRPr kumimoji="0" lang="ko-KR" altLang="en-US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Arial"/>
            </a:endParaRPr>
          </a:p>
        </p:txBody>
      </p:sp>
      <p:sp>
        <p:nvSpPr>
          <p:cNvPr id="22" name="Google Shape;97;p14">
            <a:extLst>
              <a:ext uri="{FF2B5EF4-FFF2-40B4-BE49-F238E27FC236}">
                <a16:creationId xmlns:a16="http://schemas.microsoft.com/office/drawing/2014/main" id="{0E438F54-1ADC-48C9-B6F4-774BA566872B}"/>
              </a:ext>
            </a:extLst>
          </p:cNvPr>
          <p:cNvSpPr txBox="1"/>
          <p:nvPr/>
        </p:nvSpPr>
        <p:spPr>
          <a:xfrm>
            <a:off x="3205991" y="4582645"/>
            <a:ext cx="781467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ker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IntelliJ</a:t>
            </a:r>
            <a:endParaRPr kumimoji="0" lang="ko-KR" altLang="en-US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Arial"/>
            </a:endParaRPr>
          </a:p>
        </p:txBody>
      </p:sp>
      <p:sp>
        <p:nvSpPr>
          <p:cNvPr id="23" name="Google Shape;97;p14">
            <a:extLst>
              <a:ext uri="{FF2B5EF4-FFF2-40B4-BE49-F238E27FC236}">
                <a16:creationId xmlns:a16="http://schemas.microsoft.com/office/drawing/2014/main" id="{02BFA407-B186-4637-8CAC-F80FE9F0EAD9}"/>
              </a:ext>
            </a:extLst>
          </p:cNvPr>
          <p:cNvSpPr txBox="1"/>
          <p:nvPr/>
        </p:nvSpPr>
        <p:spPr>
          <a:xfrm>
            <a:off x="3059613" y="4017786"/>
            <a:ext cx="781467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ker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MySQL H2</a:t>
            </a:r>
            <a:endParaRPr kumimoji="0" lang="ko-KR" altLang="en-US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Arial"/>
            </a:endParaRPr>
          </a:p>
        </p:txBody>
      </p:sp>
      <p:sp>
        <p:nvSpPr>
          <p:cNvPr id="31" name="Google Shape;97;p14">
            <a:extLst>
              <a:ext uri="{FF2B5EF4-FFF2-40B4-BE49-F238E27FC236}">
                <a16:creationId xmlns:a16="http://schemas.microsoft.com/office/drawing/2014/main" id="{3790990F-C140-456E-BE9B-A9B8FD623145}"/>
              </a:ext>
            </a:extLst>
          </p:cNvPr>
          <p:cNvSpPr txBox="1"/>
          <p:nvPr/>
        </p:nvSpPr>
        <p:spPr>
          <a:xfrm>
            <a:off x="1190613" y="5653893"/>
            <a:ext cx="192748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ker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5</a:t>
            </a:r>
            <a:r>
              <a:rPr kumimoji="0" lang="en-US" altLang="ko-KR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. Server</a:t>
            </a:r>
            <a:endParaRPr kumimoji="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Arial"/>
            </a:endParaRPr>
          </a:p>
        </p:txBody>
      </p:sp>
      <p:sp>
        <p:nvSpPr>
          <p:cNvPr id="35" name="Google Shape;97;p14">
            <a:extLst>
              <a:ext uri="{FF2B5EF4-FFF2-40B4-BE49-F238E27FC236}">
                <a16:creationId xmlns:a16="http://schemas.microsoft.com/office/drawing/2014/main" id="{37E19428-A1BA-4007-A6BC-73515E0439A0}"/>
              </a:ext>
            </a:extLst>
          </p:cNvPr>
          <p:cNvSpPr txBox="1"/>
          <p:nvPr/>
        </p:nvSpPr>
        <p:spPr>
          <a:xfrm>
            <a:off x="3205991" y="5565458"/>
            <a:ext cx="398835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T</a:t>
            </a:r>
            <a:r>
              <a:rPr lang="en-US" altLang="ko-KR" ker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omcat 9.0.2</a:t>
            </a:r>
            <a:endParaRPr kumimoji="0" lang="ko-KR" altLang="en-US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15380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7A33D17A-3109-4373-AB87-20C3609D58C3}"/>
              </a:ext>
            </a:extLst>
          </p:cNvPr>
          <p:cNvSpPr/>
          <p:nvPr/>
        </p:nvSpPr>
        <p:spPr>
          <a:xfrm>
            <a:off x="0" y="0"/>
            <a:ext cx="12192000" cy="2136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" name="Google Shape;93;p14"/>
          <p:cNvCxnSpPr/>
          <p:nvPr/>
        </p:nvCxnSpPr>
        <p:spPr>
          <a:xfrm>
            <a:off x="802105" y="1540042"/>
            <a:ext cx="5293895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" name="Google Shape;94;p14"/>
          <p:cNvSpPr txBox="1"/>
          <p:nvPr/>
        </p:nvSpPr>
        <p:spPr>
          <a:xfrm>
            <a:off x="802105" y="740276"/>
            <a:ext cx="319284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40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  <a:sym typeface="Arial"/>
              </a:rPr>
              <a:t>기술 스택</a:t>
            </a:r>
            <a:endParaRPr kumimoji="0" sz="1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  <a:sym typeface="Arial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BBF4C10-2BB9-4F4E-A4C4-ED5D7C4208C9}"/>
              </a:ext>
            </a:extLst>
          </p:cNvPr>
          <p:cNvSpPr/>
          <p:nvPr/>
        </p:nvSpPr>
        <p:spPr>
          <a:xfrm>
            <a:off x="0" y="6644353"/>
            <a:ext cx="12192000" cy="2136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438BAAB-DBAA-4EFC-B017-66582701C3C5}"/>
              </a:ext>
            </a:extLst>
          </p:cNvPr>
          <p:cNvSpPr/>
          <p:nvPr/>
        </p:nvSpPr>
        <p:spPr>
          <a:xfrm>
            <a:off x="0" y="7212"/>
            <a:ext cx="275208" cy="68507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8CC0D8D-3277-44CD-968A-AC04A659795D}"/>
              </a:ext>
            </a:extLst>
          </p:cNvPr>
          <p:cNvSpPr/>
          <p:nvPr/>
        </p:nvSpPr>
        <p:spPr>
          <a:xfrm>
            <a:off x="11916792" y="7215"/>
            <a:ext cx="275208" cy="68507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DDF3146-1F1C-43AA-BA2D-9106166FA411}"/>
              </a:ext>
            </a:extLst>
          </p:cNvPr>
          <p:cNvCxnSpPr/>
          <p:nvPr/>
        </p:nvCxnSpPr>
        <p:spPr>
          <a:xfrm>
            <a:off x="6096000" y="1961965"/>
            <a:ext cx="0" cy="4181383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12A7CE3-8920-4B27-B2B5-EF2844189BC9}"/>
              </a:ext>
            </a:extLst>
          </p:cNvPr>
          <p:cNvCxnSpPr>
            <a:cxnSpLocks/>
          </p:cNvCxnSpPr>
          <p:nvPr/>
        </p:nvCxnSpPr>
        <p:spPr>
          <a:xfrm>
            <a:off x="1585403" y="4043195"/>
            <a:ext cx="9021193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Google Shape;94;p14">
            <a:extLst>
              <a:ext uri="{FF2B5EF4-FFF2-40B4-BE49-F238E27FC236}">
                <a16:creationId xmlns:a16="http://schemas.microsoft.com/office/drawing/2014/main" id="{41613F60-25AB-46F6-807F-F36F6EA432B3}"/>
              </a:ext>
            </a:extLst>
          </p:cNvPr>
          <p:cNvSpPr txBox="1"/>
          <p:nvPr/>
        </p:nvSpPr>
        <p:spPr>
          <a:xfrm>
            <a:off x="4719960" y="3608047"/>
            <a:ext cx="1305018" cy="3692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kern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  <a:sym typeface="Arial"/>
              </a:rPr>
              <a:t>Back-end</a:t>
            </a:r>
            <a:endParaRPr kumimoji="0" sz="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  <a:sym typeface="Arial"/>
            </a:endParaRPr>
          </a:p>
        </p:txBody>
      </p:sp>
      <p:sp>
        <p:nvSpPr>
          <p:cNvPr id="34" name="Google Shape;94;p14">
            <a:extLst>
              <a:ext uri="{FF2B5EF4-FFF2-40B4-BE49-F238E27FC236}">
                <a16:creationId xmlns:a16="http://schemas.microsoft.com/office/drawing/2014/main" id="{A5040C0A-98F6-4E93-8A77-A49FFE0FD50B}"/>
              </a:ext>
            </a:extLst>
          </p:cNvPr>
          <p:cNvSpPr txBox="1"/>
          <p:nvPr/>
        </p:nvSpPr>
        <p:spPr>
          <a:xfrm>
            <a:off x="6167023" y="3608046"/>
            <a:ext cx="1305018" cy="3692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kern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  <a:sym typeface="Arial"/>
              </a:rPr>
              <a:t>Front-end</a:t>
            </a:r>
            <a:endParaRPr kumimoji="0" sz="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  <a:sym typeface="Arial"/>
            </a:endParaRPr>
          </a:p>
        </p:txBody>
      </p:sp>
      <p:sp>
        <p:nvSpPr>
          <p:cNvPr id="36" name="Google Shape;94;p14">
            <a:extLst>
              <a:ext uri="{FF2B5EF4-FFF2-40B4-BE49-F238E27FC236}">
                <a16:creationId xmlns:a16="http://schemas.microsoft.com/office/drawing/2014/main" id="{7824F318-515E-46A5-83E3-7321DAE0976C}"/>
              </a:ext>
            </a:extLst>
          </p:cNvPr>
          <p:cNvSpPr txBox="1"/>
          <p:nvPr/>
        </p:nvSpPr>
        <p:spPr>
          <a:xfrm>
            <a:off x="4719959" y="4109053"/>
            <a:ext cx="1305018" cy="3692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kern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  <a:sym typeface="Arial"/>
              </a:rPr>
              <a:t>Database</a:t>
            </a:r>
            <a:endParaRPr kumimoji="0" sz="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  <a:sym typeface="Arial"/>
            </a:endParaRPr>
          </a:p>
        </p:txBody>
      </p:sp>
      <p:sp>
        <p:nvSpPr>
          <p:cNvPr id="37" name="Google Shape;94;p14">
            <a:extLst>
              <a:ext uri="{FF2B5EF4-FFF2-40B4-BE49-F238E27FC236}">
                <a16:creationId xmlns:a16="http://schemas.microsoft.com/office/drawing/2014/main" id="{94DCC52E-A886-4ABF-85CD-E0F34AD0A23A}"/>
              </a:ext>
            </a:extLst>
          </p:cNvPr>
          <p:cNvSpPr txBox="1"/>
          <p:nvPr/>
        </p:nvSpPr>
        <p:spPr>
          <a:xfrm>
            <a:off x="6167023" y="4114836"/>
            <a:ext cx="1305018" cy="3692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kern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  <a:sym typeface="Arial"/>
              </a:rPr>
              <a:t>ETC</a:t>
            </a:r>
            <a:endParaRPr kumimoji="0" sz="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  <a:sym typeface="Arial"/>
            </a:endParaRPr>
          </a:p>
        </p:txBody>
      </p:sp>
      <p:sp>
        <p:nvSpPr>
          <p:cNvPr id="38" name="Google Shape;97;p14">
            <a:extLst>
              <a:ext uri="{FF2B5EF4-FFF2-40B4-BE49-F238E27FC236}">
                <a16:creationId xmlns:a16="http://schemas.microsoft.com/office/drawing/2014/main" id="{278A9069-314C-4021-8648-DFB22C27B200}"/>
              </a:ext>
            </a:extLst>
          </p:cNvPr>
          <p:cNvSpPr txBox="1"/>
          <p:nvPr/>
        </p:nvSpPr>
        <p:spPr>
          <a:xfrm>
            <a:off x="1503711" y="1993116"/>
            <a:ext cx="139196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ker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JDK 1.8</a:t>
            </a:r>
            <a:endParaRPr kumimoji="0" lang="ko-KR" altLang="en-US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Arial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FB6E7B6-B491-45CA-8E5E-36016C7C9CF1}"/>
              </a:ext>
            </a:extLst>
          </p:cNvPr>
          <p:cNvSpPr/>
          <p:nvPr/>
        </p:nvSpPr>
        <p:spPr>
          <a:xfrm>
            <a:off x="1491035" y="2384274"/>
            <a:ext cx="1930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ker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Spring Boot 2.7.1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6E8D120-18B0-44DC-995C-CC51EFE92748}"/>
              </a:ext>
            </a:extLst>
          </p:cNvPr>
          <p:cNvSpPr/>
          <p:nvPr/>
        </p:nvSpPr>
        <p:spPr>
          <a:xfrm>
            <a:off x="1495957" y="2785848"/>
            <a:ext cx="1181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ker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JPA 5.0.0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38A498-04DB-4D53-BCA7-7C1FB06E662F}"/>
              </a:ext>
            </a:extLst>
          </p:cNvPr>
          <p:cNvSpPr/>
          <p:nvPr/>
        </p:nvSpPr>
        <p:spPr>
          <a:xfrm>
            <a:off x="6563938" y="2018458"/>
            <a:ext cx="1053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ker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JQUERY</a:t>
            </a:r>
            <a:endParaRPr lang="ko-KR" altLang="en-US"/>
          </a:p>
        </p:txBody>
      </p:sp>
      <p:sp>
        <p:nvSpPr>
          <p:cNvPr id="44" name="Google Shape;97;p14">
            <a:extLst>
              <a:ext uri="{FF2B5EF4-FFF2-40B4-BE49-F238E27FC236}">
                <a16:creationId xmlns:a16="http://schemas.microsoft.com/office/drawing/2014/main" id="{FBCE1444-2FFA-4A6E-8BFB-958863AECBF0}"/>
              </a:ext>
            </a:extLst>
          </p:cNvPr>
          <p:cNvSpPr txBox="1"/>
          <p:nvPr/>
        </p:nvSpPr>
        <p:spPr>
          <a:xfrm>
            <a:off x="3660913" y="1946484"/>
            <a:ext cx="25814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ker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Lombok 1.18.26 </a:t>
            </a:r>
            <a:endParaRPr kumimoji="0" lang="ko-KR" altLang="en-US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Arial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0EB6421-4766-48C2-AC8F-B29251DAD5AC}"/>
              </a:ext>
            </a:extLst>
          </p:cNvPr>
          <p:cNvSpPr/>
          <p:nvPr/>
        </p:nvSpPr>
        <p:spPr>
          <a:xfrm>
            <a:off x="7003097" y="5261677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ker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gson</a:t>
            </a:r>
            <a:endParaRPr lang="ko-KR" altLang="en-US"/>
          </a:p>
        </p:txBody>
      </p:sp>
      <p:sp>
        <p:nvSpPr>
          <p:cNvPr id="45" name="Google Shape;97;p14">
            <a:extLst>
              <a:ext uri="{FF2B5EF4-FFF2-40B4-BE49-F238E27FC236}">
                <a16:creationId xmlns:a16="http://schemas.microsoft.com/office/drawing/2014/main" id="{14ECA0B0-0095-4FAE-8DD2-6A875B8AB230}"/>
              </a:ext>
            </a:extLst>
          </p:cNvPr>
          <p:cNvSpPr txBox="1"/>
          <p:nvPr/>
        </p:nvSpPr>
        <p:spPr>
          <a:xfrm>
            <a:off x="3383018" y="4732618"/>
            <a:ext cx="142360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ker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MySQL</a:t>
            </a:r>
            <a:endParaRPr kumimoji="0" lang="ko-KR" altLang="en-US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Arial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44713DC-DAAD-41B8-BE87-A644E3019B0D}"/>
              </a:ext>
            </a:extLst>
          </p:cNvPr>
          <p:cNvSpPr/>
          <p:nvPr/>
        </p:nvSpPr>
        <p:spPr>
          <a:xfrm>
            <a:off x="1479813" y="3208633"/>
            <a:ext cx="1401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ker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SECRUITY5</a:t>
            </a:r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AB58A46-B445-4D46-94AD-BEDCA5C28908}"/>
              </a:ext>
            </a:extLst>
          </p:cNvPr>
          <p:cNvSpPr/>
          <p:nvPr/>
        </p:nvSpPr>
        <p:spPr>
          <a:xfrm>
            <a:off x="3632604" y="2343087"/>
            <a:ext cx="2180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ker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ModelMapper 3.1.0</a:t>
            </a:r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0BFEB03-33F7-43EC-B652-F36C23987AE7}"/>
              </a:ext>
            </a:extLst>
          </p:cNvPr>
          <p:cNvSpPr/>
          <p:nvPr/>
        </p:nvSpPr>
        <p:spPr>
          <a:xfrm>
            <a:off x="3372680" y="5150451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ker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H2</a:t>
            </a:r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FA4765E-50FA-4418-AE82-2D102C121B54}"/>
              </a:ext>
            </a:extLst>
          </p:cNvPr>
          <p:cNvSpPr/>
          <p:nvPr/>
        </p:nvSpPr>
        <p:spPr>
          <a:xfrm>
            <a:off x="8768380" y="4855547"/>
            <a:ext cx="936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ker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maven </a:t>
            </a:r>
            <a:endParaRPr lang="ko-KR" altLang="en-US"/>
          </a:p>
        </p:txBody>
      </p:sp>
      <p:sp>
        <p:nvSpPr>
          <p:cNvPr id="49" name="Google Shape;97;p14">
            <a:extLst>
              <a:ext uri="{FF2B5EF4-FFF2-40B4-BE49-F238E27FC236}">
                <a16:creationId xmlns:a16="http://schemas.microsoft.com/office/drawing/2014/main" id="{7E5E4694-5E4F-46EE-815C-A8D995ECFD14}"/>
              </a:ext>
            </a:extLst>
          </p:cNvPr>
          <p:cNvSpPr txBox="1"/>
          <p:nvPr/>
        </p:nvSpPr>
        <p:spPr>
          <a:xfrm>
            <a:off x="3629079" y="2749528"/>
            <a:ext cx="398835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T</a:t>
            </a:r>
            <a:r>
              <a:rPr lang="en-US" altLang="ko-KR" ker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omcat 9.0.2</a:t>
            </a:r>
            <a:endParaRPr kumimoji="0" lang="ko-KR" altLang="en-US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Arial"/>
            </a:endParaRPr>
          </a:p>
        </p:txBody>
      </p:sp>
      <p:sp>
        <p:nvSpPr>
          <p:cNvPr id="50" name="Google Shape;97;p14">
            <a:extLst>
              <a:ext uri="{FF2B5EF4-FFF2-40B4-BE49-F238E27FC236}">
                <a16:creationId xmlns:a16="http://schemas.microsoft.com/office/drawing/2014/main" id="{ACBEEB91-6184-4BFB-A448-B801545A7A8D}"/>
              </a:ext>
            </a:extLst>
          </p:cNvPr>
          <p:cNvSpPr txBox="1"/>
          <p:nvPr/>
        </p:nvSpPr>
        <p:spPr>
          <a:xfrm>
            <a:off x="6976015" y="4901279"/>
            <a:ext cx="94875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ker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IntelliJ</a:t>
            </a:r>
            <a:endParaRPr kumimoji="0" lang="ko-KR" altLang="en-US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Arial"/>
            </a:endParaRPr>
          </a:p>
        </p:txBody>
      </p:sp>
      <p:sp>
        <p:nvSpPr>
          <p:cNvPr id="51" name="Google Shape;97;p14">
            <a:extLst>
              <a:ext uri="{FF2B5EF4-FFF2-40B4-BE49-F238E27FC236}">
                <a16:creationId xmlns:a16="http://schemas.microsoft.com/office/drawing/2014/main" id="{D0C6C6D7-9D06-4FFC-9135-5FE477D29D62}"/>
              </a:ext>
            </a:extLst>
          </p:cNvPr>
          <p:cNvSpPr txBox="1"/>
          <p:nvPr/>
        </p:nvSpPr>
        <p:spPr>
          <a:xfrm>
            <a:off x="8729296" y="5270950"/>
            <a:ext cx="102992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ker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GitHUB</a:t>
            </a:r>
            <a:endParaRPr kumimoji="0" lang="ko-KR" altLang="en-US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Arial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0FBCF55-8C71-4A2D-9041-FB9D6CF916AA}"/>
              </a:ext>
            </a:extLst>
          </p:cNvPr>
          <p:cNvSpPr/>
          <p:nvPr/>
        </p:nvSpPr>
        <p:spPr>
          <a:xfrm>
            <a:off x="6583393" y="2382170"/>
            <a:ext cx="625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ker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Ajax</a:t>
            </a:r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11DD1DF-3BF2-4BA6-B146-6FD58679B04B}"/>
              </a:ext>
            </a:extLst>
          </p:cNvPr>
          <p:cNvSpPr/>
          <p:nvPr/>
        </p:nvSpPr>
        <p:spPr>
          <a:xfrm>
            <a:off x="6559298" y="2717113"/>
            <a:ext cx="1742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ker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Thymleaf 3.2.0</a:t>
            </a:r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80947E1-759C-4A9F-A699-4FD4C4CF1823}"/>
              </a:ext>
            </a:extLst>
          </p:cNvPr>
          <p:cNvSpPr/>
          <p:nvPr/>
        </p:nvSpPr>
        <p:spPr>
          <a:xfrm>
            <a:off x="8344177" y="1928238"/>
            <a:ext cx="947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ker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HTML5</a:t>
            </a:r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87C789C-7288-453B-9B97-5B3A42DADC7A}"/>
              </a:ext>
            </a:extLst>
          </p:cNvPr>
          <p:cNvSpPr/>
          <p:nvPr/>
        </p:nvSpPr>
        <p:spPr>
          <a:xfrm>
            <a:off x="8408976" y="2372797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ker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CSS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359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7A33D17A-3109-4373-AB87-20C3609D58C3}"/>
              </a:ext>
            </a:extLst>
          </p:cNvPr>
          <p:cNvSpPr/>
          <p:nvPr/>
        </p:nvSpPr>
        <p:spPr>
          <a:xfrm>
            <a:off x="0" y="0"/>
            <a:ext cx="12192000" cy="2136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" name="Google Shape;93;p14"/>
          <p:cNvCxnSpPr/>
          <p:nvPr/>
        </p:nvCxnSpPr>
        <p:spPr>
          <a:xfrm>
            <a:off x="802105" y="1540042"/>
            <a:ext cx="5293895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" name="Google Shape;94;p14"/>
          <p:cNvSpPr txBox="1"/>
          <p:nvPr/>
        </p:nvSpPr>
        <p:spPr>
          <a:xfrm>
            <a:off x="802105" y="740276"/>
            <a:ext cx="319284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40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  <a:sym typeface="Arial"/>
              </a:rPr>
              <a:t>프로젝트 개요</a:t>
            </a:r>
            <a:endParaRPr kumimoji="0" sz="1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  <a:sym typeface="Arial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3980331" y="2508798"/>
            <a:ext cx="7463103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코로나 </a:t>
            </a:r>
            <a:r>
              <a:rPr kumimoji="0" lang="en-US" altLang="ko-KR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19</a:t>
            </a:r>
            <a:r>
              <a:rPr kumimoji="0" lang="ko-KR" altLang="en-US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로 인한 비대면 경제 활성화로 온라인 시장 규모 증대와 문구류 제품에 대한 수요가 증가로 문구류 쇼핑몰 </a:t>
            </a:r>
            <a:r>
              <a:rPr lang="ko-KR" altLang="en-US" ker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웹사이트 </a:t>
            </a:r>
            <a:r>
              <a:rPr lang="en-US" altLang="ko-KR" ker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‘</a:t>
            </a:r>
            <a:r>
              <a:rPr lang="ko-KR" altLang="en-US" ker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율스샵</a:t>
            </a:r>
            <a:r>
              <a:rPr lang="en-US" altLang="ko-KR" ker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’</a:t>
            </a:r>
            <a:r>
              <a:rPr lang="ko-KR" altLang="en-US" ker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을 구축하게 되었습니다</a:t>
            </a:r>
            <a:r>
              <a:rPr lang="en-US" altLang="ko-KR" ker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.</a:t>
            </a:r>
            <a:endParaRPr kumimoji="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Arial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BBF4C10-2BB9-4F4E-A4C4-ED5D7C4208C9}"/>
              </a:ext>
            </a:extLst>
          </p:cNvPr>
          <p:cNvSpPr/>
          <p:nvPr/>
        </p:nvSpPr>
        <p:spPr>
          <a:xfrm>
            <a:off x="0" y="6644353"/>
            <a:ext cx="12192000" cy="2136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438BAAB-DBAA-4EFC-B017-66582701C3C5}"/>
              </a:ext>
            </a:extLst>
          </p:cNvPr>
          <p:cNvSpPr/>
          <p:nvPr/>
        </p:nvSpPr>
        <p:spPr>
          <a:xfrm>
            <a:off x="0" y="7212"/>
            <a:ext cx="275208" cy="68507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8CC0D8D-3277-44CD-968A-AC04A659795D}"/>
              </a:ext>
            </a:extLst>
          </p:cNvPr>
          <p:cNvSpPr/>
          <p:nvPr/>
        </p:nvSpPr>
        <p:spPr>
          <a:xfrm>
            <a:off x="11916792" y="7215"/>
            <a:ext cx="275208" cy="68507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Google Shape;97;p14">
            <a:extLst>
              <a:ext uri="{FF2B5EF4-FFF2-40B4-BE49-F238E27FC236}">
                <a16:creationId xmlns:a16="http://schemas.microsoft.com/office/drawing/2014/main" id="{000698F3-7BC7-450D-AFF4-A407D7F5DAE0}"/>
              </a:ext>
            </a:extLst>
          </p:cNvPr>
          <p:cNvSpPr txBox="1"/>
          <p:nvPr/>
        </p:nvSpPr>
        <p:spPr>
          <a:xfrm>
            <a:off x="953743" y="3492946"/>
            <a:ext cx="189440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2. </a:t>
            </a:r>
            <a:r>
              <a:rPr kumimoji="0" lang="ko-KR" altLang="en-US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프로젝트 목표</a:t>
            </a:r>
            <a:endParaRPr kumimoji="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Arial"/>
            </a:endParaRPr>
          </a:p>
        </p:txBody>
      </p:sp>
      <p:sp>
        <p:nvSpPr>
          <p:cNvPr id="30" name="Google Shape;97;p14">
            <a:extLst>
              <a:ext uri="{FF2B5EF4-FFF2-40B4-BE49-F238E27FC236}">
                <a16:creationId xmlns:a16="http://schemas.microsoft.com/office/drawing/2014/main" id="{F075557E-CC9B-4CC6-841C-58BCAB5B9BD3}"/>
              </a:ext>
            </a:extLst>
          </p:cNvPr>
          <p:cNvSpPr txBox="1"/>
          <p:nvPr/>
        </p:nvSpPr>
        <p:spPr>
          <a:xfrm>
            <a:off x="953743" y="2528007"/>
            <a:ext cx="291901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n-US" altLang="ko-KR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1. </a:t>
            </a:r>
            <a:r>
              <a:rPr kumimoji="0" lang="ko-KR" altLang="en-US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프로젝트 배경 및</a:t>
            </a:r>
            <a:r>
              <a:rPr lang="ko-KR" altLang="en-US" ker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 도입목적</a:t>
            </a:r>
            <a:endParaRPr kumimoji="0" lang="en-US" altLang="ko-KR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Arial"/>
            </a:endParaRPr>
          </a:p>
        </p:txBody>
      </p:sp>
      <p:sp>
        <p:nvSpPr>
          <p:cNvPr id="32" name="Google Shape;97;p14">
            <a:extLst>
              <a:ext uri="{FF2B5EF4-FFF2-40B4-BE49-F238E27FC236}">
                <a16:creationId xmlns:a16="http://schemas.microsoft.com/office/drawing/2014/main" id="{29B44BB3-0330-4229-A919-C4007BBF1DE7}"/>
              </a:ext>
            </a:extLst>
          </p:cNvPr>
          <p:cNvSpPr txBox="1"/>
          <p:nvPr/>
        </p:nvSpPr>
        <p:spPr>
          <a:xfrm>
            <a:off x="953743" y="4472382"/>
            <a:ext cx="192748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ker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3</a:t>
            </a:r>
            <a:r>
              <a:rPr kumimoji="0" lang="en-US" altLang="ko-KR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. </a:t>
            </a:r>
            <a:r>
              <a:rPr kumimoji="0" lang="ko-KR" altLang="en-US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프로젝트 기간</a:t>
            </a:r>
            <a:endParaRPr kumimoji="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Arial"/>
            </a:endParaRPr>
          </a:p>
        </p:txBody>
      </p:sp>
      <p:sp>
        <p:nvSpPr>
          <p:cNvPr id="33" name="Google Shape;97;p14">
            <a:extLst>
              <a:ext uri="{FF2B5EF4-FFF2-40B4-BE49-F238E27FC236}">
                <a16:creationId xmlns:a16="http://schemas.microsoft.com/office/drawing/2014/main" id="{658F8F49-D57B-4BB2-98E6-61228912A9AF}"/>
              </a:ext>
            </a:extLst>
          </p:cNvPr>
          <p:cNvSpPr txBox="1"/>
          <p:nvPr/>
        </p:nvSpPr>
        <p:spPr>
          <a:xfrm>
            <a:off x="3980330" y="3479499"/>
            <a:ext cx="7463103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제품을 구매할 수 있는 환경을 제공하고</a:t>
            </a:r>
            <a:r>
              <a:rPr kumimoji="0" lang="en-US" altLang="ko-KR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, </a:t>
            </a:r>
            <a:r>
              <a:rPr kumimoji="0" lang="ko-KR" altLang="en-US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카테고리 및 상세 정보를 제공합니다</a:t>
            </a:r>
            <a:r>
              <a:rPr kumimoji="0" lang="en-US" altLang="ko-KR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쇼핑몰 운영자가 쇼핑몰을 관리할수 있는 환경을 제공합니다</a:t>
            </a:r>
            <a:r>
              <a:rPr kumimoji="0" lang="en-US" altLang="ko-KR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.</a:t>
            </a:r>
            <a:endParaRPr kumimoji="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Arial"/>
            </a:endParaRPr>
          </a:p>
        </p:txBody>
      </p:sp>
      <p:sp>
        <p:nvSpPr>
          <p:cNvPr id="34" name="Google Shape;97;p14">
            <a:extLst>
              <a:ext uri="{FF2B5EF4-FFF2-40B4-BE49-F238E27FC236}">
                <a16:creationId xmlns:a16="http://schemas.microsoft.com/office/drawing/2014/main" id="{4C723C00-10ED-439F-9D6E-FA076E3F766A}"/>
              </a:ext>
            </a:extLst>
          </p:cNvPr>
          <p:cNvSpPr txBox="1"/>
          <p:nvPr/>
        </p:nvSpPr>
        <p:spPr>
          <a:xfrm>
            <a:off x="3980332" y="4444711"/>
            <a:ext cx="725792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2023.03 ~ 2023.04 (2</a:t>
            </a:r>
            <a:r>
              <a:rPr kumimoji="0" lang="ko-KR" altLang="en-US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개월</a:t>
            </a:r>
            <a:r>
              <a:rPr kumimoji="0" lang="en-US" altLang="ko-KR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)</a:t>
            </a:r>
            <a:endParaRPr kumimoji="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2610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22"/>
          <p:cNvSpPr txBox="1"/>
          <p:nvPr/>
        </p:nvSpPr>
        <p:spPr>
          <a:xfrm>
            <a:off x="9811098" y="6588607"/>
            <a:ext cx="239039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ⓒ</a:t>
            </a:r>
            <a:r>
              <a:rPr kumimoji="0" lang="en-US" altLang="ko-KR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Saebyeol Yu. Saebyeol’s PowerPoint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73838">
              <a:alpha val="60000"/>
            </a:srgbClr>
          </a:solidFill>
          <a:ln w="12700" cap="flat" cmpd="sng">
            <a:solidFill>
              <a:srgbClr val="B86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15;p15">
            <a:extLst>
              <a:ext uri="{FF2B5EF4-FFF2-40B4-BE49-F238E27FC236}">
                <a16:creationId xmlns:a16="http://schemas.microsoft.com/office/drawing/2014/main" id="{82777ADB-8860-4B9B-BCE4-55542826E182}"/>
              </a:ext>
            </a:extLst>
          </p:cNvPr>
          <p:cNvSpPr txBox="1"/>
          <p:nvPr/>
        </p:nvSpPr>
        <p:spPr>
          <a:xfrm>
            <a:off x="776625" y="2978601"/>
            <a:ext cx="2179639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  <a:sym typeface="Arial"/>
              </a:rPr>
              <a:t>Part 2.</a:t>
            </a:r>
            <a:endParaRPr kumimoji="0" sz="4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  <a:sym typeface="Arial"/>
            </a:endParaRPr>
          </a:p>
        </p:txBody>
      </p:sp>
      <p:sp>
        <p:nvSpPr>
          <p:cNvPr id="9" name="Google Shape;116;p15">
            <a:extLst>
              <a:ext uri="{FF2B5EF4-FFF2-40B4-BE49-F238E27FC236}">
                <a16:creationId xmlns:a16="http://schemas.microsoft.com/office/drawing/2014/main" id="{016AA85D-03A3-4A50-A17F-A88EB1522478}"/>
              </a:ext>
            </a:extLst>
          </p:cNvPr>
          <p:cNvSpPr txBox="1"/>
          <p:nvPr/>
        </p:nvSpPr>
        <p:spPr>
          <a:xfrm>
            <a:off x="2773618" y="3040156"/>
            <a:ext cx="4800513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latinLnBrk="0">
              <a:buClr>
                <a:srgbClr val="000000"/>
              </a:buClr>
            </a:pPr>
            <a:r>
              <a:rPr lang="ko-KR" altLang="en-US" sz="4000" kern="0">
                <a:solidFill>
                  <a:srgbClr val="FFFFFF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  <a:sym typeface="Arial"/>
              </a:rPr>
              <a:t>프로젝트 아키텍처</a:t>
            </a:r>
          </a:p>
        </p:txBody>
      </p:sp>
    </p:spTree>
    <p:extLst>
      <p:ext uri="{BB962C8B-B14F-4D97-AF65-F5344CB8AC3E}">
        <p14:creationId xmlns:p14="http://schemas.microsoft.com/office/powerpoint/2010/main" val="2631143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7A33D17A-3109-4373-AB87-20C3609D58C3}"/>
              </a:ext>
            </a:extLst>
          </p:cNvPr>
          <p:cNvSpPr/>
          <p:nvPr/>
        </p:nvSpPr>
        <p:spPr>
          <a:xfrm>
            <a:off x="0" y="0"/>
            <a:ext cx="12192000" cy="2136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" name="Google Shape;93;p14"/>
          <p:cNvCxnSpPr/>
          <p:nvPr/>
        </p:nvCxnSpPr>
        <p:spPr>
          <a:xfrm>
            <a:off x="802105" y="1540042"/>
            <a:ext cx="5293895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" name="Google Shape;94;p14"/>
          <p:cNvSpPr txBox="1"/>
          <p:nvPr/>
        </p:nvSpPr>
        <p:spPr>
          <a:xfrm>
            <a:off x="802105" y="740276"/>
            <a:ext cx="319284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40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  <a:sym typeface="Arial"/>
              </a:rPr>
              <a:t>기술 스택</a:t>
            </a:r>
            <a:endParaRPr kumimoji="0" sz="1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  <a:sym typeface="Arial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BBF4C10-2BB9-4F4E-A4C4-ED5D7C4208C9}"/>
              </a:ext>
            </a:extLst>
          </p:cNvPr>
          <p:cNvSpPr/>
          <p:nvPr/>
        </p:nvSpPr>
        <p:spPr>
          <a:xfrm>
            <a:off x="0" y="6644353"/>
            <a:ext cx="12192000" cy="2136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438BAAB-DBAA-4EFC-B017-66582701C3C5}"/>
              </a:ext>
            </a:extLst>
          </p:cNvPr>
          <p:cNvSpPr/>
          <p:nvPr/>
        </p:nvSpPr>
        <p:spPr>
          <a:xfrm>
            <a:off x="0" y="7212"/>
            <a:ext cx="275208" cy="68507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8CC0D8D-3277-44CD-968A-AC04A659795D}"/>
              </a:ext>
            </a:extLst>
          </p:cNvPr>
          <p:cNvSpPr/>
          <p:nvPr/>
        </p:nvSpPr>
        <p:spPr>
          <a:xfrm>
            <a:off x="11916792" y="7215"/>
            <a:ext cx="275208" cy="68507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DDF3146-1F1C-43AA-BA2D-9106166FA411}"/>
              </a:ext>
            </a:extLst>
          </p:cNvPr>
          <p:cNvCxnSpPr/>
          <p:nvPr/>
        </p:nvCxnSpPr>
        <p:spPr>
          <a:xfrm>
            <a:off x="6096000" y="1961965"/>
            <a:ext cx="0" cy="4181383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12A7CE3-8920-4B27-B2B5-EF2844189BC9}"/>
              </a:ext>
            </a:extLst>
          </p:cNvPr>
          <p:cNvCxnSpPr>
            <a:cxnSpLocks/>
          </p:cNvCxnSpPr>
          <p:nvPr/>
        </p:nvCxnSpPr>
        <p:spPr>
          <a:xfrm>
            <a:off x="1585403" y="4689240"/>
            <a:ext cx="9021193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Google Shape;94;p14">
            <a:extLst>
              <a:ext uri="{FF2B5EF4-FFF2-40B4-BE49-F238E27FC236}">
                <a16:creationId xmlns:a16="http://schemas.microsoft.com/office/drawing/2014/main" id="{41613F60-25AB-46F6-807F-F36F6EA432B3}"/>
              </a:ext>
            </a:extLst>
          </p:cNvPr>
          <p:cNvSpPr txBox="1"/>
          <p:nvPr/>
        </p:nvSpPr>
        <p:spPr>
          <a:xfrm>
            <a:off x="4719960" y="4244149"/>
            <a:ext cx="1305018" cy="3692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kern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  <a:sym typeface="Arial"/>
              </a:rPr>
              <a:t>Back-end</a:t>
            </a:r>
            <a:endParaRPr kumimoji="0" sz="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  <a:sym typeface="Arial"/>
            </a:endParaRPr>
          </a:p>
        </p:txBody>
      </p:sp>
      <p:sp>
        <p:nvSpPr>
          <p:cNvPr id="34" name="Google Shape;94;p14">
            <a:extLst>
              <a:ext uri="{FF2B5EF4-FFF2-40B4-BE49-F238E27FC236}">
                <a16:creationId xmlns:a16="http://schemas.microsoft.com/office/drawing/2014/main" id="{A5040C0A-98F6-4E93-8A77-A49FFE0FD50B}"/>
              </a:ext>
            </a:extLst>
          </p:cNvPr>
          <p:cNvSpPr txBox="1"/>
          <p:nvPr/>
        </p:nvSpPr>
        <p:spPr>
          <a:xfrm>
            <a:off x="6167023" y="4244148"/>
            <a:ext cx="1305018" cy="369291"/>
          </a:xfrm>
          <a:prstGeom prst="rect">
            <a:avLst/>
          </a:prstGeom>
          <a:solidFill>
            <a:srgbClr val="E2FFC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kern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  <a:sym typeface="Arial"/>
              </a:rPr>
              <a:t>Front-end</a:t>
            </a:r>
            <a:endParaRPr kumimoji="0" sz="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  <a:sym typeface="Arial"/>
            </a:endParaRPr>
          </a:p>
        </p:txBody>
      </p:sp>
      <p:sp>
        <p:nvSpPr>
          <p:cNvPr id="36" name="Google Shape;94;p14">
            <a:extLst>
              <a:ext uri="{FF2B5EF4-FFF2-40B4-BE49-F238E27FC236}">
                <a16:creationId xmlns:a16="http://schemas.microsoft.com/office/drawing/2014/main" id="{7824F318-515E-46A5-83E3-7321DAE0976C}"/>
              </a:ext>
            </a:extLst>
          </p:cNvPr>
          <p:cNvSpPr txBox="1"/>
          <p:nvPr/>
        </p:nvSpPr>
        <p:spPr>
          <a:xfrm>
            <a:off x="4719959" y="4755098"/>
            <a:ext cx="1305018" cy="369291"/>
          </a:xfrm>
          <a:prstGeom prst="rect">
            <a:avLst/>
          </a:prstGeom>
          <a:solidFill>
            <a:srgbClr val="D1EAF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kern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  <a:sym typeface="Arial"/>
              </a:rPr>
              <a:t>Database</a:t>
            </a:r>
            <a:endParaRPr kumimoji="0" sz="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  <a:sym typeface="Arial"/>
            </a:endParaRPr>
          </a:p>
        </p:txBody>
      </p:sp>
      <p:sp>
        <p:nvSpPr>
          <p:cNvPr id="37" name="Google Shape;94;p14">
            <a:extLst>
              <a:ext uri="{FF2B5EF4-FFF2-40B4-BE49-F238E27FC236}">
                <a16:creationId xmlns:a16="http://schemas.microsoft.com/office/drawing/2014/main" id="{94DCC52E-A886-4ABF-85CD-E0F34AD0A23A}"/>
              </a:ext>
            </a:extLst>
          </p:cNvPr>
          <p:cNvSpPr txBox="1"/>
          <p:nvPr/>
        </p:nvSpPr>
        <p:spPr>
          <a:xfrm>
            <a:off x="6167023" y="4760881"/>
            <a:ext cx="1305018" cy="369291"/>
          </a:xfrm>
          <a:prstGeom prst="rect">
            <a:avLst/>
          </a:prstGeom>
          <a:solidFill>
            <a:srgbClr val="FFFBC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kern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  <a:sym typeface="Arial"/>
              </a:rPr>
              <a:t>ETC</a:t>
            </a:r>
            <a:endParaRPr kumimoji="0" sz="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  <a:sym typeface="Arial"/>
            </a:endParaRPr>
          </a:p>
        </p:txBody>
      </p:sp>
      <p:pic>
        <p:nvPicPr>
          <p:cNvPr id="1026" name="Picture 2" descr="자바 커피 컵 로고 icon">
            <a:extLst>
              <a:ext uri="{FF2B5EF4-FFF2-40B4-BE49-F238E27FC236}">
                <a16:creationId xmlns:a16="http://schemas.microsoft.com/office/drawing/2014/main" id="{2B0BD547-C338-4477-B5CC-1F76B2886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425" y="1996039"/>
            <a:ext cx="671886" cy="67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Google Shape;97;p14">
            <a:extLst>
              <a:ext uri="{FF2B5EF4-FFF2-40B4-BE49-F238E27FC236}">
                <a16:creationId xmlns:a16="http://schemas.microsoft.com/office/drawing/2014/main" id="{6EE3FFF1-DF5A-4AD9-9FB8-8AA5B721326E}"/>
              </a:ext>
            </a:extLst>
          </p:cNvPr>
          <p:cNvSpPr txBox="1"/>
          <p:nvPr/>
        </p:nvSpPr>
        <p:spPr>
          <a:xfrm>
            <a:off x="857814" y="2627692"/>
            <a:ext cx="139196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ker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JDK 1.8</a:t>
            </a:r>
            <a:endParaRPr kumimoji="0" lang="ko-KR" altLang="en-US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Arial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F91D40F-257D-4E4E-8796-DFBE2D0891BC}"/>
              </a:ext>
            </a:extLst>
          </p:cNvPr>
          <p:cNvSpPr/>
          <p:nvPr/>
        </p:nvSpPr>
        <p:spPr>
          <a:xfrm>
            <a:off x="2064614" y="2617753"/>
            <a:ext cx="1930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ker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Spring Boot 2.7.1</a:t>
            </a:r>
            <a:endParaRPr lang="ko-KR" altLang="en-US"/>
          </a:p>
        </p:txBody>
      </p:sp>
      <p:sp>
        <p:nvSpPr>
          <p:cNvPr id="48" name="Google Shape;97;p14">
            <a:extLst>
              <a:ext uri="{FF2B5EF4-FFF2-40B4-BE49-F238E27FC236}">
                <a16:creationId xmlns:a16="http://schemas.microsoft.com/office/drawing/2014/main" id="{6879CD78-D8C8-49B1-A764-ACC7AAB7F651}"/>
              </a:ext>
            </a:extLst>
          </p:cNvPr>
          <p:cNvSpPr txBox="1"/>
          <p:nvPr/>
        </p:nvSpPr>
        <p:spPr>
          <a:xfrm>
            <a:off x="3950465" y="2617794"/>
            <a:ext cx="167606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T</a:t>
            </a:r>
            <a:r>
              <a:rPr lang="en-US" altLang="ko-KR" ker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omcat 9.0.2</a:t>
            </a:r>
            <a:endParaRPr kumimoji="0" lang="ko-KR" altLang="en-US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Arial"/>
            </a:endParaRPr>
          </a:p>
        </p:txBody>
      </p:sp>
      <p:pic>
        <p:nvPicPr>
          <p:cNvPr id="1030" name="Picture 6" descr="Tomcat icon">
            <a:extLst>
              <a:ext uri="{FF2B5EF4-FFF2-40B4-BE49-F238E27FC236}">
                <a16:creationId xmlns:a16="http://schemas.microsoft.com/office/drawing/2014/main" id="{F099298B-8F90-4FD5-AAFC-29245DEC6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502" y="2089534"/>
            <a:ext cx="582605" cy="582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Google Shape;97;p14">
            <a:extLst>
              <a:ext uri="{FF2B5EF4-FFF2-40B4-BE49-F238E27FC236}">
                <a16:creationId xmlns:a16="http://schemas.microsoft.com/office/drawing/2014/main" id="{0B7DB769-5104-43C6-92AC-D37E340AE06D}"/>
              </a:ext>
            </a:extLst>
          </p:cNvPr>
          <p:cNvSpPr txBox="1"/>
          <p:nvPr/>
        </p:nvSpPr>
        <p:spPr>
          <a:xfrm>
            <a:off x="682227" y="3761863"/>
            <a:ext cx="180277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ker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Lombok 1.18.26 </a:t>
            </a:r>
            <a:endParaRPr kumimoji="0" lang="ko-KR" altLang="en-US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Arial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30900CA-25CB-4CC5-BC75-C970BBA2C2F7}"/>
              </a:ext>
            </a:extLst>
          </p:cNvPr>
          <p:cNvSpPr/>
          <p:nvPr/>
        </p:nvSpPr>
        <p:spPr>
          <a:xfrm>
            <a:off x="2558191" y="3754760"/>
            <a:ext cx="1181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ker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JPA 5.0.0</a:t>
            </a:r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B2897DC-8575-48E5-AE56-FC933826A1DF}"/>
              </a:ext>
            </a:extLst>
          </p:cNvPr>
          <p:cNvSpPr/>
          <p:nvPr/>
        </p:nvSpPr>
        <p:spPr>
          <a:xfrm>
            <a:off x="4114948" y="3760844"/>
            <a:ext cx="1401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ker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SECRUITY5</a:t>
            </a:r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76C01AF-FFFC-4D33-8DC6-37A0548397E4}"/>
              </a:ext>
            </a:extLst>
          </p:cNvPr>
          <p:cNvSpPr/>
          <p:nvPr/>
        </p:nvSpPr>
        <p:spPr>
          <a:xfrm>
            <a:off x="8027990" y="3836221"/>
            <a:ext cx="1712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ker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JQUERY 1.12.4</a:t>
            </a:r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DA148FC-156D-4415-A5F7-6EEF856E388C}"/>
              </a:ext>
            </a:extLst>
          </p:cNvPr>
          <p:cNvSpPr/>
          <p:nvPr/>
        </p:nvSpPr>
        <p:spPr>
          <a:xfrm>
            <a:off x="8854337" y="2672509"/>
            <a:ext cx="1742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ker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Thymleaf 3.2.0</a:t>
            </a:r>
            <a:endParaRPr lang="ko-KR" altLang="en-US"/>
          </a:p>
        </p:txBody>
      </p:sp>
      <p:sp>
        <p:nvSpPr>
          <p:cNvPr id="59" name="Google Shape;97;p14">
            <a:extLst>
              <a:ext uri="{FF2B5EF4-FFF2-40B4-BE49-F238E27FC236}">
                <a16:creationId xmlns:a16="http://schemas.microsoft.com/office/drawing/2014/main" id="{94147709-2908-450C-B89F-4933947A3BDA}"/>
              </a:ext>
            </a:extLst>
          </p:cNvPr>
          <p:cNvSpPr txBox="1"/>
          <p:nvPr/>
        </p:nvSpPr>
        <p:spPr>
          <a:xfrm>
            <a:off x="1414380" y="5771491"/>
            <a:ext cx="167080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ker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MySQL 8.0.31</a:t>
            </a:r>
            <a:endParaRPr kumimoji="0" lang="ko-KR" altLang="en-US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Arial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710B2ED-F778-4359-BAC4-DC15C06948FD}"/>
              </a:ext>
            </a:extLst>
          </p:cNvPr>
          <p:cNvSpPr/>
          <p:nvPr/>
        </p:nvSpPr>
        <p:spPr>
          <a:xfrm>
            <a:off x="3669868" y="5771491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ker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H2</a:t>
            </a:r>
            <a:endParaRPr lang="ko-KR" alt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5AFAD0F6-7AB3-421B-8146-EBE86A2A9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263" y="3342861"/>
            <a:ext cx="748885" cy="342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DFC483F-9BA4-4F6F-91BC-DB236FFE05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4218" y="3109246"/>
            <a:ext cx="589677" cy="66255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DB98D764-E572-4055-9BB9-B64814DE1A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2346" y="1965999"/>
            <a:ext cx="884236" cy="73196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27B7EACB-D513-4F70-A967-3E0012A625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18651" y="3041841"/>
            <a:ext cx="615188" cy="727258"/>
          </a:xfrm>
          <a:prstGeom prst="rect">
            <a:avLst/>
          </a:prstGeom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id="{A6A6FF8D-9D93-44C6-A098-95D02C0023AE}"/>
              </a:ext>
            </a:extLst>
          </p:cNvPr>
          <p:cNvSpPr/>
          <p:nvPr/>
        </p:nvSpPr>
        <p:spPr>
          <a:xfrm>
            <a:off x="7469338" y="2672509"/>
            <a:ext cx="13067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ker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Javascript </a:t>
            </a:r>
            <a:endParaRPr lang="ko-KR" altLang="en-US"/>
          </a:p>
        </p:txBody>
      </p:sp>
      <p:pic>
        <p:nvPicPr>
          <p:cNvPr id="1035" name="Picture 11" descr="javascript 아이콘">
            <a:extLst>
              <a:ext uri="{FF2B5EF4-FFF2-40B4-BE49-F238E27FC236}">
                <a16:creationId xmlns:a16="http://schemas.microsoft.com/office/drawing/2014/main" id="{FE8CFB94-9671-4A08-86C8-A3E0C5886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791" y="1982125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Thymeleaf logo">
            <a:extLst>
              <a:ext uri="{FF2B5EF4-FFF2-40B4-BE49-F238E27FC236}">
                <a16:creationId xmlns:a16="http://schemas.microsoft.com/office/drawing/2014/main" id="{FECF61D3-0AA0-40B9-A1DC-77CAA91EA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2494" y="2008623"/>
            <a:ext cx="656259" cy="657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@jquery">
            <a:extLst>
              <a:ext uri="{FF2B5EF4-FFF2-40B4-BE49-F238E27FC236}">
                <a16:creationId xmlns:a16="http://schemas.microsoft.com/office/drawing/2014/main" id="{1B426208-C1F2-4B7C-ACAE-8265D267D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7858" y="3164081"/>
            <a:ext cx="655866" cy="655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MySQL Logo">
            <a:extLst>
              <a:ext uri="{FF2B5EF4-FFF2-40B4-BE49-F238E27FC236}">
                <a16:creationId xmlns:a16="http://schemas.microsoft.com/office/drawing/2014/main" id="{3BFB9499-B4C6-4B99-A6A5-356C389C8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322" y="5169154"/>
            <a:ext cx="950918" cy="5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 descr="H2 database logo">
            <a:extLst>
              <a:ext uri="{FF2B5EF4-FFF2-40B4-BE49-F238E27FC236}">
                <a16:creationId xmlns:a16="http://schemas.microsoft.com/office/drawing/2014/main" id="{C4291478-5C5C-4431-84F1-13C9FE4EE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616" y="5395138"/>
            <a:ext cx="674572" cy="369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직사각형 69">
            <a:extLst>
              <a:ext uri="{FF2B5EF4-FFF2-40B4-BE49-F238E27FC236}">
                <a16:creationId xmlns:a16="http://schemas.microsoft.com/office/drawing/2014/main" id="{4A720FB5-CFCC-4DA4-8651-5A9DBBC3FE83}"/>
              </a:ext>
            </a:extLst>
          </p:cNvPr>
          <p:cNvSpPr/>
          <p:nvPr/>
        </p:nvSpPr>
        <p:spPr>
          <a:xfrm>
            <a:off x="8071444" y="5835059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ker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gson</a:t>
            </a:r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F1CEA14D-2BB2-4504-A59C-21D8F0B41AA4}"/>
              </a:ext>
            </a:extLst>
          </p:cNvPr>
          <p:cNvSpPr/>
          <p:nvPr/>
        </p:nvSpPr>
        <p:spPr>
          <a:xfrm>
            <a:off x="8949030" y="5824123"/>
            <a:ext cx="936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ker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maven </a:t>
            </a:r>
            <a:endParaRPr lang="ko-KR" altLang="en-US"/>
          </a:p>
        </p:txBody>
      </p:sp>
      <p:sp>
        <p:nvSpPr>
          <p:cNvPr id="72" name="Google Shape;97;p14">
            <a:extLst>
              <a:ext uri="{FF2B5EF4-FFF2-40B4-BE49-F238E27FC236}">
                <a16:creationId xmlns:a16="http://schemas.microsoft.com/office/drawing/2014/main" id="{2D92A432-006A-431D-B933-B5BC6920D87D}"/>
              </a:ext>
            </a:extLst>
          </p:cNvPr>
          <p:cNvSpPr txBox="1"/>
          <p:nvPr/>
        </p:nvSpPr>
        <p:spPr>
          <a:xfrm>
            <a:off x="6715433" y="5857184"/>
            <a:ext cx="130501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ker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IntelliJ 2022.3.2</a:t>
            </a:r>
            <a:endParaRPr kumimoji="0" lang="ko-KR" altLang="en-US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Arial"/>
            </a:endParaRPr>
          </a:p>
        </p:txBody>
      </p:sp>
      <p:sp>
        <p:nvSpPr>
          <p:cNvPr id="73" name="Google Shape;97;p14">
            <a:extLst>
              <a:ext uri="{FF2B5EF4-FFF2-40B4-BE49-F238E27FC236}">
                <a16:creationId xmlns:a16="http://schemas.microsoft.com/office/drawing/2014/main" id="{56CBD4A3-1B57-4959-81BD-7B570B00F264}"/>
              </a:ext>
            </a:extLst>
          </p:cNvPr>
          <p:cNvSpPr txBox="1"/>
          <p:nvPr/>
        </p:nvSpPr>
        <p:spPr>
          <a:xfrm>
            <a:off x="9887777" y="5824164"/>
            <a:ext cx="102992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ker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GitHUB</a:t>
            </a:r>
            <a:endParaRPr kumimoji="0" lang="ko-KR" altLang="en-US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Arial"/>
            </a:endParaRPr>
          </a:p>
        </p:txBody>
      </p:sp>
      <p:pic>
        <p:nvPicPr>
          <p:cNvPr id="1047" name="Picture 23">
            <a:extLst>
              <a:ext uri="{FF2B5EF4-FFF2-40B4-BE49-F238E27FC236}">
                <a16:creationId xmlns:a16="http://schemas.microsoft.com/office/drawing/2014/main" id="{B7FE02A7-764F-4581-AD80-312E9997C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436" y="5361419"/>
            <a:ext cx="505412" cy="505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82012084-00C4-4180-84D6-8315E0D6822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355" y="5247327"/>
            <a:ext cx="599439" cy="599439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10E3BA7D-6733-4E7A-B426-7349E2DAB68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114448" y="5303329"/>
            <a:ext cx="534687" cy="534687"/>
          </a:xfrm>
          <a:prstGeom prst="rect">
            <a:avLst/>
          </a:prstGeom>
        </p:spPr>
      </p:pic>
      <p:pic>
        <p:nvPicPr>
          <p:cNvPr id="1049" name="Picture 25" descr="github 로고 무료 아이콘">
            <a:extLst>
              <a:ext uri="{FF2B5EF4-FFF2-40B4-BE49-F238E27FC236}">
                <a16:creationId xmlns:a16="http://schemas.microsoft.com/office/drawing/2014/main" id="{A136C624-28BA-4853-B747-336307EC1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1608" y="5241903"/>
            <a:ext cx="581042" cy="581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7368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8" name="Google Shape;698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99" name="Google Shape;699;p3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73838">
              <a:alpha val="60000"/>
            </a:srgbClr>
          </a:solidFill>
          <a:ln w="12700" cap="flat" cmpd="sng">
            <a:solidFill>
              <a:srgbClr val="B86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15;p15">
            <a:extLst>
              <a:ext uri="{FF2B5EF4-FFF2-40B4-BE49-F238E27FC236}">
                <a16:creationId xmlns:a16="http://schemas.microsoft.com/office/drawing/2014/main" id="{045729F2-F091-4989-BB3D-FBD7E4945643}"/>
              </a:ext>
            </a:extLst>
          </p:cNvPr>
          <p:cNvSpPr txBox="1"/>
          <p:nvPr/>
        </p:nvSpPr>
        <p:spPr>
          <a:xfrm>
            <a:off x="776625" y="2978601"/>
            <a:ext cx="2179639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  <a:sym typeface="Arial"/>
              </a:rPr>
              <a:t>Part 3.</a:t>
            </a:r>
            <a:endParaRPr kumimoji="0" sz="4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  <a:sym typeface="Arial"/>
            </a:endParaRPr>
          </a:p>
        </p:txBody>
      </p:sp>
      <p:sp>
        <p:nvSpPr>
          <p:cNvPr id="8" name="Google Shape;116;p15">
            <a:extLst>
              <a:ext uri="{FF2B5EF4-FFF2-40B4-BE49-F238E27FC236}">
                <a16:creationId xmlns:a16="http://schemas.microsoft.com/office/drawing/2014/main" id="{1B08C16C-9F75-4D2F-B605-0B7911F97B48}"/>
              </a:ext>
            </a:extLst>
          </p:cNvPr>
          <p:cNvSpPr txBox="1"/>
          <p:nvPr/>
        </p:nvSpPr>
        <p:spPr>
          <a:xfrm>
            <a:off x="2843161" y="3031278"/>
            <a:ext cx="504908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4000" kern="0">
                <a:solidFill>
                  <a:srgbClr val="FFFFFF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  <a:sym typeface="Arial"/>
              </a:rPr>
              <a:t>데이터베이스 모델링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5699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7A33D17A-3109-4373-AB87-20C3609D58C3}"/>
              </a:ext>
            </a:extLst>
          </p:cNvPr>
          <p:cNvSpPr/>
          <p:nvPr/>
        </p:nvSpPr>
        <p:spPr>
          <a:xfrm>
            <a:off x="0" y="0"/>
            <a:ext cx="12192000" cy="2136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" name="Google Shape;93;p14"/>
          <p:cNvCxnSpPr/>
          <p:nvPr/>
        </p:nvCxnSpPr>
        <p:spPr>
          <a:xfrm>
            <a:off x="802105" y="1540042"/>
            <a:ext cx="5293895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" name="Google Shape;94;p14"/>
          <p:cNvSpPr txBox="1"/>
          <p:nvPr/>
        </p:nvSpPr>
        <p:spPr>
          <a:xfrm>
            <a:off x="802105" y="740276"/>
            <a:ext cx="319284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40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  <a:sym typeface="Arial"/>
              </a:rPr>
              <a:t>데이터베이스 </a:t>
            </a:r>
            <a:endParaRPr kumimoji="0" sz="1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  <a:sym typeface="Arial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3980331" y="2508798"/>
            <a:ext cx="7463103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코로나 </a:t>
            </a:r>
            <a:r>
              <a:rPr kumimoji="0" lang="en-US" altLang="ko-KR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19</a:t>
            </a:r>
            <a:r>
              <a:rPr kumimoji="0" lang="ko-KR" altLang="en-US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로 인한 비대면 경제 활성화로 온라인 시장 규모 증대와 문구류 제품에 대한 수요가 증가로 문구류 쇼핑몰 </a:t>
            </a:r>
            <a:r>
              <a:rPr lang="ko-KR" altLang="en-US" ker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웹사이트 </a:t>
            </a:r>
            <a:r>
              <a:rPr lang="en-US" altLang="ko-KR" ker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‘</a:t>
            </a:r>
            <a:r>
              <a:rPr lang="ko-KR" altLang="en-US" ker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율스샵</a:t>
            </a:r>
            <a:r>
              <a:rPr lang="en-US" altLang="ko-KR" ker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’</a:t>
            </a:r>
            <a:r>
              <a:rPr lang="ko-KR" altLang="en-US" ker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을 구축하게 되었습니다</a:t>
            </a:r>
            <a:r>
              <a:rPr lang="en-US" altLang="ko-KR" ker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.</a:t>
            </a:r>
            <a:endParaRPr kumimoji="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Arial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BBF4C10-2BB9-4F4E-A4C4-ED5D7C4208C9}"/>
              </a:ext>
            </a:extLst>
          </p:cNvPr>
          <p:cNvSpPr/>
          <p:nvPr/>
        </p:nvSpPr>
        <p:spPr>
          <a:xfrm>
            <a:off x="0" y="6644353"/>
            <a:ext cx="12192000" cy="2136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438BAAB-DBAA-4EFC-B017-66582701C3C5}"/>
              </a:ext>
            </a:extLst>
          </p:cNvPr>
          <p:cNvSpPr/>
          <p:nvPr/>
        </p:nvSpPr>
        <p:spPr>
          <a:xfrm>
            <a:off x="0" y="7212"/>
            <a:ext cx="275208" cy="68507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8CC0D8D-3277-44CD-968A-AC04A659795D}"/>
              </a:ext>
            </a:extLst>
          </p:cNvPr>
          <p:cNvSpPr/>
          <p:nvPr/>
        </p:nvSpPr>
        <p:spPr>
          <a:xfrm>
            <a:off x="11916792" y="7215"/>
            <a:ext cx="275208" cy="68507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Google Shape;97;p14">
            <a:extLst>
              <a:ext uri="{FF2B5EF4-FFF2-40B4-BE49-F238E27FC236}">
                <a16:creationId xmlns:a16="http://schemas.microsoft.com/office/drawing/2014/main" id="{000698F3-7BC7-450D-AFF4-A407D7F5DAE0}"/>
              </a:ext>
            </a:extLst>
          </p:cNvPr>
          <p:cNvSpPr txBox="1"/>
          <p:nvPr/>
        </p:nvSpPr>
        <p:spPr>
          <a:xfrm>
            <a:off x="953743" y="3492946"/>
            <a:ext cx="189440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2. </a:t>
            </a:r>
            <a:r>
              <a:rPr kumimoji="0" lang="ko-KR" altLang="en-US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프로젝트 목표</a:t>
            </a:r>
            <a:endParaRPr kumimoji="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Arial"/>
            </a:endParaRPr>
          </a:p>
        </p:txBody>
      </p:sp>
      <p:sp>
        <p:nvSpPr>
          <p:cNvPr id="30" name="Google Shape;97;p14">
            <a:extLst>
              <a:ext uri="{FF2B5EF4-FFF2-40B4-BE49-F238E27FC236}">
                <a16:creationId xmlns:a16="http://schemas.microsoft.com/office/drawing/2014/main" id="{F075557E-CC9B-4CC6-841C-58BCAB5B9BD3}"/>
              </a:ext>
            </a:extLst>
          </p:cNvPr>
          <p:cNvSpPr txBox="1"/>
          <p:nvPr/>
        </p:nvSpPr>
        <p:spPr>
          <a:xfrm>
            <a:off x="953743" y="2528007"/>
            <a:ext cx="291901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n-US" altLang="ko-KR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1. </a:t>
            </a:r>
            <a:r>
              <a:rPr kumimoji="0" lang="ko-KR" altLang="en-US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프로젝트 배경 및</a:t>
            </a:r>
            <a:r>
              <a:rPr lang="ko-KR" altLang="en-US" ker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 도입목적</a:t>
            </a:r>
            <a:endParaRPr kumimoji="0" lang="en-US" altLang="ko-KR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Arial"/>
            </a:endParaRPr>
          </a:p>
        </p:txBody>
      </p:sp>
      <p:sp>
        <p:nvSpPr>
          <p:cNvPr id="32" name="Google Shape;97;p14">
            <a:extLst>
              <a:ext uri="{FF2B5EF4-FFF2-40B4-BE49-F238E27FC236}">
                <a16:creationId xmlns:a16="http://schemas.microsoft.com/office/drawing/2014/main" id="{29B44BB3-0330-4229-A919-C4007BBF1DE7}"/>
              </a:ext>
            </a:extLst>
          </p:cNvPr>
          <p:cNvSpPr txBox="1"/>
          <p:nvPr/>
        </p:nvSpPr>
        <p:spPr>
          <a:xfrm>
            <a:off x="953743" y="4472382"/>
            <a:ext cx="192748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ker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3</a:t>
            </a:r>
            <a:r>
              <a:rPr kumimoji="0" lang="en-US" altLang="ko-KR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. </a:t>
            </a:r>
            <a:r>
              <a:rPr kumimoji="0" lang="ko-KR" altLang="en-US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프로젝트 기간</a:t>
            </a:r>
            <a:endParaRPr kumimoji="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Arial"/>
            </a:endParaRPr>
          </a:p>
        </p:txBody>
      </p:sp>
      <p:sp>
        <p:nvSpPr>
          <p:cNvPr id="33" name="Google Shape;97;p14">
            <a:extLst>
              <a:ext uri="{FF2B5EF4-FFF2-40B4-BE49-F238E27FC236}">
                <a16:creationId xmlns:a16="http://schemas.microsoft.com/office/drawing/2014/main" id="{658F8F49-D57B-4BB2-98E6-61228912A9AF}"/>
              </a:ext>
            </a:extLst>
          </p:cNvPr>
          <p:cNvSpPr txBox="1"/>
          <p:nvPr/>
        </p:nvSpPr>
        <p:spPr>
          <a:xfrm>
            <a:off x="3980330" y="3479499"/>
            <a:ext cx="7463103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제품을 구매할 수 있는 환경을 제공하고</a:t>
            </a:r>
            <a:r>
              <a:rPr kumimoji="0" lang="en-US" altLang="ko-KR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, </a:t>
            </a:r>
            <a:r>
              <a:rPr kumimoji="0" lang="ko-KR" altLang="en-US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카테고리 및 상세 정보를 제공합니다</a:t>
            </a:r>
            <a:r>
              <a:rPr kumimoji="0" lang="en-US" altLang="ko-KR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쇼핑몰 운영자가 쇼핑몰을 관리할수 있는 환경을 제공합니다</a:t>
            </a:r>
            <a:r>
              <a:rPr kumimoji="0" lang="en-US" altLang="ko-KR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.</a:t>
            </a:r>
            <a:endParaRPr kumimoji="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Arial"/>
            </a:endParaRPr>
          </a:p>
        </p:txBody>
      </p:sp>
      <p:sp>
        <p:nvSpPr>
          <p:cNvPr id="34" name="Google Shape;97;p14">
            <a:extLst>
              <a:ext uri="{FF2B5EF4-FFF2-40B4-BE49-F238E27FC236}">
                <a16:creationId xmlns:a16="http://schemas.microsoft.com/office/drawing/2014/main" id="{4C723C00-10ED-439F-9D6E-FA076E3F766A}"/>
              </a:ext>
            </a:extLst>
          </p:cNvPr>
          <p:cNvSpPr txBox="1"/>
          <p:nvPr/>
        </p:nvSpPr>
        <p:spPr>
          <a:xfrm>
            <a:off x="3980332" y="4444711"/>
            <a:ext cx="725792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2023.03 ~ 2023.04 (2</a:t>
            </a:r>
            <a:r>
              <a:rPr kumimoji="0" lang="ko-KR" altLang="en-US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개월</a:t>
            </a:r>
            <a:r>
              <a:rPr kumimoji="0" lang="en-US" altLang="ko-KR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)</a:t>
            </a:r>
            <a:endParaRPr kumimoji="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1980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7A33D17A-3109-4373-AB87-20C3609D58C3}"/>
              </a:ext>
            </a:extLst>
          </p:cNvPr>
          <p:cNvSpPr/>
          <p:nvPr/>
        </p:nvSpPr>
        <p:spPr>
          <a:xfrm>
            <a:off x="0" y="0"/>
            <a:ext cx="12192000" cy="2136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" name="Google Shape;93;p14"/>
          <p:cNvCxnSpPr/>
          <p:nvPr/>
        </p:nvCxnSpPr>
        <p:spPr>
          <a:xfrm>
            <a:off x="802105" y="1540042"/>
            <a:ext cx="5293895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" name="Google Shape;94;p14"/>
          <p:cNvSpPr txBox="1"/>
          <p:nvPr/>
        </p:nvSpPr>
        <p:spPr>
          <a:xfrm>
            <a:off x="802105" y="740276"/>
            <a:ext cx="319284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40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  <a:sym typeface="Arial"/>
              </a:rPr>
              <a:t>ERD </a:t>
            </a:r>
            <a:r>
              <a:rPr kumimoji="0" lang="ko-KR" altLang="en-US" sz="40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  <a:sym typeface="Arial"/>
              </a:rPr>
              <a:t>설계도</a:t>
            </a:r>
            <a:endParaRPr kumimoji="0" sz="1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  <a:sym typeface="Arial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BBF4C10-2BB9-4F4E-A4C4-ED5D7C4208C9}"/>
              </a:ext>
            </a:extLst>
          </p:cNvPr>
          <p:cNvSpPr/>
          <p:nvPr/>
        </p:nvSpPr>
        <p:spPr>
          <a:xfrm>
            <a:off x="0" y="6644353"/>
            <a:ext cx="12192000" cy="2136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438BAAB-DBAA-4EFC-B017-66582701C3C5}"/>
              </a:ext>
            </a:extLst>
          </p:cNvPr>
          <p:cNvSpPr/>
          <p:nvPr/>
        </p:nvSpPr>
        <p:spPr>
          <a:xfrm>
            <a:off x="0" y="7212"/>
            <a:ext cx="275208" cy="68507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8CC0D8D-3277-44CD-968A-AC04A659795D}"/>
              </a:ext>
            </a:extLst>
          </p:cNvPr>
          <p:cNvSpPr/>
          <p:nvPr/>
        </p:nvSpPr>
        <p:spPr>
          <a:xfrm>
            <a:off x="11916792" y="7215"/>
            <a:ext cx="275208" cy="68507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7DF5F0B-3283-4836-9DD0-A4D2415242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679" y="4251398"/>
            <a:ext cx="6539947" cy="215721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AB0B24F-4665-4AFF-8AC5-FAA1BA8883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861" y="1773004"/>
            <a:ext cx="6559826" cy="247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35446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Busines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D9401"/>
      </a:accent1>
      <a:accent2>
        <a:srgbClr val="595347"/>
      </a:accent2>
      <a:accent3>
        <a:srgbClr val="D9D8D5"/>
      </a:accent3>
      <a:accent4>
        <a:srgbClr val="B48B61"/>
      </a:accent4>
      <a:accent5>
        <a:srgbClr val="6F7071"/>
      </a:accent5>
      <a:accent6>
        <a:srgbClr val="CD8B2E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1920</Words>
  <Application>Microsoft Office PowerPoint</Application>
  <PresentationFormat>와이드스크린</PresentationFormat>
  <Paragraphs>339</Paragraphs>
  <Slides>38</Slides>
  <Notes>38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5" baseType="lpstr">
      <vt:lpstr>Noto Sans Symbols</vt:lpstr>
      <vt:lpstr>Pretendard ExtraBold</vt:lpstr>
      <vt:lpstr>Pretendard Variable</vt:lpstr>
      <vt:lpstr>Pretendard Variable Medium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057</dc:creator>
  <cp:lastModifiedBy>yuri choi</cp:lastModifiedBy>
  <cp:revision>6</cp:revision>
  <dcterms:created xsi:type="dcterms:W3CDTF">2023-04-06T03:09:47Z</dcterms:created>
  <dcterms:modified xsi:type="dcterms:W3CDTF">2023-04-06T16:05:03Z</dcterms:modified>
</cp:coreProperties>
</file>