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81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1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00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55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519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03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16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41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9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88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20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61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66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95B8-46BA-4207-8DFF-6525B39D2182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DAFAEE-E3DC-456F-B51B-E824C0F5C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0428" y="777766"/>
            <a:ext cx="10022653" cy="5559972"/>
          </a:xfrm>
        </p:spPr>
        <p:txBody>
          <a:bodyPr>
            <a:noAutofit/>
          </a:bodyPr>
          <a:lstStyle/>
          <a:p>
            <a:r>
              <a:rPr lang="pt-BR" sz="3200" dirty="0"/>
              <a:t>Em uma eleição presidencial, existem quatro candidatos. Os votos são informados através de código. Construir para 5 eleitores. Os códigos utilizados são: </a:t>
            </a:r>
          </a:p>
          <a:p>
            <a:pPr lvl="0"/>
            <a:r>
              <a:rPr lang="pt-BR" sz="3200" dirty="0"/>
              <a:t>1,2,3,4 votos para os respectivos candidatos;</a:t>
            </a:r>
          </a:p>
          <a:p>
            <a:pPr lvl="0"/>
            <a:r>
              <a:rPr lang="pt-BR" sz="3200" dirty="0"/>
              <a:t>5 voto nulo;</a:t>
            </a:r>
          </a:p>
          <a:p>
            <a:pPr lvl="0"/>
            <a:r>
              <a:rPr lang="pt-BR" sz="3200" dirty="0"/>
              <a:t>6 voto em branco.</a:t>
            </a:r>
          </a:p>
          <a:p>
            <a:r>
              <a:rPr lang="pt-BR" sz="3200" dirty="0"/>
              <a:t>     </a:t>
            </a:r>
            <a:r>
              <a:rPr lang="pt-BR" sz="3200" dirty="0" smtClean="0"/>
              <a:t>Para cinco eleitores e no final mostre o vencedor.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562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18897" y="472966"/>
            <a:ext cx="10085715" cy="543825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Elaborar </a:t>
            </a:r>
            <a:r>
              <a:rPr lang="pt-BR" sz="3200" dirty="0"/>
              <a:t>um algoritmo que efetue a apresentação do valor </a:t>
            </a:r>
            <a:r>
              <a:rPr lang="pt-BR" sz="3200" dirty="0" smtClean="0"/>
              <a:t>da conversão </a:t>
            </a:r>
            <a:r>
              <a:rPr lang="pt-BR" sz="3200" dirty="0"/>
              <a:t>em real (R$) de um valor lido em </a:t>
            </a:r>
            <a:r>
              <a:rPr lang="pt-BR" sz="3200" dirty="0" smtClean="0"/>
              <a:t>dólar  </a:t>
            </a:r>
            <a:r>
              <a:rPr lang="pt-BR" sz="3200" dirty="0"/>
              <a:t>(US</a:t>
            </a:r>
            <a:r>
              <a:rPr lang="pt-BR" sz="3200" dirty="0" smtClean="0"/>
              <a:t>$).</a:t>
            </a:r>
          </a:p>
          <a:p>
            <a:r>
              <a:rPr lang="pt-BR" sz="3200" dirty="0" smtClean="0"/>
              <a:t>O </a:t>
            </a:r>
            <a:r>
              <a:rPr lang="pt-BR" sz="3200" dirty="0"/>
              <a:t>algoritmo deverá solicitar o valor da cotação do dólar e também</a:t>
            </a:r>
          </a:p>
          <a:p>
            <a:r>
              <a:rPr lang="pt-BR" sz="3200" dirty="0" smtClean="0"/>
              <a:t>a </a:t>
            </a:r>
            <a:r>
              <a:rPr lang="pt-BR" sz="3200" dirty="0"/>
              <a:t>quantidade de dólares disponíveis com o usuário</a:t>
            </a:r>
            <a:r>
              <a:rPr lang="pt-BR" sz="3200" dirty="0" smtClean="0"/>
              <a:t>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066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5564" y="41564"/>
            <a:ext cx="10321635" cy="6594764"/>
          </a:xfrm>
        </p:spPr>
        <p:txBody>
          <a:bodyPr>
            <a:noAutofit/>
          </a:bodyPr>
          <a:lstStyle/>
          <a:p>
            <a:r>
              <a:rPr lang="pt-BR" sz="2600" dirty="0"/>
              <a:t>Leia o nome do funcionário, seu </a:t>
            </a:r>
            <a:r>
              <a:rPr lang="pt-BR" sz="2600" dirty="0" smtClean="0"/>
              <a:t>salário. Calcule o nº de salário mínimos. </a:t>
            </a:r>
            <a:r>
              <a:rPr lang="pt-BR" sz="2600" dirty="0"/>
              <a:t>Calcule o seu novo salário reajustado. Escrever o nome do funcionário, o reajuste e seu novo salário. </a:t>
            </a:r>
            <a:endParaRPr lang="pt-BR" sz="2600" dirty="0" smtClean="0"/>
          </a:p>
          <a:p>
            <a:r>
              <a:rPr lang="pt-BR" sz="2600" dirty="0" smtClean="0"/>
              <a:t>Calcule </a:t>
            </a:r>
            <a:r>
              <a:rPr lang="pt-BR" sz="2600" dirty="0"/>
              <a:t>quanto à empresa vai aumentar sua folha de pagamento.</a:t>
            </a:r>
          </a:p>
          <a:p>
            <a:pPr marL="0" indent="0">
              <a:buNone/>
            </a:pPr>
            <a:r>
              <a:rPr lang="pt-BR" sz="2600" dirty="0" smtClean="0"/>
              <a:t>a</a:t>
            </a:r>
            <a:r>
              <a:rPr lang="pt-BR" sz="2600" dirty="0"/>
              <a:t>) 50% para aqueles que ganham menos do que três salários mínimos;</a:t>
            </a:r>
          </a:p>
          <a:p>
            <a:pPr marL="0" indent="0">
              <a:buNone/>
            </a:pPr>
            <a:r>
              <a:rPr lang="pt-BR" sz="2600" dirty="0" smtClean="0"/>
              <a:t>b</a:t>
            </a:r>
            <a:r>
              <a:rPr lang="pt-BR" sz="2600" dirty="0"/>
              <a:t>) 20% para aqueles que ganham entre três até dez salários mínimos;</a:t>
            </a:r>
          </a:p>
          <a:p>
            <a:pPr marL="0" indent="0">
              <a:buNone/>
            </a:pPr>
            <a:r>
              <a:rPr lang="pt-BR" sz="2600" dirty="0" smtClean="0"/>
              <a:t>c</a:t>
            </a:r>
            <a:r>
              <a:rPr lang="pt-BR" sz="2600" dirty="0"/>
              <a:t>) 15% para aqueles que ganham acima de dez até vinte salários </a:t>
            </a:r>
            <a:r>
              <a:rPr lang="pt-BR" sz="2600" dirty="0" smtClean="0"/>
              <a:t>mínimos;</a:t>
            </a:r>
          </a:p>
          <a:p>
            <a:pPr marL="0" indent="0">
              <a:buNone/>
            </a:pPr>
            <a:r>
              <a:rPr lang="pt-BR" sz="2600" dirty="0" smtClean="0"/>
              <a:t>d</a:t>
            </a:r>
            <a:r>
              <a:rPr lang="pt-BR" sz="2600" dirty="0"/>
              <a:t>) 10% para os demais funcionários</a:t>
            </a:r>
            <a:r>
              <a:rPr lang="pt-BR" sz="2600" dirty="0" smtClean="0"/>
              <a:t>.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0313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13162" y="263236"/>
            <a:ext cx="10515601" cy="604058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A concessionária de veículos CARANGO VELHO está vendendo os  seus veículos com desconto. </a:t>
            </a:r>
          </a:p>
          <a:p>
            <a:r>
              <a:rPr lang="pt-BR" sz="3200" dirty="0"/>
              <a:t>Faça um algoritmo que calcule e exiba o valor do </a:t>
            </a:r>
            <a:r>
              <a:rPr lang="pt-BR" sz="3200" dirty="0" smtClean="0"/>
              <a:t>desconto e </a:t>
            </a:r>
            <a:r>
              <a:rPr lang="pt-BR" sz="3200" dirty="0"/>
              <a:t>o valor a ser pago  pelo cliente </a:t>
            </a:r>
            <a:r>
              <a:rPr lang="pt-BR" sz="3200" dirty="0" smtClean="0"/>
              <a:t>de carros</a:t>
            </a:r>
            <a:r>
              <a:rPr lang="pt-BR" sz="3200" dirty="0"/>
              <a:t>. </a:t>
            </a:r>
            <a:endParaRPr lang="pt-BR" sz="3200" dirty="0" smtClean="0"/>
          </a:p>
          <a:p>
            <a:r>
              <a:rPr lang="pt-BR" sz="3200" dirty="0" smtClean="0"/>
              <a:t>O </a:t>
            </a:r>
            <a:r>
              <a:rPr lang="pt-BR" sz="3200" dirty="0"/>
              <a:t>desconto deverá ser calculado de acordo com o ano do veículo. </a:t>
            </a:r>
            <a:endParaRPr lang="pt-BR" sz="3200" dirty="0" smtClean="0"/>
          </a:p>
          <a:p>
            <a:r>
              <a:rPr lang="pt-BR" sz="3200" dirty="0" smtClean="0"/>
              <a:t>Até 2010 </a:t>
            </a:r>
            <a:r>
              <a:rPr lang="pt-BR" sz="3200" dirty="0"/>
              <a:t>- 12% e  </a:t>
            </a:r>
            <a:endParaRPr lang="pt-BR" sz="3200" dirty="0" smtClean="0"/>
          </a:p>
          <a:p>
            <a:r>
              <a:rPr lang="pt-BR" sz="3200" dirty="0" smtClean="0"/>
              <a:t>acima </a:t>
            </a:r>
            <a:r>
              <a:rPr lang="pt-BR" sz="3200" dirty="0"/>
              <a:t>de </a:t>
            </a:r>
            <a:r>
              <a:rPr lang="pt-BR" sz="3200" dirty="0" smtClean="0"/>
              <a:t>2010 </a:t>
            </a:r>
            <a:r>
              <a:rPr lang="pt-BR" sz="3200" dirty="0"/>
              <a:t>- 7%. </a:t>
            </a:r>
          </a:p>
          <a:p>
            <a:r>
              <a:rPr lang="pt-BR" sz="3200" dirty="0"/>
              <a:t>O sistema deverá calcular para dez carros. Informar total de carros com </a:t>
            </a:r>
            <a:r>
              <a:rPr lang="pt-BR" sz="3200" dirty="0" smtClean="0"/>
              <a:t>ano anteriores a 2010 e posteriores ou igual a 2010.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384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0230" y="568036"/>
            <a:ext cx="8915400" cy="3777622"/>
          </a:xfrm>
        </p:spPr>
        <p:txBody>
          <a:bodyPr>
            <a:noAutofit/>
          </a:bodyPr>
          <a:lstStyle/>
          <a:p>
            <a:r>
              <a:rPr lang="pt-BR" sz="4800" b="1" dirty="0"/>
              <a:t>Escrever um algoritmo para determinar o consumo médio de um automóvel sendo fornecida a distância total percorrida pelo automóvel e o total de combustível gasto. </a:t>
            </a:r>
            <a:endParaRPr lang="pt-BR" sz="4800" b="1" dirty="0" smtClean="0"/>
          </a:p>
          <a:p>
            <a:r>
              <a:rPr lang="pt-BR" sz="4800" b="1" dirty="0" smtClean="0"/>
              <a:t>Executar 3 vezes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2129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Exercício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dirty="0"/>
          </a:p>
          <a:p>
            <a:r>
              <a:rPr lang="pt-BR" sz="3200" dirty="0"/>
              <a:t>Ler três notas de um aluno, calcular a média e informar se ele foi aprovado (Média ≥7), reprovado (Média &lt; </a:t>
            </a:r>
            <a:r>
              <a:rPr lang="pt-BR" sz="3200" dirty="0" smtClean="0"/>
              <a:t>5) ou recuperação( média&lt;7 e média&gt;=5). Mostre o nome, as notas, média e a situação  do aluno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598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1" y="409903"/>
            <a:ext cx="8951147" cy="5501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 </a:t>
            </a:r>
            <a:r>
              <a:rPr lang="pt-BR" sz="3200" dirty="0"/>
              <a:t>Faça um algoritmo que receba o preço de custo de um produto e </a:t>
            </a:r>
            <a:r>
              <a:rPr lang="pt-BR" sz="3200" dirty="0" smtClean="0"/>
              <a:t> </a:t>
            </a:r>
            <a:r>
              <a:rPr lang="pt-BR" sz="3200" dirty="0"/>
              <a:t>mostre o valor de venda. 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Sabe-se </a:t>
            </a:r>
            <a:r>
              <a:rPr lang="pt-BR" sz="3200" dirty="0"/>
              <a:t>que o </a:t>
            </a:r>
            <a:r>
              <a:rPr lang="pt-BR" sz="3200" dirty="0" smtClean="0"/>
              <a:t>valor de venda receberá </a:t>
            </a:r>
            <a:r>
              <a:rPr lang="pt-BR" sz="3200" dirty="0"/>
              <a:t>um acréscimo de acordo com um percentual informado pelo usuário</a:t>
            </a:r>
            <a:r>
              <a:rPr lang="pt-BR" sz="3200" dirty="0" smtClean="0"/>
              <a:t>.</a:t>
            </a:r>
          </a:p>
          <a:p>
            <a:pPr marL="0" indent="0">
              <a:buNone/>
            </a:pPr>
            <a:r>
              <a:rPr lang="pt-BR" sz="3200" dirty="0" smtClean="0"/>
              <a:t>Executar cinco vezes.</a:t>
            </a: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005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977" y="0"/>
            <a:ext cx="8911687" cy="1280890"/>
          </a:xfrm>
        </p:spPr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946" y="1264555"/>
            <a:ext cx="11673054" cy="3777622"/>
          </a:xfrm>
        </p:spPr>
        <p:txBody>
          <a:bodyPr>
            <a:noAutofit/>
          </a:bodyPr>
          <a:lstStyle/>
          <a:p>
            <a:r>
              <a:rPr lang="pt-BR" sz="3200" i="1" dirty="0"/>
              <a:t>A escola </a:t>
            </a:r>
            <a:r>
              <a:rPr lang="pt-BR" sz="3200" i="1" dirty="0" smtClean="0"/>
              <a:t>APRENDER faz </a:t>
            </a:r>
            <a:r>
              <a:rPr lang="pt-BR" sz="3200" i="1" dirty="0"/>
              <a:t>o pagamento de seus </a:t>
            </a:r>
            <a:r>
              <a:rPr lang="pt-BR" sz="3200" i="1" dirty="0" smtClean="0"/>
              <a:t> </a:t>
            </a:r>
            <a:r>
              <a:rPr lang="pt-BR" sz="3200" i="1" dirty="0"/>
              <a:t>professores por hora/aula. Faça um algoritmo que </a:t>
            </a:r>
            <a:r>
              <a:rPr lang="pt-BR" sz="3200" i="1" dirty="0" smtClean="0"/>
              <a:t>leia a quantidade de horas e o nível do professor e calcule seu  salário.  O Salario&lt;-</a:t>
            </a:r>
            <a:r>
              <a:rPr lang="pt-BR" sz="3200" i="1" dirty="0" err="1" smtClean="0"/>
              <a:t>qth</a:t>
            </a:r>
            <a:r>
              <a:rPr lang="pt-BR" sz="3200" i="1" dirty="0" smtClean="0"/>
              <a:t>*valor</a:t>
            </a:r>
          </a:p>
          <a:p>
            <a:r>
              <a:rPr lang="pt-BR" sz="3200" i="1" dirty="0" smtClean="0"/>
              <a:t>Sabe-se </a:t>
            </a:r>
            <a:r>
              <a:rPr lang="pt-BR" sz="3200" i="1" dirty="0"/>
              <a:t>que o valor da hora/aula segue a tabela abaixo:</a:t>
            </a:r>
            <a:endParaRPr lang="pt-BR" sz="3200" dirty="0"/>
          </a:p>
          <a:p>
            <a:r>
              <a:rPr lang="pt-BR" sz="3200" i="1" dirty="0"/>
              <a:t>// Professor Nível 1 R$12,00 por hora/aula</a:t>
            </a:r>
            <a:endParaRPr lang="pt-BR" sz="3200" dirty="0"/>
          </a:p>
          <a:p>
            <a:r>
              <a:rPr lang="pt-BR" sz="3200" i="1" dirty="0"/>
              <a:t>// Professor Nível 2 R$17,00 por hora/aula</a:t>
            </a:r>
            <a:endParaRPr lang="pt-BR" sz="3200" dirty="0"/>
          </a:p>
          <a:p>
            <a:r>
              <a:rPr lang="pt-BR" sz="3200" i="1" dirty="0"/>
              <a:t>// Professor Nível 3 R$25,00 por hora/aula</a:t>
            </a:r>
            <a:endParaRPr lang="pt-BR" sz="3200" dirty="0"/>
          </a:p>
          <a:p>
            <a:r>
              <a:rPr lang="pt-BR" sz="3200" dirty="0" smtClean="0"/>
              <a:t>Mostre 0 salário do professor.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758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Escrever </a:t>
            </a:r>
            <a:r>
              <a:rPr lang="pt-BR" sz="3600" dirty="0"/>
              <a:t>um algoritmo para determinar o consumo médio de um </a:t>
            </a:r>
            <a:r>
              <a:rPr lang="pt-BR" sz="3600" dirty="0" smtClean="0"/>
              <a:t>automóvel </a:t>
            </a:r>
            <a:r>
              <a:rPr lang="pt-BR" sz="3600" dirty="0"/>
              <a:t>sendo fornecida a distância total percorrida pelo automóvel </a:t>
            </a:r>
            <a:r>
              <a:rPr lang="pt-BR" sz="3600" dirty="0" smtClean="0"/>
              <a:t>e </a:t>
            </a:r>
            <a:r>
              <a:rPr lang="pt-BR" sz="3600" dirty="0"/>
              <a:t>o total de combustível gasto.</a:t>
            </a:r>
          </a:p>
        </p:txBody>
      </p:sp>
    </p:spTree>
    <p:extLst>
      <p:ext uri="{BB962C8B-B14F-4D97-AF65-F5344CB8AC3E}">
        <p14:creationId xmlns:p14="http://schemas.microsoft.com/office/powerpoint/2010/main" val="21887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0415" y="403393"/>
            <a:ext cx="8911687" cy="1280890"/>
          </a:xfrm>
        </p:spPr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Escrever um algoritmo que leia o nome de um vendedor, o seu </a:t>
            </a:r>
            <a:r>
              <a:rPr lang="pt-BR" sz="2800" dirty="0" smtClean="0"/>
              <a:t> </a:t>
            </a:r>
            <a:r>
              <a:rPr lang="pt-BR" sz="2800" dirty="0"/>
              <a:t>salário fixo e o total de vendas efetuadas por ele </a:t>
            </a:r>
            <a:r>
              <a:rPr lang="pt-BR" sz="2800" dirty="0" smtClean="0"/>
              <a:t>no  </a:t>
            </a:r>
            <a:r>
              <a:rPr lang="pt-BR" sz="2800" dirty="0"/>
              <a:t>mês (em dinheiro). Sabendo que este vendedor ganha 15% de comissão sobre </a:t>
            </a:r>
            <a:r>
              <a:rPr lang="pt-BR" sz="2800" dirty="0" smtClean="0"/>
              <a:t>suas </a:t>
            </a:r>
            <a:r>
              <a:rPr lang="pt-BR" sz="2800" dirty="0"/>
              <a:t>vendas efetuadas, informar </a:t>
            </a:r>
            <a:r>
              <a:rPr lang="pt-BR" sz="2800" dirty="0" smtClean="0"/>
              <a:t>o  </a:t>
            </a:r>
            <a:r>
              <a:rPr lang="pt-BR" sz="2800" dirty="0"/>
              <a:t>seu nome, o salário </a:t>
            </a:r>
            <a:r>
              <a:rPr lang="pt-BR" sz="2800" dirty="0" err="1" smtClean="0"/>
              <a:t>fixo,comissão</a:t>
            </a:r>
            <a:r>
              <a:rPr lang="pt-BR" sz="2800" dirty="0" smtClean="0"/>
              <a:t> e </a:t>
            </a:r>
            <a:r>
              <a:rPr lang="pt-BR" sz="2800" dirty="0"/>
              <a:t>salário no final do </a:t>
            </a:r>
            <a:r>
              <a:rPr lang="pt-BR" sz="2800" dirty="0" smtClean="0"/>
              <a:t>mês.</a:t>
            </a:r>
          </a:p>
          <a:p>
            <a:endParaRPr lang="pt-BR" sz="2800" dirty="0"/>
          </a:p>
          <a:p>
            <a:r>
              <a:rPr lang="pt-BR" sz="2800" dirty="0"/>
              <a:t>Salário Final (salário + comissão):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877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5985" y="2054772"/>
            <a:ext cx="8915400" cy="3777622"/>
          </a:xfrm>
        </p:spPr>
        <p:txBody>
          <a:bodyPr>
            <a:normAutofit/>
          </a:bodyPr>
          <a:lstStyle/>
          <a:p>
            <a:r>
              <a:rPr lang="pt-BR" sz="4000" dirty="0"/>
              <a:t>Escrever um algoritmo que leia dois valores inteiro distintos e </a:t>
            </a:r>
            <a:r>
              <a:rPr lang="pt-BR" sz="4000" dirty="0" smtClean="0"/>
              <a:t>informe </a:t>
            </a:r>
            <a:r>
              <a:rPr lang="pt-BR" sz="4000" dirty="0"/>
              <a:t>qual é o maior.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824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3640" y="2228193"/>
            <a:ext cx="8915400" cy="3777622"/>
          </a:xfrm>
        </p:spPr>
        <p:txBody>
          <a:bodyPr>
            <a:normAutofit/>
          </a:bodyPr>
          <a:lstStyle/>
          <a:p>
            <a:r>
              <a:rPr lang="pt-BR" sz="3200" dirty="0"/>
              <a:t>Faça um algoritmo que receba a idade </a:t>
            </a:r>
            <a:r>
              <a:rPr lang="pt-BR" sz="3200" dirty="0" smtClean="0"/>
              <a:t>de uma pessoa </a:t>
            </a:r>
            <a:r>
              <a:rPr lang="pt-BR" sz="3200" dirty="0"/>
              <a:t>e </a:t>
            </a:r>
            <a:r>
              <a:rPr lang="pt-BR" sz="3200" dirty="0" smtClean="0"/>
              <a:t>mostre mensagem </a:t>
            </a:r>
            <a:r>
              <a:rPr lang="pt-BR" sz="3200" dirty="0"/>
              <a:t>informando "maior </a:t>
            </a:r>
            <a:r>
              <a:rPr lang="pt-BR" sz="3200" dirty="0" smtClean="0"/>
              <a:t>idade parcial" , maior idade total e </a:t>
            </a:r>
            <a:r>
              <a:rPr lang="pt-BR" sz="3200" dirty="0"/>
              <a:t>"menor </a:t>
            </a:r>
            <a:r>
              <a:rPr lang="pt-BR" sz="3200" dirty="0" smtClean="0"/>
              <a:t> </a:t>
            </a:r>
            <a:r>
              <a:rPr lang="pt-BR" sz="3200" dirty="0"/>
              <a:t>idade</a:t>
            </a:r>
            <a:r>
              <a:rPr lang="pt-BR" sz="3200" dirty="0" smtClean="0"/>
              <a:t>". </a:t>
            </a:r>
            <a:r>
              <a:rPr lang="pt-BR" sz="3200" dirty="0"/>
              <a:t>Considere </a:t>
            </a:r>
            <a:r>
              <a:rPr lang="pt-BR" sz="3200" dirty="0" smtClean="0"/>
              <a:t>a maior </a:t>
            </a:r>
            <a:r>
              <a:rPr lang="pt-BR" sz="3200" dirty="0"/>
              <a:t>idade a partir de 18 </a:t>
            </a:r>
            <a:r>
              <a:rPr lang="pt-BR" sz="3200" dirty="0" smtClean="0"/>
              <a:t>anos e a maior idade plena a partir de 21 anos.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317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Exercício 5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Leia dois valores N1 e n2 e efetue a troca dos valores de modo que n1 contenha o valor de n2 e n2 contenha o valor de n1.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434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941</TotalTime>
  <Words>677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Cacho</vt:lpstr>
      <vt:lpstr>Exercícios</vt:lpstr>
      <vt:lpstr>Exercício</vt:lpstr>
      <vt:lpstr>Apresentação do PowerPoint</vt:lpstr>
      <vt:lpstr>Exercício 1</vt:lpstr>
      <vt:lpstr>Exercícios</vt:lpstr>
      <vt:lpstr>Exercício 2</vt:lpstr>
      <vt:lpstr>Exercício 4 </vt:lpstr>
      <vt:lpstr>Exercício 4</vt:lpstr>
      <vt:lpstr>Exercício 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Docente</dc:creator>
  <cp:lastModifiedBy>Formação NET 2021.1</cp:lastModifiedBy>
  <cp:revision>29</cp:revision>
  <dcterms:created xsi:type="dcterms:W3CDTF">2015-12-16T12:32:43Z</dcterms:created>
  <dcterms:modified xsi:type="dcterms:W3CDTF">2021-11-22T12:36:45Z</dcterms:modified>
</cp:coreProperties>
</file>