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850" y="2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AD374B-67C9-45E1-99FA-60CF82EF68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0363440-CC37-4089-B171-414D32743A11}">
      <dgm:prSet/>
      <dgm:spPr/>
      <dgm:t>
        <a:bodyPr/>
        <a:lstStyle/>
        <a:p>
          <a:r>
            <a:rPr lang="en-US" b="0" i="0"/>
            <a:t>Principales modelos:</a:t>
          </a:r>
          <a:endParaRPr lang="en-US"/>
        </a:p>
      </dgm:t>
    </dgm:pt>
    <dgm:pt modelId="{748BBF55-A179-438B-8C3B-C5160EB1C19E}" type="parTrans" cxnId="{92222BCC-7B22-4B13-91F6-DBA50AA199DB}">
      <dgm:prSet/>
      <dgm:spPr/>
      <dgm:t>
        <a:bodyPr/>
        <a:lstStyle/>
        <a:p>
          <a:endParaRPr lang="en-US"/>
        </a:p>
      </dgm:t>
    </dgm:pt>
    <dgm:pt modelId="{FED6BEDC-DDC5-46F1-A442-D9A183EF36C6}" type="sibTrans" cxnId="{92222BCC-7B22-4B13-91F6-DBA50AA199DB}">
      <dgm:prSet/>
      <dgm:spPr/>
      <dgm:t>
        <a:bodyPr/>
        <a:lstStyle/>
        <a:p>
          <a:endParaRPr lang="en-US"/>
        </a:p>
      </dgm:t>
    </dgm:pt>
    <dgm:pt modelId="{18AE1AA3-4125-476D-90F0-EFCF96691234}">
      <dgm:prSet/>
      <dgm:spPr/>
      <dgm:t>
        <a:bodyPr/>
        <a:lstStyle/>
        <a:p>
          <a:r>
            <a:rPr lang="en-US" b="0" i="0"/>
            <a:t>1. Relacional: Tablas interconectadas mediante relaciones (Ej. MySQL, PostgreSQL).</a:t>
          </a:r>
          <a:endParaRPr lang="en-US"/>
        </a:p>
      </dgm:t>
    </dgm:pt>
    <dgm:pt modelId="{6CECB992-AD58-42BB-864B-3114955A922A}" type="parTrans" cxnId="{AEA63267-2269-46B1-9DD5-1231E74D973A}">
      <dgm:prSet/>
      <dgm:spPr/>
      <dgm:t>
        <a:bodyPr/>
        <a:lstStyle/>
        <a:p>
          <a:endParaRPr lang="en-US"/>
        </a:p>
      </dgm:t>
    </dgm:pt>
    <dgm:pt modelId="{BAD80A0C-0590-4E10-9574-7F1DCE7D38C0}" type="sibTrans" cxnId="{AEA63267-2269-46B1-9DD5-1231E74D973A}">
      <dgm:prSet/>
      <dgm:spPr/>
      <dgm:t>
        <a:bodyPr/>
        <a:lstStyle/>
        <a:p>
          <a:endParaRPr lang="en-US"/>
        </a:p>
      </dgm:t>
    </dgm:pt>
    <dgm:pt modelId="{66194006-4F18-409C-81F2-BE2034967FB4}">
      <dgm:prSet/>
      <dgm:spPr/>
      <dgm:t>
        <a:bodyPr/>
        <a:lstStyle/>
        <a:p>
          <a:r>
            <a:rPr lang="en-US" b="0" i="0"/>
            <a:t>2. Jerárquico: Datos organizados en una estructura de árbol (Ej. IBM IMS).</a:t>
          </a:r>
          <a:endParaRPr lang="en-US"/>
        </a:p>
      </dgm:t>
    </dgm:pt>
    <dgm:pt modelId="{2C47D913-6431-43DA-9AF1-2FDD32C08D55}" type="parTrans" cxnId="{837F9311-741F-4F5C-87C8-C890ABF72EDD}">
      <dgm:prSet/>
      <dgm:spPr/>
      <dgm:t>
        <a:bodyPr/>
        <a:lstStyle/>
        <a:p>
          <a:endParaRPr lang="en-US"/>
        </a:p>
      </dgm:t>
    </dgm:pt>
    <dgm:pt modelId="{242E2148-E1DA-49CE-A0A1-84D5D1F58EED}" type="sibTrans" cxnId="{837F9311-741F-4F5C-87C8-C890ABF72EDD}">
      <dgm:prSet/>
      <dgm:spPr/>
      <dgm:t>
        <a:bodyPr/>
        <a:lstStyle/>
        <a:p>
          <a:endParaRPr lang="en-US"/>
        </a:p>
      </dgm:t>
    </dgm:pt>
    <dgm:pt modelId="{54263E0E-26ED-49F3-92E0-787C2D305F1F}">
      <dgm:prSet/>
      <dgm:spPr/>
      <dgm:t>
        <a:bodyPr/>
        <a:lstStyle/>
        <a:p>
          <a:r>
            <a:rPr lang="en-US" b="0" i="0"/>
            <a:t>3. NoSQL: Flexibilidad en la estructura de datos, sin tablas rígidas (Ej. MongoDB).</a:t>
          </a:r>
          <a:endParaRPr lang="en-US"/>
        </a:p>
      </dgm:t>
    </dgm:pt>
    <dgm:pt modelId="{ABA2E7F7-FE92-4947-B606-579C8A50769D}" type="parTrans" cxnId="{F8E8D146-A2DE-4EE3-980A-AC7AD53EE0B4}">
      <dgm:prSet/>
      <dgm:spPr/>
      <dgm:t>
        <a:bodyPr/>
        <a:lstStyle/>
        <a:p>
          <a:endParaRPr lang="en-US"/>
        </a:p>
      </dgm:t>
    </dgm:pt>
    <dgm:pt modelId="{E108253A-9459-422E-AEC2-E97FE7C9181B}" type="sibTrans" cxnId="{F8E8D146-A2DE-4EE3-980A-AC7AD53EE0B4}">
      <dgm:prSet/>
      <dgm:spPr/>
      <dgm:t>
        <a:bodyPr/>
        <a:lstStyle/>
        <a:p>
          <a:endParaRPr lang="en-US"/>
        </a:p>
      </dgm:t>
    </dgm:pt>
    <dgm:pt modelId="{EF3C09FB-3C4A-4204-B6A8-AEF3F0C19EBF}" type="pres">
      <dgm:prSet presAssocID="{5AAD374B-67C9-45E1-99FA-60CF82EF6828}" presName="root" presStyleCnt="0">
        <dgm:presLayoutVars>
          <dgm:dir/>
          <dgm:resizeHandles val="exact"/>
        </dgm:presLayoutVars>
      </dgm:prSet>
      <dgm:spPr/>
    </dgm:pt>
    <dgm:pt modelId="{C176F61F-593E-44C0-8CB7-CB0945BCB4EB}" type="pres">
      <dgm:prSet presAssocID="{B0363440-CC37-4089-B171-414D32743A11}" presName="compNode" presStyleCnt="0"/>
      <dgm:spPr/>
    </dgm:pt>
    <dgm:pt modelId="{88D69A0F-C572-446D-A82E-8826FC84960D}" type="pres">
      <dgm:prSet presAssocID="{B0363440-CC37-4089-B171-414D32743A11}" presName="bgRect" presStyleLbl="bgShp" presStyleIdx="0" presStyleCnt="4"/>
      <dgm:spPr/>
    </dgm:pt>
    <dgm:pt modelId="{6F99CECB-51D2-47CB-B5C2-7E1ABA7B63A5}" type="pres">
      <dgm:prSet presAssocID="{B0363440-CC37-4089-B171-414D32743A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0E778018-ECA2-436A-94DB-64A03055E801}" type="pres">
      <dgm:prSet presAssocID="{B0363440-CC37-4089-B171-414D32743A11}" presName="spaceRect" presStyleCnt="0"/>
      <dgm:spPr/>
    </dgm:pt>
    <dgm:pt modelId="{E8C4C6B8-CA67-41BB-9845-39DFA6FF9E49}" type="pres">
      <dgm:prSet presAssocID="{B0363440-CC37-4089-B171-414D32743A11}" presName="parTx" presStyleLbl="revTx" presStyleIdx="0" presStyleCnt="4">
        <dgm:presLayoutVars>
          <dgm:chMax val="0"/>
          <dgm:chPref val="0"/>
        </dgm:presLayoutVars>
      </dgm:prSet>
      <dgm:spPr/>
    </dgm:pt>
    <dgm:pt modelId="{8A15F187-5374-4879-B8E2-4A000BB71982}" type="pres">
      <dgm:prSet presAssocID="{FED6BEDC-DDC5-46F1-A442-D9A183EF36C6}" presName="sibTrans" presStyleCnt="0"/>
      <dgm:spPr/>
    </dgm:pt>
    <dgm:pt modelId="{29238DDC-AF9A-40A7-9BB5-64F0B07018EB}" type="pres">
      <dgm:prSet presAssocID="{18AE1AA3-4125-476D-90F0-EFCF96691234}" presName="compNode" presStyleCnt="0"/>
      <dgm:spPr/>
    </dgm:pt>
    <dgm:pt modelId="{DC09592F-B732-4F31-8028-082BDD664755}" type="pres">
      <dgm:prSet presAssocID="{18AE1AA3-4125-476D-90F0-EFCF96691234}" presName="bgRect" presStyleLbl="bgShp" presStyleIdx="1" presStyleCnt="4"/>
      <dgm:spPr/>
    </dgm:pt>
    <dgm:pt modelId="{349C33D4-C7D6-4996-BC53-9089A4E9BF1B}" type="pres">
      <dgm:prSet presAssocID="{18AE1AA3-4125-476D-90F0-EFCF966912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29711261-CA31-40D5-995D-2F29136C07D3}" type="pres">
      <dgm:prSet presAssocID="{18AE1AA3-4125-476D-90F0-EFCF96691234}" presName="spaceRect" presStyleCnt="0"/>
      <dgm:spPr/>
    </dgm:pt>
    <dgm:pt modelId="{FA589B9D-D1F3-4542-9D5B-4C2710A3D54A}" type="pres">
      <dgm:prSet presAssocID="{18AE1AA3-4125-476D-90F0-EFCF96691234}" presName="parTx" presStyleLbl="revTx" presStyleIdx="1" presStyleCnt="4">
        <dgm:presLayoutVars>
          <dgm:chMax val="0"/>
          <dgm:chPref val="0"/>
        </dgm:presLayoutVars>
      </dgm:prSet>
      <dgm:spPr/>
    </dgm:pt>
    <dgm:pt modelId="{9AEB6B06-7798-4DF2-9CD9-F6BCD972278E}" type="pres">
      <dgm:prSet presAssocID="{BAD80A0C-0590-4E10-9574-7F1DCE7D38C0}" presName="sibTrans" presStyleCnt="0"/>
      <dgm:spPr/>
    </dgm:pt>
    <dgm:pt modelId="{99664956-2969-4B80-8EB0-3F2A626386C4}" type="pres">
      <dgm:prSet presAssocID="{66194006-4F18-409C-81F2-BE2034967FB4}" presName="compNode" presStyleCnt="0"/>
      <dgm:spPr/>
    </dgm:pt>
    <dgm:pt modelId="{495FF306-2000-4F0D-AB49-F0FEAB407586}" type="pres">
      <dgm:prSet presAssocID="{66194006-4F18-409C-81F2-BE2034967FB4}" presName="bgRect" presStyleLbl="bgShp" presStyleIdx="2" presStyleCnt="4"/>
      <dgm:spPr/>
    </dgm:pt>
    <dgm:pt modelId="{3FBEBBBC-E201-4C49-9523-6C08695EF1D0}" type="pres">
      <dgm:prSet presAssocID="{66194006-4F18-409C-81F2-BE2034967FB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259134E4-4C68-4ECA-9A37-56E9887F04F1}" type="pres">
      <dgm:prSet presAssocID="{66194006-4F18-409C-81F2-BE2034967FB4}" presName="spaceRect" presStyleCnt="0"/>
      <dgm:spPr/>
    </dgm:pt>
    <dgm:pt modelId="{BE090695-0977-4818-ACB8-650CE02B1B16}" type="pres">
      <dgm:prSet presAssocID="{66194006-4F18-409C-81F2-BE2034967FB4}" presName="parTx" presStyleLbl="revTx" presStyleIdx="2" presStyleCnt="4">
        <dgm:presLayoutVars>
          <dgm:chMax val="0"/>
          <dgm:chPref val="0"/>
        </dgm:presLayoutVars>
      </dgm:prSet>
      <dgm:spPr/>
    </dgm:pt>
    <dgm:pt modelId="{E1EEA428-2642-46CB-A01A-D22B819EEF54}" type="pres">
      <dgm:prSet presAssocID="{242E2148-E1DA-49CE-A0A1-84D5D1F58EED}" presName="sibTrans" presStyleCnt="0"/>
      <dgm:spPr/>
    </dgm:pt>
    <dgm:pt modelId="{4E9AA976-7AFA-4664-A772-C18AD7A031ED}" type="pres">
      <dgm:prSet presAssocID="{54263E0E-26ED-49F3-92E0-787C2D305F1F}" presName="compNode" presStyleCnt="0"/>
      <dgm:spPr/>
    </dgm:pt>
    <dgm:pt modelId="{93F5A2C6-676B-4437-B7B2-C2F4EA6D3BDA}" type="pres">
      <dgm:prSet presAssocID="{54263E0E-26ED-49F3-92E0-787C2D305F1F}" presName="bgRect" presStyleLbl="bgShp" presStyleIdx="3" presStyleCnt="4"/>
      <dgm:spPr/>
    </dgm:pt>
    <dgm:pt modelId="{B2BBB044-3BFA-4B1E-836A-B7E762662796}" type="pres">
      <dgm:prSet presAssocID="{54263E0E-26ED-49F3-92E0-787C2D305F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F885A12E-68E2-41CB-9AD0-C96490C18FC3}" type="pres">
      <dgm:prSet presAssocID="{54263E0E-26ED-49F3-92E0-787C2D305F1F}" presName="spaceRect" presStyleCnt="0"/>
      <dgm:spPr/>
    </dgm:pt>
    <dgm:pt modelId="{413F45DB-0B2C-4B87-A0A7-475D26775D77}" type="pres">
      <dgm:prSet presAssocID="{54263E0E-26ED-49F3-92E0-787C2D305F1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37F9311-741F-4F5C-87C8-C890ABF72EDD}" srcId="{5AAD374B-67C9-45E1-99FA-60CF82EF6828}" destId="{66194006-4F18-409C-81F2-BE2034967FB4}" srcOrd="2" destOrd="0" parTransId="{2C47D913-6431-43DA-9AF1-2FDD32C08D55}" sibTransId="{242E2148-E1DA-49CE-A0A1-84D5D1F58EED}"/>
    <dgm:cxn modelId="{ABCCC71B-6181-4E0F-98AE-98B71A2812C1}" type="presOf" srcId="{5AAD374B-67C9-45E1-99FA-60CF82EF6828}" destId="{EF3C09FB-3C4A-4204-B6A8-AEF3F0C19EBF}" srcOrd="0" destOrd="0" presId="urn:microsoft.com/office/officeart/2018/2/layout/IconVerticalSolidList"/>
    <dgm:cxn modelId="{4D8F5540-9CE0-48DC-BE63-C8DFB0E0574C}" type="presOf" srcId="{66194006-4F18-409C-81F2-BE2034967FB4}" destId="{BE090695-0977-4818-ACB8-650CE02B1B16}" srcOrd="0" destOrd="0" presId="urn:microsoft.com/office/officeart/2018/2/layout/IconVerticalSolidList"/>
    <dgm:cxn modelId="{F8E8D146-A2DE-4EE3-980A-AC7AD53EE0B4}" srcId="{5AAD374B-67C9-45E1-99FA-60CF82EF6828}" destId="{54263E0E-26ED-49F3-92E0-787C2D305F1F}" srcOrd="3" destOrd="0" parTransId="{ABA2E7F7-FE92-4947-B606-579C8A50769D}" sibTransId="{E108253A-9459-422E-AEC2-E97FE7C9181B}"/>
    <dgm:cxn modelId="{AEA63267-2269-46B1-9DD5-1231E74D973A}" srcId="{5AAD374B-67C9-45E1-99FA-60CF82EF6828}" destId="{18AE1AA3-4125-476D-90F0-EFCF96691234}" srcOrd="1" destOrd="0" parTransId="{6CECB992-AD58-42BB-864B-3114955A922A}" sibTransId="{BAD80A0C-0590-4E10-9574-7F1DCE7D38C0}"/>
    <dgm:cxn modelId="{2525276C-B5E2-464C-84C1-33506AE1AA82}" type="presOf" srcId="{18AE1AA3-4125-476D-90F0-EFCF96691234}" destId="{FA589B9D-D1F3-4542-9D5B-4C2710A3D54A}" srcOrd="0" destOrd="0" presId="urn:microsoft.com/office/officeart/2018/2/layout/IconVerticalSolidList"/>
    <dgm:cxn modelId="{91CB9CA7-4181-4CCF-BE0F-9F969BAE7BC9}" type="presOf" srcId="{54263E0E-26ED-49F3-92E0-787C2D305F1F}" destId="{413F45DB-0B2C-4B87-A0A7-475D26775D77}" srcOrd="0" destOrd="0" presId="urn:microsoft.com/office/officeart/2018/2/layout/IconVerticalSolidList"/>
    <dgm:cxn modelId="{62C1EBBD-7088-423A-BF51-DC08503E8DB8}" type="presOf" srcId="{B0363440-CC37-4089-B171-414D32743A11}" destId="{E8C4C6B8-CA67-41BB-9845-39DFA6FF9E49}" srcOrd="0" destOrd="0" presId="urn:microsoft.com/office/officeart/2018/2/layout/IconVerticalSolidList"/>
    <dgm:cxn modelId="{92222BCC-7B22-4B13-91F6-DBA50AA199DB}" srcId="{5AAD374B-67C9-45E1-99FA-60CF82EF6828}" destId="{B0363440-CC37-4089-B171-414D32743A11}" srcOrd="0" destOrd="0" parTransId="{748BBF55-A179-438B-8C3B-C5160EB1C19E}" sibTransId="{FED6BEDC-DDC5-46F1-A442-D9A183EF36C6}"/>
    <dgm:cxn modelId="{A0D96C72-08AE-4D03-A6DC-FAEAF5EA6EE0}" type="presParOf" srcId="{EF3C09FB-3C4A-4204-B6A8-AEF3F0C19EBF}" destId="{C176F61F-593E-44C0-8CB7-CB0945BCB4EB}" srcOrd="0" destOrd="0" presId="urn:microsoft.com/office/officeart/2018/2/layout/IconVerticalSolidList"/>
    <dgm:cxn modelId="{FBB201E3-1EEC-406B-B109-D107832F2A0D}" type="presParOf" srcId="{C176F61F-593E-44C0-8CB7-CB0945BCB4EB}" destId="{88D69A0F-C572-446D-A82E-8826FC84960D}" srcOrd="0" destOrd="0" presId="urn:microsoft.com/office/officeart/2018/2/layout/IconVerticalSolidList"/>
    <dgm:cxn modelId="{7F9D5453-31E1-442D-A416-53A92AB58161}" type="presParOf" srcId="{C176F61F-593E-44C0-8CB7-CB0945BCB4EB}" destId="{6F99CECB-51D2-47CB-B5C2-7E1ABA7B63A5}" srcOrd="1" destOrd="0" presId="urn:microsoft.com/office/officeart/2018/2/layout/IconVerticalSolidList"/>
    <dgm:cxn modelId="{AE107C8F-B514-42C2-9E91-7914E1CA531A}" type="presParOf" srcId="{C176F61F-593E-44C0-8CB7-CB0945BCB4EB}" destId="{0E778018-ECA2-436A-94DB-64A03055E801}" srcOrd="2" destOrd="0" presId="urn:microsoft.com/office/officeart/2018/2/layout/IconVerticalSolidList"/>
    <dgm:cxn modelId="{0CBA687A-8A5A-45C8-B6D3-F6E2F814FD07}" type="presParOf" srcId="{C176F61F-593E-44C0-8CB7-CB0945BCB4EB}" destId="{E8C4C6B8-CA67-41BB-9845-39DFA6FF9E49}" srcOrd="3" destOrd="0" presId="urn:microsoft.com/office/officeart/2018/2/layout/IconVerticalSolidList"/>
    <dgm:cxn modelId="{407DB9EE-A663-4211-94A4-C74046AF46D0}" type="presParOf" srcId="{EF3C09FB-3C4A-4204-B6A8-AEF3F0C19EBF}" destId="{8A15F187-5374-4879-B8E2-4A000BB71982}" srcOrd="1" destOrd="0" presId="urn:microsoft.com/office/officeart/2018/2/layout/IconVerticalSolidList"/>
    <dgm:cxn modelId="{BF3B9C97-1EC1-45E9-B5B1-9D2473F4FDB3}" type="presParOf" srcId="{EF3C09FB-3C4A-4204-B6A8-AEF3F0C19EBF}" destId="{29238DDC-AF9A-40A7-9BB5-64F0B07018EB}" srcOrd="2" destOrd="0" presId="urn:microsoft.com/office/officeart/2018/2/layout/IconVerticalSolidList"/>
    <dgm:cxn modelId="{26C54907-61B6-4459-B8D5-8A5E4DC5B912}" type="presParOf" srcId="{29238DDC-AF9A-40A7-9BB5-64F0B07018EB}" destId="{DC09592F-B732-4F31-8028-082BDD664755}" srcOrd="0" destOrd="0" presId="urn:microsoft.com/office/officeart/2018/2/layout/IconVerticalSolidList"/>
    <dgm:cxn modelId="{4E1FC516-DF94-4127-8ABA-A6B7E1D55BA2}" type="presParOf" srcId="{29238DDC-AF9A-40A7-9BB5-64F0B07018EB}" destId="{349C33D4-C7D6-4996-BC53-9089A4E9BF1B}" srcOrd="1" destOrd="0" presId="urn:microsoft.com/office/officeart/2018/2/layout/IconVerticalSolidList"/>
    <dgm:cxn modelId="{BB62E3C0-498B-4321-AFE5-153BCBC34396}" type="presParOf" srcId="{29238DDC-AF9A-40A7-9BB5-64F0B07018EB}" destId="{29711261-CA31-40D5-995D-2F29136C07D3}" srcOrd="2" destOrd="0" presId="urn:microsoft.com/office/officeart/2018/2/layout/IconVerticalSolidList"/>
    <dgm:cxn modelId="{3C12230E-6441-47E4-89AA-0BEB07836559}" type="presParOf" srcId="{29238DDC-AF9A-40A7-9BB5-64F0B07018EB}" destId="{FA589B9D-D1F3-4542-9D5B-4C2710A3D54A}" srcOrd="3" destOrd="0" presId="urn:microsoft.com/office/officeart/2018/2/layout/IconVerticalSolidList"/>
    <dgm:cxn modelId="{E4897E05-B297-4823-95D4-046ECD303856}" type="presParOf" srcId="{EF3C09FB-3C4A-4204-B6A8-AEF3F0C19EBF}" destId="{9AEB6B06-7798-4DF2-9CD9-F6BCD972278E}" srcOrd="3" destOrd="0" presId="urn:microsoft.com/office/officeart/2018/2/layout/IconVerticalSolidList"/>
    <dgm:cxn modelId="{B1800DF9-93D1-4506-BB4E-CA3D67D9B636}" type="presParOf" srcId="{EF3C09FB-3C4A-4204-B6A8-AEF3F0C19EBF}" destId="{99664956-2969-4B80-8EB0-3F2A626386C4}" srcOrd="4" destOrd="0" presId="urn:microsoft.com/office/officeart/2018/2/layout/IconVerticalSolidList"/>
    <dgm:cxn modelId="{93401F7D-CC6E-46C8-99B8-66F6F414F5E3}" type="presParOf" srcId="{99664956-2969-4B80-8EB0-3F2A626386C4}" destId="{495FF306-2000-4F0D-AB49-F0FEAB407586}" srcOrd="0" destOrd="0" presId="urn:microsoft.com/office/officeart/2018/2/layout/IconVerticalSolidList"/>
    <dgm:cxn modelId="{B1A85E86-8F69-41E7-A5C3-BC605FBFCF03}" type="presParOf" srcId="{99664956-2969-4B80-8EB0-3F2A626386C4}" destId="{3FBEBBBC-E201-4C49-9523-6C08695EF1D0}" srcOrd="1" destOrd="0" presId="urn:microsoft.com/office/officeart/2018/2/layout/IconVerticalSolidList"/>
    <dgm:cxn modelId="{AC9524DB-9339-4A99-9BF2-E6D3BB3DF1CF}" type="presParOf" srcId="{99664956-2969-4B80-8EB0-3F2A626386C4}" destId="{259134E4-4C68-4ECA-9A37-56E9887F04F1}" srcOrd="2" destOrd="0" presId="urn:microsoft.com/office/officeart/2018/2/layout/IconVerticalSolidList"/>
    <dgm:cxn modelId="{7FB46C88-6321-441F-8594-2CCE16390AE0}" type="presParOf" srcId="{99664956-2969-4B80-8EB0-3F2A626386C4}" destId="{BE090695-0977-4818-ACB8-650CE02B1B16}" srcOrd="3" destOrd="0" presId="urn:microsoft.com/office/officeart/2018/2/layout/IconVerticalSolidList"/>
    <dgm:cxn modelId="{FED899CF-BED9-4DBD-A294-036F108043D9}" type="presParOf" srcId="{EF3C09FB-3C4A-4204-B6A8-AEF3F0C19EBF}" destId="{E1EEA428-2642-46CB-A01A-D22B819EEF54}" srcOrd="5" destOrd="0" presId="urn:microsoft.com/office/officeart/2018/2/layout/IconVerticalSolidList"/>
    <dgm:cxn modelId="{2CD904F7-8CD6-4C34-9B4F-03B4016BED29}" type="presParOf" srcId="{EF3C09FB-3C4A-4204-B6A8-AEF3F0C19EBF}" destId="{4E9AA976-7AFA-4664-A772-C18AD7A031ED}" srcOrd="6" destOrd="0" presId="urn:microsoft.com/office/officeart/2018/2/layout/IconVerticalSolidList"/>
    <dgm:cxn modelId="{7F969F7A-5B17-4714-B709-08491B5447E1}" type="presParOf" srcId="{4E9AA976-7AFA-4664-A772-C18AD7A031ED}" destId="{93F5A2C6-676B-4437-B7B2-C2F4EA6D3BDA}" srcOrd="0" destOrd="0" presId="urn:microsoft.com/office/officeart/2018/2/layout/IconVerticalSolidList"/>
    <dgm:cxn modelId="{68353DB1-8297-4EAC-8417-DB2A60D44F20}" type="presParOf" srcId="{4E9AA976-7AFA-4664-A772-C18AD7A031ED}" destId="{B2BBB044-3BFA-4B1E-836A-B7E762662796}" srcOrd="1" destOrd="0" presId="urn:microsoft.com/office/officeart/2018/2/layout/IconVerticalSolidList"/>
    <dgm:cxn modelId="{A8D3F7BF-07FE-48A6-A419-76E2785E34BF}" type="presParOf" srcId="{4E9AA976-7AFA-4664-A772-C18AD7A031ED}" destId="{F885A12E-68E2-41CB-9AD0-C96490C18FC3}" srcOrd="2" destOrd="0" presId="urn:microsoft.com/office/officeart/2018/2/layout/IconVerticalSolidList"/>
    <dgm:cxn modelId="{027F90AC-9877-451D-B264-20A7FD47FB32}" type="presParOf" srcId="{4E9AA976-7AFA-4664-A772-C18AD7A031ED}" destId="{413F45DB-0B2C-4B87-A0A7-475D26775D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A7B6B9-513E-4251-BC85-AD64F82DE6D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34F7468-7612-47AD-8828-83D540BE843D}">
      <dgm:prSet/>
      <dgm:spPr/>
      <dgm:t>
        <a:bodyPr/>
        <a:lstStyle/>
        <a:p>
          <a:pPr>
            <a:defRPr cap="all"/>
          </a:pPr>
          <a:r>
            <a:rPr lang="en-US" b="0" i="0"/>
            <a:t>Definición:</a:t>
          </a:r>
          <a:endParaRPr lang="en-US"/>
        </a:p>
      </dgm:t>
    </dgm:pt>
    <dgm:pt modelId="{F665D3C4-83A5-459C-9BE1-53F3B0340216}" type="parTrans" cxnId="{CC696219-CA89-46BC-A447-9A2F24ED8C8A}">
      <dgm:prSet/>
      <dgm:spPr/>
      <dgm:t>
        <a:bodyPr/>
        <a:lstStyle/>
        <a:p>
          <a:endParaRPr lang="en-US"/>
        </a:p>
      </dgm:t>
    </dgm:pt>
    <dgm:pt modelId="{1C44CEA2-0815-49BB-921D-25AEB8326276}" type="sibTrans" cxnId="{CC696219-CA89-46BC-A447-9A2F24ED8C8A}">
      <dgm:prSet/>
      <dgm:spPr/>
      <dgm:t>
        <a:bodyPr/>
        <a:lstStyle/>
        <a:p>
          <a:endParaRPr lang="en-US"/>
        </a:p>
      </dgm:t>
    </dgm:pt>
    <dgm:pt modelId="{063E6524-85D0-4CD7-807F-A3AA862CD837}">
      <dgm:prSet/>
      <dgm:spPr/>
      <dgm:t>
        <a:bodyPr/>
        <a:lstStyle/>
        <a:p>
          <a:pPr>
            <a:defRPr cap="all"/>
          </a:pPr>
          <a:r>
            <a:rPr lang="en-US" b="0" i="0"/>
            <a:t>Un sistema basado en tablas donde cada fila representa una tupla y cada columna, un atributo.</a:t>
          </a:r>
          <a:endParaRPr lang="en-US"/>
        </a:p>
      </dgm:t>
    </dgm:pt>
    <dgm:pt modelId="{C246EE96-5CAC-4D61-9A1C-D31E9A36180A}" type="parTrans" cxnId="{7F352ADE-5A7F-411D-82DA-D0DB75F50306}">
      <dgm:prSet/>
      <dgm:spPr/>
      <dgm:t>
        <a:bodyPr/>
        <a:lstStyle/>
        <a:p>
          <a:endParaRPr lang="en-US"/>
        </a:p>
      </dgm:t>
    </dgm:pt>
    <dgm:pt modelId="{F763A79D-BD76-49FE-A736-009DDB15B9D2}" type="sibTrans" cxnId="{7F352ADE-5A7F-411D-82DA-D0DB75F50306}">
      <dgm:prSet/>
      <dgm:spPr/>
      <dgm:t>
        <a:bodyPr/>
        <a:lstStyle/>
        <a:p>
          <a:endParaRPr lang="en-US"/>
        </a:p>
      </dgm:t>
    </dgm:pt>
    <dgm:pt modelId="{6CFED782-3B55-49B4-AAB2-3C74FF5353AF}">
      <dgm:prSet/>
      <dgm:spPr/>
      <dgm:t>
        <a:bodyPr/>
        <a:lstStyle/>
        <a:p>
          <a:pPr>
            <a:defRPr cap="all"/>
          </a:pPr>
          <a:r>
            <a:rPr lang="en-US" b="0" i="0"/>
            <a:t>Componentes principales:</a:t>
          </a:r>
          <a:endParaRPr lang="en-US"/>
        </a:p>
      </dgm:t>
    </dgm:pt>
    <dgm:pt modelId="{BD28282B-6AC8-4CFA-9834-C6A550367D91}" type="parTrans" cxnId="{5B4C24C0-0ECC-41A4-9612-64F67CE4AB94}">
      <dgm:prSet/>
      <dgm:spPr/>
      <dgm:t>
        <a:bodyPr/>
        <a:lstStyle/>
        <a:p>
          <a:endParaRPr lang="en-US"/>
        </a:p>
      </dgm:t>
    </dgm:pt>
    <dgm:pt modelId="{48D7C357-7FEC-440E-B1CA-7AF9C77EBD2C}" type="sibTrans" cxnId="{5B4C24C0-0ECC-41A4-9612-64F67CE4AB94}">
      <dgm:prSet/>
      <dgm:spPr/>
      <dgm:t>
        <a:bodyPr/>
        <a:lstStyle/>
        <a:p>
          <a:endParaRPr lang="en-US"/>
        </a:p>
      </dgm:t>
    </dgm:pt>
    <dgm:pt modelId="{4974C24E-AA7D-4D7A-99B4-5F4AE03B4CAB}">
      <dgm:prSet/>
      <dgm:spPr/>
      <dgm:t>
        <a:bodyPr/>
        <a:lstStyle/>
        <a:p>
          <a:pPr>
            <a:defRPr cap="all"/>
          </a:pPr>
          <a:r>
            <a:rPr lang="en-US" b="0" i="0"/>
            <a:t>- Tablas, atributos, relaciones, índices.</a:t>
          </a:r>
          <a:endParaRPr lang="en-US"/>
        </a:p>
      </dgm:t>
    </dgm:pt>
    <dgm:pt modelId="{40F379AA-EBED-458B-B134-0E214363F0C9}" type="parTrans" cxnId="{08BE55F3-8BE4-4F6B-A5A9-61E9E8FD4399}">
      <dgm:prSet/>
      <dgm:spPr/>
      <dgm:t>
        <a:bodyPr/>
        <a:lstStyle/>
        <a:p>
          <a:endParaRPr lang="en-US"/>
        </a:p>
      </dgm:t>
    </dgm:pt>
    <dgm:pt modelId="{FA3455AA-29BF-4624-B22F-12E2E8B5D687}" type="sibTrans" cxnId="{08BE55F3-8BE4-4F6B-A5A9-61E9E8FD4399}">
      <dgm:prSet/>
      <dgm:spPr/>
      <dgm:t>
        <a:bodyPr/>
        <a:lstStyle/>
        <a:p>
          <a:endParaRPr lang="en-US"/>
        </a:p>
      </dgm:t>
    </dgm:pt>
    <dgm:pt modelId="{4CC050A8-7293-480F-B472-B537729721C2}">
      <dgm:prSet/>
      <dgm:spPr/>
      <dgm:t>
        <a:bodyPr/>
        <a:lstStyle/>
        <a:p>
          <a:pPr>
            <a:defRPr cap="all"/>
          </a:pPr>
          <a:r>
            <a:rPr lang="en-US" b="0" i="0"/>
            <a:t>Ejemplo: Las tiendas en línea usan bases de datos relacionales para gestionar inventarios y ventas.</a:t>
          </a:r>
          <a:endParaRPr lang="en-US"/>
        </a:p>
      </dgm:t>
    </dgm:pt>
    <dgm:pt modelId="{6C8960EA-2E3B-4CFC-8A8B-B2A5752F3AEF}" type="parTrans" cxnId="{724242D1-A312-40B3-BFC8-E2E8E05ECB79}">
      <dgm:prSet/>
      <dgm:spPr/>
      <dgm:t>
        <a:bodyPr/>
        <a:lstStyle/>
        <a:p>
          <a:endParaRPr lang="en-US"/>
        </a:p>
      </dgm:t>
    </dgm:pt>
    <dgm:pt modelId="{297108C5-AEF2-44E0-A875-E5754CE456B4}" type="sibTrans" cxnId="{724242D1-A312-40B3-BFC8-E2E8E05ECB79}">
      <dgm:prSet/>
      <dgm:spPr/>
      <dgm:t>
        <a:bodyPr/>
        <a:lstStyle/>
        <a:p>
          <a:endParaRPr lang="en-US"/>
        </a:p>
      </dgm:t>
    </dgm:pt>
    <dgm:pt modelId="{28D294D8-323B-4667-8190-15E8C59C4D80}" type="pres">
      <dgm:prSet presAssocID="{F7A7B6B9-513E-4251-BC85-AD64F82DE6D3}" presName="root" presStyleCnt="0">
        <dgm:presLayoutVars>
          <dgm:dir/>
          <dgm:resizeHandles val="exact"/>
        </dgm:presLayoutVars>
      </dgm:prSet>
      <dgm:spPr/>
    </dgm:pt>
    <dgm:pt modelId="{81821859-8ADD-40CF-A55D-DEB4C791884C}" type="pres">
      <dgm:prSet presAssocID="{934F7468-7612-47AD-8828-83D540BE843D}" presName="compNode" presStyleCnt="0"/>
      <dgm:spPr/>
    </dgm:pt>
    <dgm:pt modelId="{FA276CDB-AF98-4607-8659-9DA6AACF0B41}" type="pres">
      <dgm:prSet presAssocID="{934F7468-7612-47AD-8828-83D540BE843D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5035994-31C1-4B9B-A54C-9FBF31B316B9}" type="pres">
      <dgm:prSet presAssocID="{934F7468-7612-47AD-8828-83D540BE843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AE7D8FF7-650C-4519-8335-EAF86ACF861C}" type="pres">
      <dgm:prSet presAssocID="{934F7468-7612-47AD-8828-83D540BE843D}" presName="spaceRect" presStyleCnt="0"/>
      <dgm:spPr/>
    </dgm:pt>
    <dgm:pt modelId="{4512EF5A-8B7E-409C-B8B7-86888399A82A}" type="pres">
      <dgm:prSet presAssocID="{934F7468-7612-47AD-8828-83D540BE843D}" presName="textRect" presStyleLbl="revTx" presStyleIdx="0" presStyleCnt="5">
        <dgm:presLayoutVars>
          <dgm:chMax val="1"/>
          <dgm:chPref val="1"/>
        </dgm:presLayoutVars>
      </dgm:prSet>
      <dgm:spPr/>
    </dgm:pt>
    <dgm:pt modelId="{2FE37DBD-4C35-4FC8-A878-9010BDD954DD}" type="pres">
      <dgm:prSet presAssocID="{1C44CEA2-0815-49BB-921D-25AEB8326276}" presName="sibTrans" presStyleCnt="0"/>
      <dgm:spPr/>
    </dgm:pt>
    <dgm:pt modelId="{138F8183-1DA6-4DE3-BB50-58733B1F0EF2}" type="pres">
      <dgm:prSet presAssocID="{063E6524-85D0-4CD7-807F-A3AA862CD837}" presName="compNode" presStyleCnt="0"/>
      <dgm:spPr/>
    </dgm:pt>
    <dgm:pt modelId="{2B867625-6371-4DDE-9E05-1FDAD4D9F8EA}" type="pres">
      <dgm:prSet presAssocID="{063E6524-85D0-4CD7-807F-A3AA862CD837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3C9EE88-DCEB-4EA0-85F0-BFA710C0C292}" type="pres">
      <dgm:prSet presAssocID="{063E6524-85D0-4CD7-807F-A3AA862CD83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A1D2C8F2-3AF3-4A53-93E6-780DC95E244B}" type="pres">
      <dgm:prSet presAssocID="{063E6524-85D0-4CD7-807F-A3AA862CD837}" presName="spaceRect" presStyleCnt="0"/>
      <dgm:spPr/>
    </dgm:pt>
    <dgm:pt modelId="{0DAF8F88-C3BA-4AFD-9A54-1218B6CB9854}" type="pres">
      <dgm:prSet presAssocID="{063E6524-85D0-4CD7-807F-A3AA862CD837}" presName="textRect" presStyleLbl="revTx" presStyleIdx="1" presStyleCnt="5">
        <dgm:presLayoutVars>
          <dgm:chMax val="1"/>
          <dgm:chPref val="1"/>
        </dgm:presLayoutVars>
      </dgm:prSet>
      <dgm:spPr/>
    </dgm:pt>
    <dgm:pt modelId="{8E52CFB5-9790-403E-92DD-860814B2E13A}" type="pres">
      <dgm:prSet presAssocID="{F763A79D-BD76-49FE-A736-009DDB15B9D2}" presName="sibTrans" presStyleCnt="0"/>
      <dgm:spPr/>
    </dgm:pt>
    <dgm:pt modelId="{DCEB0E55-2C99-40C2-980D-6ED81F051BDB}" type="pres">
      <dgm:prSet presAssocID="{6CFED782-3B55-49B4-AAB2-3C74FF5353AF}" presName="compNode" presStyleCnt="0"/>
      <dgm:spPr/>
    </dgm:pt>
    <dgm:pt modelId="{F89DFE24-B27A-419E-B768-2DB73FCB06F0}" type="pres">
      <dgm:prSet presAssocID="{6CFED782-3B55-49B4-AAB2-3C74FF5353A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CFC9092-0B99-471E-B33A-F984D23E84CF}" type="pres">
      <dgm:prSet presAssocID="{6CFED782-3B55-49B4-AAB2-3C74FF5353A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FBBEC9CC-19DE-407C-ADA9-66E92C638FF1}" type="pres">
      <dgm:prSet presAssocID="{6CFED782-3B55-49B4-AAB2-3C74FF5353AF}" presName="spaceRect" presStyleCnt="0"/>
      <dgm:spPr/>
    </dgm:pt>
    <dgm:pt modelId="{9B39C934-DEFC-4EFD-952E-3653016606DB}" type="pres">
      <dgm:prSet presAssocID="{6CFED782-3B55-49B4-AAB2-3C74FF5353AF}" presName="textRect" presStyleLbl="revTx" presStyleIdx="2" presStyleCnt="5">
        <dgm:presLayoutVars>
          <dgm:chMax val="1"/>
          <dgm:chPref val="1"/>
        </dgm:presLayoutVars>
      </dgm:prSet>
      <dgm:spPr/>
    </dgm:pt>
    <dgm:pt modelId="{325737DD-775E-46F1-B9C0-5F355A8F3F9E}" type="pres">
      <dgm:prSet presAssocID="{48D7C357-7FEC-440E-B1CA-7AF9C77EBD2C}" presName="sibTrans" presStyleCnt="0"/>
      <dgm:spPr/>
    </dgm:pt>
    <dgm:pt modelId="{C8B8A731-8C1E-48F5-AC2D-948D57751E38}" type="pres">
      <dgm:prSet presAssocID="{4974C24E-AA7D-4D7A-99B4-5F4AE03B4CAB}" presName="compNode" presStyleCnt="0"/>
      <dgm:spPr/>
    </dgm:pt>
    <dgm:pt modelId="{89D0FC3D-9D5E-4CB2-96E7-32349F9F6E25}" type="pres">
      <dgm:prSet presAssocID="{4974C24E-AA7D-4D7A-99B4-5F4AE03B4CAB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D635666-CB6B-4F7C-B83F-A6A57FC8850D}" type="pres">
      <dgm:prSet presAssocID="{4974C24E-AA7D-4D7A-99B4-5F4AE03B4CA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0F133C3F-10CA-4336-865D-CA5B76C888C9}" type="pres">
      <dgm:prSet presAssocID="{4974C24E-AA7D-4D7A-99B4-5F4AE03B4CAB}" presName="spaceRect" presStyleCnt="0"/>
      <dgm:spPr/>
    </dgm:pt>
    <dgm:pt modelId="{6C448870-6EDE-44CE-A2C6-66073E729C85}" type="pres">
      <dgm:prSet presAssocID="{4974C24E-AA7D-4D7A-99B4-5F4AE03B4CAB}" presName="textRect" presStyleLbl="revTx" presStyleIdx="3" presStyleCnt="5">
        <dgm:presLayoutVars>
          <dgm:chMax val="1"/>
          <dgm:chPref val="1"/>
        </dgm:presLayoutVars>
      </dgm:prSet>
      <dgm:spPr/>
    </dgm:pt>
    <dgm:pt modelId="{EE1C15DB-D25A-4A88-88D8-ABA168F4CC23}" type="pres">
      <dgm:prSet presAssocID="{FA3455AA-29BF-4624-B22F-12E2E8B5D687}" presName="sibTrans" presStyleCnt="0"/>
      <dgm:spPr/>
    </dgm:pt>
    <dgm:pt modelId="{41D44046-D143-4915-809C-0CC57FD8F23B}" type="pres">
      <dgm:prSet presAssocID="{4CC050A8-7293-480F-B472-B537729721C2}" presName="compNode" presStyleCnt="0"/>
      <dgm:spPr/>
    </dgm:pt>
    <dgm:pt modelId="{86C4F1F5-A958-4FDE-9E3E-B6BD390F9D63}" type="pres">
      <dgm:prSet presAssocID="{4CC050A8-7293-480F-B472-B537729721C2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473256C-4BB2-484E-81E2-A65DBD1DEF19}" type="pres">
      <dgm:prSet presAssocID="{4CC050A8-7293-480F-B472-B537729721C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enda de campaña"/>
        </a:ext>
      </dgm:extLst>
    </dgm:pt>
    <dgm:pt modelId="{AE81A2D6-40AD-4D6D-8418-F9C28158FCAF}" type="pres">
      <dgm:prSet presAssocID="{4CC050A8-7293-480F-B472-B537729721C2}" presName="spaceRect" presStyleCnt="0"/>
      <dgm:spPr/>
    </dgm:pt>
    <dgm:pt modelId="{EFCD77FD-E337-45F3-9315-30CE44D643C7}" type="pres">
      <dgm:prSet presAssocID="{4CC050A8-7293-480F-B472-B537729721C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C696219-CA89-46BC-A447-9A2F24ED8C8A}" srcId="{F7A7B6B9-513E-4251-BC85-AD64F82DE6D3}" destId="{934F7468-7612-47AD-8828-83D540BE843D}" srcOrd="0" destOrd="0" parTransId="{F665D3C4-83A5-459C-9BE1-53F3B0340216}" sibTransId="{1C44CEA2-0815-49BB-921D-25AEB8326276}"/>
    <dgm:cxn modelId="{0CFDED21-7F1F-41ED-87E4-C4CAE610E2A9}" type="presOf" srcId="{934F7468-7612-47AD-8828-83D540BE843D}" destId="{4512EF5A-8B7E-409C-B8B7-86888399A82A}" srcOrd="0" destOrd="0" presId="urn:microsoft.com/office/officeart/2018/5/layout/IconLeafLabelList"/>
    <dgm:cxn modelId="{1B626522-AD61-439C-9EDB-4A984284611E}" type="presOf" srcId="{6CFED782-3B55-49B4-AAB2-3C74FF5353AF}" destId="{9B39C934-DEFC-4EFD-952E-3653016606DB}" srcOrd="0" destOrd="0" presId="urn:microsoft.com/office/officeart/2018/5/layout/IconLeafLabelList"/>
    <dgm:cxn modelId="{AA98383A-B2EF-4205-A38B-30F0D720E77F}" type="presOf" srcId="{4CC050A8-7293-480F-B472-B537729721C2}" destId="{EFCD77FD-E337-45F3-9315-30CE44D643C7}" srcOrd="0" destOrd="0" presId="urn:microsoft.com/office/officeart/2018/5/layout/IconLeafLabelList"/>
    <dgm:cxn modelId="{3903CE4F-1D66-4F24-8A02-3C0356C20A30}" type="presOf" srcId="{F7A7B6B9-513E-4251-BC85-AD64F82DE6D3}" destId="{28D294D8-323B-4667-8190-15E8C59C4D80}" srcOrd="0" destOrd="0" presId="urn:microsoft.com/office/officeart/2018/5/layout/IconLeafLabelList"/>
    <dgm:cxn modelId="{215244A9-E4C9-429C-92BC-32CF1CA58A5B}" type="presOf" srcId="{063E6524-85D0-4CD7-807F-A3AA862CD837}" destId="{0DAF8F88-C3BA-4AFD-9A54-1218B6CB9854}" srcOrd="0" destOrd="0" presId="urn:microsoft.com/office/officeart/2018/5/layout/IconLeafLabelList"/>
    <dgm:cxn modelId="{5B4C24C0-0ECC-41A4-9612-64F67CE4AB94}" srcId="{F7A7B6B9-513E-4251-BC85-AD64F82DE6D3}" destId="{6CFED782-3B55-49B4-AAB2-3C74FF5353AF}" srcOrd="2" destOrd="0" parTransId="{BD28282B-6AC8-4CFA-9834-C6A550367D91}" sibTransId="{48D7C357-7FEC-440E-B1CA-7AF9C77EBD2C}"/>
    <dgm:cxn modelId="{724242D1-A312-40B3-BFC8-E2E8E05ECB79}" srcId="{F7A7B6B9-513E-4251-BC85-AD64F82DE6D3}" destId="{4CC050A8-7293-480F-B472-B537729721C2}" srcOrd="4" destOrd="0" parTransId="{6C8960EA-2E3B-4CFC-8A8B-B2A5752F3AEF}" sibTransId="{297108C5-AEF2-44E0-A875-E5754CE456B4}"/>
    <dgm:cxn modelId="{DCCE14D3-8BCC-4939-933A-E0DE8D3BEC30}" type="presOf" srcId="{4974C24E-AA7D-4D7A-99B4-5F4AE03B4CAB}" destId="{6C448870-6EDE-44CE-A2C6-66073E729C85}" srcOrd="0" destOrd="0" presId="urn:microsoft.com/office/officeart/2018/5/layout/IconLeafLabelList"/>
    <dgm:cxn modelId="{7F352ADE-5A7F-411D-82DA-D0DB75F50306}" srcId="{F7A7B6B9-513E-4251-BC85-AD64F82DE6D3}" destId="{063E6524-85D0-4CD7-807F-A3AA862CD837}" srcOrd="1" destOrd="0" parTransId="{C246EE96-5CAC-4D61-9A1C-D31E9A36180A}" sibTransId="{F763A79D-BD76-49FE-A736-009DDB15B9D2}"/>
    <dgm:cxn modelId="{08BE55F3-8BE4-4F6B-A5A9-61E9E8FD4399}" srcId="{F7A7B6B9-513E-4251-BC85-AD64F82DE6D3}" destId="{4974C24E-AA7D-4D7A-99B4-5F4AE03B4CAB}" srcOrd="3" destOrd="0" parTransId="{40F379AA-EBED-458B-B134-0E214363F0C9}" sibTransId="{FA3455AA-29BF-4624-B22F-12E2E8B5D687}"/>
    <dgm:cxn modelId="{8E704AB2-E217-4223-A570-A76CA8E23F92}" type="presParOf" srcId="{28D294D8-323B-4667-8190-15E8C59C4D80}" destId="{81821859-8ADD-40CF-A55D-DEB4C791884C}" srcOrd="0" destOrd="0" presId="urn:microsoft.com/office/officeart/2018/5/layout/IconLeafLabelList"/>
    <dgm:cxn modelId="{BE208DEF-9A32-4273-A266-C6BF3D863AB6}" type="presParOf" srcId="{81821859-8ADD-40CF-A55D-DEB4C791884C}" destId="{FA276CDB-AF98-4607-8659-9DA6AACF0B41}" srcOrd="0" destOrd="0" presId="urn:microsoft.com/office/officeart/2018/5/layout/IconLeafLabelList"/>
    <dgm:cxn modelId="{BED5946D-19FD-4E60-807B-52318529D8DE}" type="presParOf" srcId="{81821859-8ADD-40CF-A55D-DEB4C791884C}" destId="{85035994-31C1-4B9B-A54C-9FBF31B316B9}" srcOrd="1" destOrd="0" presId="urn:microsoft.com/office/officeart/2018/5/layout/IconLeafLabelList"/>
    <dgm:cxn modelId="{4310F194-3B9B-4804-9383-E54DB5EF4CD1}" type="presParOf" srcId="{81821859-8ADD-40CF-A55D-DEB4C791884C}" destId="{AE7D8FF7-650C-4519-8335-EAF86ACF861C}" srcOrd="2" destOrd="0" presId="urn:microsoft.com/office/officeart/2018/5/layout/IconLeafLabelList"/>
    <dgm:cxn modelId="{0FBCA2E3-B785-41AB-A7E4-FE81872D12A0}" type="presParOf" srcId="{81821859-8ADD-40CF-A55D-DEB4C791884C}" destId="{4512EF5A-8B7E-409C-B8B7-86888399A82A}" srcOrd="3" destOrd="0" presId="urn:microsoft.com/office/officeart/2018/5/layout/IconLeafLabelList"/>
    <dgm:cxn modelId="{50B58254-E0F0-486E-B145-5D379922DB9B}" type="presParOf" srcId="{28D294D8-323B-4667-8190-15E8C59C4D80}" destId="{2FE37DBD-4C35-4FC8-A878-9010BDD954DD}" srcOrd="1" destOrd="0" presId="urn:microsoft.com/office/officeart/2018/5/layout/IconLeafLabelList"/>
    <dgm:cxn modelId="{446F945F-523D-4C2F-BCBE-2BE8FA835F1F}" type="presParOf" srcId="{28D294D8-323B-4667-8190-15E8C59C4D80}" destId="{138F8183-1DA6-4DE3-BB50-58733B1F0EF2}" srcOrd="2" destOrd="0" presId="urn:microsoft.com/office/officeart/2018/5/layout/IconLeafLabelList"/>
    <dgm:cxn modelId="{CA2C95DB-5FCC-442F-99CB-4E68F9273F3C}" type="presParOf" srcId="{138F8183-1DA6-4DE3-BB50-58733B1F0EF2}" destId="{2B867625-6371-4DDE-9E05-1FDAD4D9F8EA}" srcOrd="0" destOrd="0" presId="urn:microsoft.com/office/officeart/2018/5/layout/IconLeafLabelList"/>
    <dgm:cxn modelId="{61FCF8BD-18B0-45C3-B51D-5CB4336580FA}" type="presParOf" srcId="{138F8183-1DA6-4DE3-BB50-58733B1F0EF2}" destId="{23C9EE88-DCEB-4EA0-85F0-BFA710C0C292}" srcOrd="1" destOrd="0" presId="urn:microsoft.com/office/officeart/2018/5/layout/IconLeafLabelList"/>
    <dgm:cxn modelId="{A3866103-449F-4633-A392-FCE70EA0A76E}" type="presParOf" srcId="{138F8183-1DA6-4DE3-BB50-58733B1F0EF2}" destId="{A1D2C8F2-3AF3-4A53-93E6-780DC95E244B}" srcOrd="2" destOrd="0" presId="urn:microsoft.com/office/officeart/2018/5/layout/IconLeafLabelList"/>
    <dgm:cxn modelId="{2D265607-0BCF-4300-BA12-F23243D02C21}" type="presParOf" srcId="{138F8183-1DA6-4DE3-BB50-58733B1F0EF2}" destId="{0DAF8F88-C3BA-4AFD-9A54-1218B6CB9854}" srcOrd="3" destOrd="0" presId="urn:microsoft.com/office/officeart/2018/5/layout/IconLeafLabelList"/>
    <dgm:cxn modelId="{B7DD89E2-AD5B-47D8-A41E-E0B686E09B4D}" type="presParOf" srcId="{28D294D8-323B-4667-8190-15E8C59C4D80}" destId="{8E52CFB5-9790-403E-92DD-860814B2E13A}" srcOrd="3" destOrd="0" presId="urn:microsoft.com/office/officeart/2018/5/layout/IconLeafLabelList"/>
    <dgm:cxn modelId="{C2B0E1B3-CE8D-4637-B70F-8E7F895C70E3}" type="presParOf" srcId="{28D294D8-323B-4667-8190-15E8C59C4D80}" destId="{DCEB0E55-2C99-40C2-980D-6ED81F051BDB}" srcOrd="4" destOrd="0" presId="urn:microsoft.com/office/officeart/2018/5/layout/IconLeafLabelList"/>
    <dgm:cxn modelId="{607E7425-9BF8-4FFC-A705-ADFB923B2B03}" type="presParOf" srcId="{DCEB0E55-2C99-40C2-980D-6ED81F051BDB}" destId="{F89DFE24-B27A-419E-B768-2DB73FCB06F0}" srcOrd="0" destOrd="0" presId="urn:microsoft.com/office/officeart/2018/5/layout/IconLeafLabelList"/>
    <dgm:cxn modelId="{DEC388DD-8B08-4A2C-A01B-8D21C1078B89}" type="presParOf" srcId="{DCEB0E55-2C99-40C2-980D-6ED81F051BDB}" destId="{FCFC9092-0B99-471E-B33A-F984D23E84CF}" srcOrd="1" destOrd="0" presId="urn:microsoft.com/office/officeart/2018/5/layout/IconLeafLabelList"/>
    <dgm:cxn modelId="{A1F8E9E1-51B9-4678-9363-0A94753D57B8}" type="presParOf" srcId="{DCEB0E55-2C99-40C2-980D-6ED81F051BDB}" destId="{FBBEC9CC-19DE-407C-ADA9-66E92C638FF1}" srcOrd="2" destOrd="0" presId="urn:microsoft.com/office/officeart/2018/5/layout/IconLeafLabelList"/>
    <dgm:cxn modelId="{4C161146-D333-411E-94CB-6BA3FD60991F}" type="presParOf" srcId="{DCEB0E55-2C99-40C2-980D-6ED81F051BDB}" destId="{9B39C934-DEFC-4EFD-952E-3653016606DB}" srcOrd="3" destOrd="0" presId="urn:microsoft.com/office/officeart/2018/5/layout/IconLeafLabelList"/>
    <dgm:cxn modelId="{D5010312-C8AD-4AF4-AF6F-F805F797FE13}" type="presParOf" srcId="{28D294D8-323B-4667-8190-15E8C59C4D80}" destId="{325737DD-775E-46F1-B9C0-5F355A8F3F9E}" srcOrd="5" destOrd="0" presId="urn:microsoft.com/office/officeart/2018/5/layout/IconLeafLabelList"/>
    <dgm:cxn modelId="{94DE7EA5-6E42-4789-924A-6015DF8DA792}" type="presParOf" srcId="{28D294D8-323B-4667-8190-15E8C59C4D80}" destId="{C8B8A731-8C1E-48F5-AC2D-948D57751E38}" srcOrd="6" destOrd="0" presId="urn:microsoft.com/office/officeart/2018/5/layout/IconLeafLabelList"/>
    <dgm:cxn modelId="{2A9614C5-B3EA-4331-AF64-70A9FDF8CE39}" type="presParOf" srcId="{C8B8A731-8C1E-48F5-AC2D-948D57751E38}" destId="{89D0FC3D-9D5E-4CB2-96E7-32349F9F6E25}" srcOrd="0" destOrd="0" presId="urn:microsoft.com/office/officeart/2018/5/layout/IconLeafLabelList"/>
    <dgm:cxn modelId="{06034A45-62B7-4C5F-A11C-E40278ECEC4E}" type="presParOf" srcId="{C8B8A731-8C1E-48F5-AC2D-948D57751E38}" destId="{6D635666-CB6B-4F7C-B83F-A6A57FC8850D}" srcOrd="1" destOrd="0" presId="urn:microsoft.com/office/officeart/2018/5/layout/IconLeafLabelList"/>
    <dgm:cxn modelId="{61DBAF0C-02FE-4DB3-B617-1D6FA06C4B93}" type="presParOf" srcId="{C8B8A731-8C1E-48F5-AC2D-948D57751E38}" destId="{0F133C3F-10CA-4336-865D-CA5B76C888C9}" srcOrd="2" destOrd="0" presId="urn:microsoft.com/office/officeart/2018/5/layout/IconLeafLabelList"/>
    <dgm:cxn modelId="{B491B25E-4350-4AA0-8A8B-91F902635D0C}" type="presParOf" srcId="{C8B8A731-8C1E-48F5-AC2D-948D57751E38}" destId="{6C448870-6EDE-44CE-A2C6-66073E729C85}" srcOrd="3" destOrd="0" presId="urn:microsoft.com/office/officeart/2018/5/layout/IconLeafLabelList"/>
    <dgm:cxn modelId="{A60C383E-2678-4CCE-8FF7-2A32F32964A5}" type="presParOf" srcId="{28D294D8-323B-4667-8190-15E8C59C4D80}" destId="{EE1C15DB-D25A-4A88-88D8-ABA168F4CC23}" srcOrd="7" destOrd="0" presId="urn:microsoft.com/office/officeart/2018/5/layout/IconLeafLabelList"/>
    <dgm:cxn modelId="{E06F26E9-B74D-425C-B929-B813AA7CA97F}" type="presParOf" srcId="{28D294D8-323B-4667-8190-15E8C59C4D80}" destId="{41D44046-D143-4915-809C-0CC57FD8F23B}" srcOrd="8" destOrd="0" presId="urn:microsoft.com/office/officeart/2018/5/layout/IconLeafLabelList"/>
    <dgm:cxn modelId="{41627B04-7756-4147-93DA-EB8AA42B58BC}" type="presParOf" srcId="{41D44046-D143-4915-809C-0CC57FD8F23B}" destId="{86C4F1F5-A958-4FDE-9E3E-B6BD390F9D63}" srcOrd="0" destOrd="0" presId="urn:microsoft.com/office/officeart/2018/5/layout/IconLeafLabelList"/>
    <dgm:cxn modelId="{8121F6AE-3E43-4088-BB58-3830019185C3}" type="presParOf" srcId="{41D44046-D143-4915-809C-0CC57FD8F23B}" destId="{6473256C-4BB2-484E-81E2-A65DBD1DEF19}" srcOrd="1" destOrd="0" presId="urn:microsoft.com/office/officeart/2018/5/layout/IconLeafLabelList"/>
    <dgm:cxn modelId="{84C7B60F-AF57-4579-9684-F2AD849D62A3}" type="presParOf" srcId="{41D44046-D143-4915-809C-0CC57FD8F23B}" destId="{AE81A2D6-40AD-4D6D-8418-F9C28158FCAF}" srcOrd="2" destOrd="0" presId="urn:microsoft.com/office/officeart/2018/5/layout/IconLeafLabelList"/>
    <dgm:cxn modelId="{3461A3FA-4673-49FF-90BB-3ECA80BD26DA}" type="presParOf" srcId="{41D44046-D143-4915-809C-0CC57FD8F23B}" destId="{EFCD77FD-E337-45F3-9315-30CE44D643C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9396DC-388A-40EB-8818-6090BF26FF0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003A607-BCD8-477C-A8CD-AD2E84F31991}">
      <dgm:prSet/>
      <dgm:spPr/>
      <dgm:t>
        <a:bodyPr/>
        <a:lstStyle/>
        <a:p>
          <a:pPr>
            <a:defRPr cap="all"/>
          </a:pPr>
          <a:r>
            <a:rPr lang="en-US" b="0" i="0"/>
            <a:t>Importancia en las empresas:</a:t>
          </a:r>
          <a:endParaRPr lang="en-US"/>
        </a:p>
      </dgm:t>
    </dgm:pt>
    <dgm:pt modelId="{1FD0497C-6E14-4B19-92C2-050428193249}" type="parTrans" cxnId="{1546D164-728C-4CB2-B492-75C6C8E3827C}">
      <dgm:prSet/>
      <dgm:spPr/>
      <dgm:t>
        <a:bodyPr/>
        <a:lstStyle/>
        <a:p>
          <a:endParaRPr lang="en-US"/>
        </a:p>
      </dgm:t>
    </dgm:pt>
    <dgm:pt modelId="{53118876-D407-465C-A2C0-639670F245BA}" type="sibTrans" cxnId="{1546D164-728C-4CB2-B492-75C6C8E3827C}">
      <dgm:prSet/>
      <dgm:spPr/>
      <dgm:t>
        <a:bodyPr/>
        <a:lstStyle/>
        <a:p>
          <a:endParaRPr lang="en-US"/>
        </a:p>
      </dgm:t>
    </dgm:pt>
    <dgm:pt modelId="{1AD8DC67-7D6F-4F0E-BE91-1BE9FE32AA4C}">
      <dgm:prSet/>
      <dgm:spPr/>
      <dgm:t>
        <a:bodyPr/>
        <a:lstStyle/>
        <a:p>
          <a:pPr>
            <a:defRPr cap="all"/>
          </a:pPr>
          <a:r>
            <a:rPr lang="en-US" b="0" i="0"/>
            <a:t>Las bases de datos relacionales ayudan a gestionar grandes volúmenes de información de manera eficiente.</a:t>
          </a:r>
          <a:endParaRPr lang="en-US"/>
        </a:p>
      </dgm:t>
    </dgm:pt>
    <dgm:pt modelId="{A25D6653-D706-4BF2-A948-EADD38BEA4DB}" type="parTrans" cxnId="{3019B718-E6A2-4F78-9A1C-4D1CE31C3923}">
      <dgm:prSet/>
      <dgm:spPr/>
      <dgm:t>
        <a:bodyPr/>
        <a:lstStyle/>
        <a:p>
          <a:endParaRPr lang="en-US"/>
        </a:p>
      </dgm:t>
    </dgm:pt>
    <dgm:pt modelId="{1B1584DE-6D5A-4FE9-A29D-F0FE667A4976}" type="sibTrans" cxnId="{3019B718-E6A2-4F78-9A1C-4D1CE31C3923}">
      <dgm:prSet/>
      <dgm:spPr/>
      <dgm:t>
        <a:bodyPr/>
        <a:lstStyle/>
        <a:p>
          <a:endParaRPr lang="en-US"/>
        </a:p>
      </dgm:t>
    </dgm:pt>
    <dgm:pt modelId="{77FDE702-596E-4073-B100-A2629FC7CF81}">
      <dgm:prSet/>
      <dgm:spPr/>
      <dgm:t>
        <a:bodyPr/>
        <a:lstStyle/>
        <a:p>
          <a:pPr>
            <a:defRPr cap="all"/>
          </a:pPr>
          <a:r>
            <a:rPr lang="en-US" b="0" i="0"/>
            <a:t>Ejemplo: Amazon utiliza bases de datos relacionales para manejar inventarios, transacciones y seguimiento de pedidos.</a:t>
          </a:r>
          <a:endParaRPr lang="en-US"/>
        </a:p>
      </dgm:t>
    </dgm:pt>
    <dgm:pt modelId="{2B6B7FD2-CA4E-4EDE-A488-A418A6432DAF}" type="parTrans" cxnId="{794D632A-D407-4D6B-B9FB-985BBF298250}">
      <dgm:prSet/>
      <dgm:spPr/>
      <dgm:t>
        <a:bodyPr/>
        <a:lstStyle/>
        <a:p>
          <a:endParaRPr lang="en-US"/>
        </a:p>
      </dgm:t>
    </dgm:pt>
    <dgm:pt modelId="{7A659589-2147-48CC-B633-CB0522E7982F}" type="sibTrans" cxnId="{794D632A-D407-4D6B-B9FB-985BBF298250}">
      <dgm:prSet/>
      <dgm:spPr/>
      <dgm:t>
        <a:bodyPr/>
        <a:lstStyle/>
        <a:p>
          <a:endParaRPr lang="en-US"/>
        </a:p>
      </dgm:t>
    </dgm:pt>
    <dgm:pt modelId="{920727BA-0940-472A-BE3E-5409E33FB82E}" type="pres">
      <dgm:prSet presAssocID="{3A9396DC-388A-40EB-8818-6090BF26FF06}" presName="root" presStyleCnt="0">
        <dgm:presLayoutVars>
          <dgm:dir/>
          <dgm:resizeHandles val="exact"/>
        </dgm:presLayoutVars>
      </dgm:prSet>
      <dgm:spPr/>
    </dgm:pt>
    <dgm:pt modelId="{120C106A-38A7-44BC-96E4-1D4A0C34BEA1}" type="pres">
      <dgm:prSet presAssocID="{D003A607-BCD8-477C-A8CD-AD2E84F31991}" presName="compNode" presStyleCnt="0"/>
      <dgm:spPr/>
    </dgm:pt>
    <dgm:pt modelId="{D3B18FF3-D379-414F-AB35-EA71C930F627}" type="pres">
      <dgm:prSet presAssocID="{D003A607-BCD8-477C-A8CD-AD2E84F31991}" presName="iconBgRect" presStyleLbl="bgShp" presStyleIdx="0" presStyleCnt="3"/>
      <dgm:spPr/>
    </dgm:pt>
    <dgm:pt modelId="{3F052439-0DAA-4C1C-9E70-F55666AC7F7A}" type="pres">
      <dgm:prSet presAssocID="{D003A607-BCD8-477C-A8CD-AD2E84F319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udad"/>
        </a:ext>
      </dgm:extLst>
    </dgm:pt>
    <dgm:pt modelId="{BD1FBFD0-838B-4DF3-B1ED-CD657B0CE479}" type="pres">
      <dgm:prSet presAssocID="{D003A607-BCD8-477C-A8CD-AD2E84F31991}" presName="spaceRect" presStyleCnt="0"/>
      <dgm:spPr/>
    </dgm:pt>
    <dgm:pt modelId="{370B177B-F039-459C-960A-8BA188F7BAFF}" type="pres">
      <dgm:prSet presAssocID="{D003A607-BCD8-477C-A8CD-AD2E84F31991}" presName="textRect" presStyleLbl="revTx" presStyleIdx="0" presStyleCnt="3">
        <dgm:presLayoutVars>
          <dgm:chMax val="1"/>
          <dgm:chPref val="1"/>
        </dgm:presLayoutVars>
      </dgm:prSet>
      <dgm:spPr/>
    </dgm:pt>
    <dgm:pt modelId="{42D69A22-6266-4B7A-969D-300AF0D453E5}" type="pres">
      <dgm:prSet presAssocID="{53118876-D407-465C-A2C0-639670F245BA}" presName="sibTrans" presStyleCnt="0"/>
      <dgm:spPr/>
    </dgm:pt>
    <dgm:pt modelId="{BBEAEFD2-8AC6-4163-8370-B1082DD08DBC}" type="pres">
      <dgm:prSet presAssocID="{1AD8DC67-7D6F-4F0E-BE91-1BE9FE32AA4C}" presName="compNode" presStyleCnt="0"/>
      <dgm:spPr/>
    </dgm:pt>
    <dgm:pt modelId="{37775BAC-FABD-40B4-BFF6-379E804DE5DE}" type="pres">
      <dgm:prSet presAssocID="{1AD8DC67-7D6F-4F0E-BE91-1BE9FE32AA4C}" presName="iconBgRect" presStyleLbl="bgShp" presStyleIdx="1" presStyleCnt="3"/>
      <dgm:spPr/>
    </dgm:pt>
    <dgm:pt modelId="{C1923627-9217-4C67-AA06-2E1A8E419389}" type="pres">
      <dgm:prSet presAssocID="{1AD8DC67-7D6F-4F0E-BE91-1BE9FE32AA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F4C9EFA0-AE8E-4CD4-BCE7-945986E56FD5}" type="pres">
      <dgm:prSet presAssocID="{1AD8DC67-7D6F-4F0E-BE91-1BE9FE32AA4C}" presName="spaceRect" presStyleCnt="0"/>
      <dgm:spPr/>
    </dgm:pt>
    <dgm:pt modelId="{5C79ED84-3DB9-458C-90F5-6E31A3B5847A}" type="pres">
      <dgm:prSet presAssocID="{1AD8DC67-7D6F-4F0E-BE91-1BE9FE32AA4C}" presName="textRect" presStyleLbl="revTx" presStyleIdx="1" presStyleCnt="3">
        <dgm:presLayoutVars>
          <dgm:chMax val="1"/>
          <dgm:chPref val="1"/>
        </dgm:presLayoutVars>
      </dgm:prSet>
      <dgm:spPr/>
    </dgm:pt>
    <dgm:pt modelId="{DFF487F0-5D5D-43A2-BE7A-10FF090C6E5C}" type="pres">
      <dgm:prSet presAssocID="{1B1584DE-6D5A-4FE9-A29D-F0FE667A4976}" presName="sibTrans" presStyleCnt="0"/>
      <dgm:spPr/>
    </dgm:pt>
    <dgm:pt modelId="{1226C164-6FA7-4AE1-9D10-A6DFAA981A49}" type="pres">
      <dgm:prSet presAssocID="{77FDE702-596E-4073-B100-A2629FC7CF81}" presName="compNode" presStyleCnt="0"/>
      <dgm:spPr/>
    </dgm:pt>
    <dgm:pt modelId="{A83A0124-80B3-4FF5-B096-D4872D59DD70}" type="pres">
      <dgm:prSet presAssocID="{77FDE702-596E-4073-B100-A2629FC7CF81}" presName="iconBgRect" presStyleLbl="bgShp" presStyleIdx="2" presStyleCnt="3"/>
      <dgm:spPr/>
    </dgm:pt>
    <dgm:pt modelId="{71A71789-01A4-4491-AAF4-74275EB5522D}" type="pres">
      <dgm:prSet presAssocID="{77FDE702-596E-4073-B100-A2629FC7CF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502DCAE0-764F-459F-AE0D-D0CBE0BF9D7C}" type="pres">
      <dgm:prSet presAssocID="{77FDE702-596E-4073-B100-A2629FC7CF81}" presName="spaceRect" presStyleCnt="0"/>
      <dgm:spPr/>
    </dgm:pt>
    <dgm:pt modelId="{297C7CBC-4107-4293-AE04-1E051F78A89C}" type="pres">
      <dgm:prSet presAssocID="{77FDE702-596E-4073-B100-A2629FC7CF8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019B718-E6A2-4F78-9A1C-4D1CE31C3923}" srcId="{3A9396DC-388A-40EB-8818-6090BF26FF06}" destId="{1AD8DC67-7D6F-4F0E-BE91-1BE9FE32AA4C}" srcOrd="1" destOrd="0" parTransId="{A25D6653-D706-4BF2-A948-EADD38BEA4DB}" sibTransId="{1B1584DE-6D5A-4FE9-A29D-F0FE667A4976}"/>
    <dgm:cxn modelId="{CB209E23-4F04-4292-9B12-B1E23FE9C484}" type="presOf" srcId="{77FDE702-596E-4073-B100-A2629FC7CF81}" destId="{297C7CBC-4107-4293-AE04-1E051F78A89C}" srcOrd="0" destOrd="0" presId="urn:microsoft.com/office/officeart/2018/5/layout/IconCircleLabelList"/>
    <dgm:cxn modelId="{794D632A-D407-4D6B-B9FB-985BBF298250}" srcId="{3A9396DC-388A-40EB-8818-6090BF26FF06}" destId="{77FDE702-596E-4073-B100-A2629FC7CF81}" srcOrd="2" destOrd="0" parTransId="{2B6B7FD2-CA4E-4EDE-A488-A418A6432DAF}" sibTransId="{7A659589-2147-48CC-B633-CB0522E7982F}"/>
    <dgm:cxn modelId="{1546D164-728C-4CB2-B492-75C6C8E3827C}" srcId="{3A9396DC-388A-40EB-8818-6090BF26FF06}" destId="{D003A607-BCD8-477C-A8CD-AD2E84F31991}" srcOrd="0" destOrd="0" parTransId="{1FD0497C-6E14-4B19-92C2-050428193249}" sibTransId="{53118876-D407-465C-A2C0-639670F245BA}"/>
    <dgm:cxn modelId="{00596674-D06F-4CC5-A4E9-966AC2F16535}" type="presOf" srcId="{1AD8DC67-7D6F-4F0E-BE91-1BE9FE32AA4C}" destId="{5C79ED84-3DB9-458C-90F5-6E31A3B5847A}" srcOrd="0" destOrd="0" presId="urn:microsoft.com/office/officeart/2018/5/layout/IconCircleLabelList"/>
    <dgm:cxn modelId="{850BDC86-3027-4FE5-A478-F2281767AA6B}" type="presOf" srcId="{D003A607-BCD8-477C-A8CD-AD2E84F31991}" destId="{370B177B-F039-459C-960A-8BA188F7BAFF}" srcOrd="0" destOrd="0" presId="urn:microsoft.com/office/officeart/2018/5/layout/IconCircleLabelList"/>
    <dgm:cxn modelId="{F6EA6BB7-735E-4935-8CFC-CAA284475E5E}" type="presOf" srcId="{3A9396DC-388A-40EB-8818-6090BF26FF06}" destId="{920727BA-0940-472A-BE3E-5409E33FB82E}" srcOrd="0" destOrd="0" presId="urn:microsoft.com/office/officeart/2018/5/layout/IconCircleLabelList"/>
    <dgm:cxn modelId="{A2275AEE-8305-4371-AA73-76C681203018}" type="presParOf" srcId="{920727BA-0940-472A-BE3E-5409E33FB82E}" destId="{120C106A-38A7-44BC-96E4-1D4A0C34BEA1}" srcOrd="0" destOrd="0" presId="urn:microsoft.com/office/officeart/2018/5/layout/IconCircleLabelList"/>
    <dgm:cxn modelId="{A838CC00-CC20-44C8-AA49-E4A23FF50A9E}" type="presParOf" srcId="{120C106A-38A7-44BC-96E4-1D4A0C34BEA1}" destId="{D3B18FF3-D379-414F-AB35-EA71C930F627}" srcOrd="0" destOrd="0" presId="urn:microsoft.com/office/officeart/2018/5/layout/IconCircleLabelList"/>
    <dgm:cxn modelId="{68244D02-E67B-4F6D-AF0B-5004D2DEE6B9}" type="presParOf" srcId="{120C106A-38A7-44BC-96E4-1D4A0C34BEA1}" destId="{3F052439-0DAA-4C1C-9E70-F55666AC7F7A}" srcOrd="1" destOrd="0" presId="urn:microsoft.com/office/officeart/2018/5/layout/IconCircleLabelList"/>
    <dgm:cxn modelId="{0B7B51B6-5034-4C9D-BDD4-9D0D8063573B}" type="presParOf" srcId="{120C106A-38A7-44BC-96E4-1D4A0C34BEA1}" destId="{BD1FBFD0-838B-4DF3-B1ED-CD657B0CE479}" srcOrd="2" destOrd="0" presId="urn:microsoft.com/office/officeart/2018/5/layout/IconCircleLabelList"/>
    <dgm:cxn modelId="{25C1399F-FB10-41D1-9AC7-59F350637BD2}" type="presParOf" srcId="{120C106A-38A7-44BC-96E4-1D4A0C34BEA1}" destId="{370B177B-F039-459C-960A-8BA188F7BAFF}" srcOrd="3" destOrd="0" presId="urn:microsoft.com/office/officeart/2018/5/layout/IconCircleLabelList"/>
    <dgm:cxn modelId="{A0749AF2-25D2-452A-877D-D7B423687A61}" type="presParOf" srcId="{920727BA-0940-472A-BE3E-5409E33FB82E}" destId="{42D69A22-6266-4B7A-969D-300AF0D453E5}" srcOrd="1" destOrd="0" presId="urn:microsoft.com/office/officeart/2018/5/layout/IconCircleLabelList"/>
    <dgm:cxn modelId="{72B1124F-D0FB-4352-85B8-A151EA6E0E53}" type="presParOf" srcId="{920727BA-0940-472A-BE3E-5409E33FB82E}" destId="{BBEAEFD2-8AC6-4163-8370-B1082DD08DBC}" srcOrd="2" destOrd="0" presId="urn:microsoft.com/office/officeart/2018/5/layout/IconCircleLabelList"/>
    <dgm:cxn modelId="{03BF5008-59B5-461A-BA86-90D963DB2DE5}" type="presParOf" srcId="{BBEAEFD2-8AC6-4163-8370-B1082DD08DBC}" destId="{37775BAC-FABD-40B4-BFF6-379E804DE5DE}" srcOrd="0" destOrd="0" presId="urn:microsoft.com/office/officeart/2018/5/layout/IconCircleLabelList"/>
    <dgm:cxn modelId="{1A2165DF-A19D-4199-93E3-D940D25893E7}" type="presParOf" srcId="{BBEAEFD2-8AC6-4163-8370-B1082DD08DBC}" destId="{C1923627-9217-4C67-AA06-2E1A8E419389}" srcOrd="1" destOrd="0" presId="urn:microsoft.com/office/officeart/2018/5/layout/IconCircleLabelList"/>
    <dgm:cxn modelId="{1D6B0B59-ABD4-4528-A416-6C346E0809C4}" type="presParOf" srcId="{BBEAEFD2-8AC6-4163-8370-B1082DD08DBC}" destId="{F4C9EFA0-AE8E-4CD4-BCE7-945986E56FD5}" srcOrd="2" destOrd="0" presId="urn:microsoft.com/office/officeart/2018/5/layout/IconCircleLabelList"/>
    <dgm:cxn modelId="{3D7AE8E4-36E3-4B6A-B3D2-D0D10AD6A76C}" type="presParOf" srcId="{BBEAEFD2-8AC6-4163-8370-B1082DD08DBC}" destId="{5C79ED84-3DB9-458C-90F5-6E31A3B5847A}" srcOrd="3" destOrd="0" presId="urn:microsoft.com/office/officeart/2018/5/layout/IconCircleLabelList"/>
    <dgm:cxn modelId="{8AD57056-5345-4480-BB03-7BDAF1C427A6}" type="presParOf" srcId="{920727BA-0940-472A-BE3E-5409E33FB82E}" destId="{DFF487F0-5D5D-43A2-BE7A-10FF090C6E5C}" srcOrd="3" destOrd="0" presId="urn:microsoft.com/office/officeart/2018/5/layout/IconCircleLabelList"/>
    <dgm:cxn modelId="{975362DB-EB66-4C20-BDE3-CC496AF876A0}" type="presParOf" srcId="{920727BA-0940-472A-BE3E-5409E33FB82E}" destId="{1226C164-6FA7-4AE1-9D10-A6DFAA981A49}" srcOrd="4" destOrd="0" presId="urn:microsoft.com/office/officeart/2018/5/layout/IconCircleLabelList"/>
    <dgm:cxn modelId="{25FF8586-7782-46B9-B3A3-9A8432F053E9}" type="presParOf" srcId="{1226C164-6FA7-4AE1-9D10-A6DFAA981A49}" destId="{A83A0124-80B3-4FF5-B096-D4872D59DD70}" srcOrd="0" destOrd="0" presId="urn:microsoft.com/office/officeart/2018/5/layout/IconCircleLabelList"/>
    <dgm:cxn modelId="{3410B6A1-7260-4464-8B04-1A8F45DE6B3D}" type="presParOf" srcId="{1226C164-6FA7-4AE1-9D10-A6DFAA981A49}" destId="{71A71789-01A4-4491-AAF4-74275EB5522D}" srcOrd="1" destOrd="0" presId="urn:microsoft.com/office/officeart/2018/5/layout/IconCircleLabelList"/>
    <dgm:cxn modelId="{2DDBF382-994D-4D14-AF0E-37375BDFECE6}" type="presParOf" srcId="{1226C164-6FA7-4AE1-9D10-A6DFAA981A49}" destId="{502DCAE0-764F-459F-AE0D-D0CBE0BF9D7C}" srcOrd="2" destOrd="0" presId="urn:microsoft.com/office/officeart/2018/5/layout/IconCircleLabelList"/>
    <dgm:cxn modelId="{4615D5DE-47CF-47D8-B1F2-67CE4E1299EE}" type="presParOf" srcId="{1226C164-6FA7-4AE1-9D10-A6DFAA981A49}" destId="{297C7CBC-4107-4293-AE04-1E051F78A89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69A0F-C572-446D-A82E-8826FC84960D}">
      <dsp:nvSpPr>
        <dsp:cNvPr id="0" name=""/>
        <dsp:cNvSpPr/>
      </dsp:nvSpPr>
      <dsp:spPr>
        <a:xfrm>
          <a:off x="0" y="1679"/>
          <a:ext cx="7053264" cy="8512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9CECB-51D2-47CB-B5C2-7E1ABA7B63A5}">
      <dsp:nvSpPr>
        <dsp:cNvPr id="0" name=""/>
        <dsp:cNvSpPr/>
      </dsp:nvSpPr>
      <dsp:spPr>
        <a:xfrm>
          <a:off x="257497" y="193206"/>
          <a:ext cx="468177" cy="4681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4C6B8-CA67-41BB-9845-39DFA6FF9E49}">
      <dsp:nvSpPr>
        <dsp:cNvPr id="0" name=""/>
        <dsp:cNvSpPr/>
      </dsp:nvSpPr>
      <dsp:spPr>
        <a:xfrm>
          <a:off x="983171" y="1679"/>
          <a:ext cx="6070092" cy="851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89" tIns="90089" rIns="90089" bIns="9008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Principales modelos:</a:t>
          </a:r>
          <a:endParaRPr lang="en-US" sz="2100" kern="1200"/>
        </a:p>
      </dsp:txBody>
      <dsp:txXfrm>
        <a:off x="983171" y="1679"/>
        <a:ext cx="6070092" cy="851230"/>
      </dsp:txXfrm>
    </dsp:sp>
    <dsp:sp modelId="{DC09592F-B732-4F31-8028-082BDD664755}">
      <dsp:nvSpPr>
        <dsp:cNvPr id="0" name=""/>
        <dsp:cNvSpPr/>
      </dsp:nvSpPr>
      <dsp:spPr>
        <a:xfrm>
          <a:off x="0" y="1065718"/>
          <a:ext cx="7053264" cy="8512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C33D4-C7D6-4996-BC53-9089A4E9BF1B}">
      <dsp:nvSpPr>
        <dsp:cNvPr id="0" name=""/>
        <dsp:cNvSpPr/>
      </dsp:nvSpPr>
      <dsp:spPr>
        <a:xfrm>
          <a:off x="257497" y="1257245"/>
          <a:ext cx="468177" cy="4681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89B9D-D1F3-4542-9D5B-4C2710A3D54A}">
      <dsp:nvSpPr>
        <dsp:cNvPr id="0" name=""/>
        <dsp:cNvSpPr/>
      </dsp:nvSpPr>
      <dsp:spPr>
        <a:xfrm>
          <a:off x="983171" y="1065718"/>
          <a:ext cx="6070092" cy="851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89" tIns="90089" rIns="90089" bIns="9008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1. Relacional: Tablas interconectadas mediante relaciones (Ej. MySQL, PostgreSQL).</a:t>
          </a:r>
          <a:endParaRPr lang="en-US" sz="2100" kern="1200"/>
        </a:p>
      </dsp:txBody>
      <dsp:txXfrm>
        <a:off x="983171" y="1065718"/>
        <a:ext cx="6070092" cy="851230"/>
      </dsp:txXfrm>
    </dsp:sp>
    <dsp:sp modelId="{495FF306-2000-4F0D-AB49-F0FEAB407586}">
      <dsp:nvSpPr>
        <dsp:cNvPr id="0" name=""/>
        <dsp:cNvSpPr/>
      </dsp:nvSpPr>
      <dsp:spPr>
        <a:xfrm>
          <a:off x="0" y="2129756"/>
          <a:ext cx="7053264" cy="8512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BEBBBC-E201-4C49-9523-6C08695EF1D0}">
      <dsp:nvSpPr>
        <dsp:cNvPr id="0" name=""/>
        <dsp:cNvSpPr/>
      </dsp:nvSpPr>
      <dsp:spPr>
        <a:xfrm>
          <a:off x="257497" y="2321283"/>
          <a:ext cx="468177" cy="4681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90695-0977-4818-ACB8-650CE02B1B16}">
      <dsp:nvSpPr>
        <dsp:cNvPr id="0" name=""/>
        <dsp:cNvSpPr/>
      </dsp:nvSpPr>
      <dsp:spPr>
        <a:xfrm>
          <a:off x="983171" y="2129756"/>
          <a:ext cx="6070092" cy="851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89" tIns="90089" rIns="90089" bIns="9008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2. Jerárquico: Datos organizados en una estructura de árbol (Ej. IBM IMS).</a:t>
          </a:r>
          <a:endParaRPr lang="en-US" sz="2100" kern="1200"/>
        </a:p>
      </dsp:txBody>
      <dsp:txXfrm>
        <a:off x="983171" y="2129756"/>
        <a:ext cx="6070092" cy="851230"/>
      </dsp:txXfrm>
    </dsp:sp>
    <dsp:sp modelId="{93F5A2C6-676B-4437-B7B2-C2F4EA6D3BDA}">
      <dsp:nvSpPr>
        <dsp:cNvPr id="0" name=""/>
        <dsp:cNvSpPr/>
      </dsp:nvSpPr>
      <dsp:spPr>
        <a:xfrm>
          <a:off x="0" y="3193795"/>
          <a:ext cx="7053264" cy="8512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BB044-3BFA-4B1E-836A-B7E762662796}">
      <dsp:nvSpPr>
        <dsp:cNvPr id="0" name=""/>
        <dsp:cNvSpPr/>
      </dsp:nvSpPr>
      <dsp:spPr>
        <a:xfrm>
          <a:off x="257497" y="3385322"/>
          <a:ext cx="468177" cy="4681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F45DB-0B2C-4B87-A0A7-475D26775D77}">
      <dsp:nvSpPr>
        <dsp:cNvPr id="0" name=""/>
        <dsp:cNvSpPr/>
      </dsp:nvSpPr>
      <dsp:spPr>
        <a:xfrm>
          <a:off x="983171" y="3193795"/>
          <a:ext cx="6070092" cy="851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89" tIns="90089" rIns="90089" bIns="9008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3. NoSQL: Flexibilidad en la estructura de datos, sin tablas rígidas (Ej. MongoDB).</a:t>
          </a:r>
          <a:endParaRPr lang="en-US" sz="2100" kern="1200"/>
        </a:p>
      </dsp:txBody>
      <dsp:txXfrm>
        <a:off x="983171" y="3193795"/>
        <a:ext cx="6070092" cy="851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76CDB-AF98-4607-8659-9DA6AACF0B41}">
      <dsp:nvSpPr>
        <dsp:cNvPr id="0" name=""/>
        <dsp:cNvSpPr/>
      </dsp:nvSpPr>
      <dsp:spPr>
        <a:xfrm>
          <a:off x="282165" y="815706"/>
          <a:ext cx="873896" cy="8738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035994-31C1-4B9B-A54C-9FBF31B316B9}">
      <dsp:nvSpPr>
        <dsp:cNvPr id="0" name=""/>
        <dsp:cNvSpPr/>
      </dsp:nvSpPr>
      <dsp:spPr>
        <a:xfrm>
          <a:off x="468405" y="1001946"/>
          <a:ext cx="501416" cy="5014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2EF5A-8B7E-409C-B8B7-86888399A82A}">
      <dsp:nvSpPr>
        <dsp:cNvPr id="0" name=""/>
        <dsp:cNvSpPr/>
      </dsp:nvSpPr>
      <dsp:spPr>
        <a:xfrm>
          <a:off x="2805" y="1961800"/>
          <a:ext cx="1432617" cy="626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Definición:</a:t>
          </a:r>
          <a:endParaRPr lang="en-US" sz="1100" kern="1200"/>
        </a:p>
      </dsp:txBody>
      <dsp:txXfrm>
        <a:off x="2805" y="1961800"/>
        <a:ext cx="1432617" cy="626770"/>
      </dsp:txXfrm>
    </dsp:sp>
    <dsp:sp modelId="{2B867625-6371-4DDE-9E05-1FDAD4D9F8EA}">
      <dsp:nvSpPr>
        <dsp:cNvPr id="0" name=""/>
        <dsp:cNvSpPr/>
      </dsp:nvSpPr>
      <dsp:spPr>
        <a:xfrm>
          <a:off x="1965490" y="815706"/>
          <a:ext cx="873896" cy="8738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9EE88-DCEB-4EA0-85F0-BFA710C0C292}">
      <dsp:nvSpPr>
        <dsp:cNvPr id="0" name=""/>
        <dsp:cNvSpPr/>
      </dsp:nvSpPr>
      <dsp:spPr>
        <a:xfrm>
          <a:off x="2151730" y="1001946"/>
          <a:ext cx="501416" cy="5014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F8F88-C3BA-4AFD-9A54-1218B6CB9854}">
      <dsp:nvSpPr>
        <dsp:cNvPr id="0" name=""/>
        <dsp:cNvSpPr/>
      </dsp:nvSpPr>
      <dsp:spPr>
        <a:xfrm>
          <a:off x="1686130" y="1961800"/>
          <a:ext cx="1432617" cy="626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Un sistema basado en tablas donde cada fila representa una tupla y cada columna, un atributo.</a:t>
          </a:r>
          <a:endParaRPr lang="en-US" sz="1100" kern="1200"/>
        </a:p>
      </dsp:txBody>
      <dsp:txXfrm>
        <a:off x="1686130" y="1961800"/>
        <a:ext cx="1432617" cy="626770"/>
      </dsp:txXfrm>
    </dsp:sp>
    <dsp:sp modelId="{F89DFE24-B27A-419E-B768-2DB73FCB06F0}">
      <dsp:nvSpPr>
        <dsp:cNvPr id="0" name=""/>
        <dsp:cNvSpPr/>
      </dsp:nvSpPr>
      <dsp:spPr>
        <a:xfrm>
          <a:off x="3648815" y="815706"/>
          <a:ext cx="873896" cy="8738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C9092-0B99-471E-B33A-F984D23E84CF}">
      <dsp:nvSpPr>
        <dsp:cNvPr id="0" name=""/>
        <dsp:cNvSpPr/>
      </dsp:nvSpPr>
      <dsp:spPr>
        <a:xfrm>
          <a:off x="3835055" y="1001946"/>
          <a:ext cx="501416" cy="5014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9C934-DEFC-4EFD-952E-3653016606DB}">
      <dsp:nvSpPr>
        <dsp:cNvPr id="0" name=""/>
        <dsp:cNvSpPr/>
      </dsp:nvSpPr>
      <dsp:spPr>
        <a:xfrm>
          <a:off x="3369455" y="1961800"/>
          <a:ext cx="1432617" cy="626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Componentes principales:</a:t>
          </a:r>
          <a:endParaRPr lang="en-US" sz="1100" kern="1200"/>
        </a:p>
      </dsp:txBody>
      <dsp:txXfrm>
        <a:off x="3369455" y="1961800"/>
        <a:ext cx="1432617" cy="626770"/>
      </dsp:txXfrm>
    </dsp:sp>
    <dsp:sp modelId="{89D0FC3D-9D5E-4CB2-96E7-32349F9F6E25}">
      <dsp:nvSpPr>
        <dsp:cNvPr id="0" name=""/>
        <dsp:cNvSpPr/>
      </dsp:nvSpPr>
      <dsp:spPr>
        <a:xfrm>
          <a:off x="5332140" y="815706"/>
          <a:ext cx="873896" cy="8738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35666-CB6B-4F7C-B83F-A6A57FC8850D}">
      <dsp:nvSpPr>
        <dsp:cNvPr id="0" name=""/>
        <dsp:cNvSpPr/>
      </dsp:nvSpPr>
      <dsp:spPr>
        <a:xfrm>
          <a:off x="5518381" y="1001946"/>
          <a:ext cx="501416" cy="5014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48870-6EDE-44CE-A2C6-66073E729C85}">
      <dsp:nvSpPr>
        <dsp:cNvPr id="0" name=""/>
        <dsp:cNvSpPr/>
      </dsp:nvSpPr>
      <dsp:spPr>
        <a:xfrm>
          <a:off x="5052780" y="1961800"/>
          <a:ext cx="1432617" cy="626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- Tablas, atributos, relaciones, índices.</a:t>
          </a:r>
          <a:endParaRPr lang="en-US" sz="1100" kern="1200"/>
        </a:p>
      </dsp:txBody>
      <dsp:txXfrm>
        <a:off x="5052780" y="1961800"/>
        <a:ext cx="1432617" cy="626770"/>
      </dsp:txXfrm>
    </dsp:sp>
    <dsp:sp modelId="{86C4F1F5-A958-4FDE-9E3E-B6BD390F9D63}">
      <dsp:nvSpPr>
        <dsp:cNvPr id="0" name=""/>
        <dsp:cNvSpPr/>
      </dsp:nvSpPr>
      <dsp:spPr>
        <a:xfrm>
          <a:off x="7015466" y="815706"/>
          <a:ext cx="873896" cy="8738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3256C-4BB2-484E-81E2-A65DBD1DEF19}">
      <dsp:nvSpPr>
        <dsp:cNvPr id="0" name=""/>
        <dsp:cNvSpPr/>
      </dsp:nvSpPr>
      <dsp:spPr>
        <a:xfrm>
          <a:off x="7201706" y="1001946"/>
          <a:ext cx="501416" cy="5014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D77FD-E337-45F3-9315-30CE44D643C7}">
      <dsp:nvSpPr>
        <dsp:cNvPr id="0" name=""/>
        <dsp:cNvSpPr/>
      </dsp:nvSpPr>
      <dsp:spPr>
        <a:xfrm>
          <a:off x="6736105" y="1961800"/>
          <a:ext cx="1432617" cy="626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Ejemplo: Las tiendas en línea usan bases de datos relacionales para gestionar inventarios y ventas.</a:t>
          </a:r>
          <a:endParaRPr lang="en-US" sz="1100" kern="1200"/>
        </a:p>
      </dsp:txBody>
      <dsp:txXfrm>
        <a:off x="6736105" y="1961800"/>
        <a:ext cx="1432617" cy="6267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18FF3-D379-414F-AB35-EA71C930F627}">
      <dsp:nvSpPr>
        <dsp:cNvPr id="0" name=""/>
        <dsp:cNvSpPr/>
      </dsp:nvSpPr>
      <dsp:spPr>
        <a:xfrm>
          <a:off x="506014" y="340888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052439-0DAA-4C1C-9E70-F55666AC7F7A}">
      <dsp:nvSpPr>
        <dsp:cNvPr id="0" name=""/>
        <dsp:cNvSpPr/>
      </dsp:nvSpPr>
      <dsp:spPr>
        <a:xfrm>
          <a:off x="820451" y="655325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B177B-F039-459C-960A-8BA188F7BAFF}">
      <dsp:nvSpPr>
        <dsp:cNvPr id="0" name=""/>
        <dsp:cNvSpPr/>
      </dsp:nvSpPr>
      <dsp:spPr>
        <a:xfrm>
          <a:off x="34357" y="2275888"/>
          <a:ext cx="24187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Importancia en las empresas:</a:t>
          </a:r>
          <a:endParaRPr lang="en-US" sz="1100" kern="1200"/>
        </a:p>
      </dsp:txBody>
      <dsp:txXfrm>
        <a:off x="34357" y="2275888"/>
        <a:ext cx="2418750" cy="787500"/>
      </dsp:txXfrm>
    </dsp:sp>
    <dsp:sp modelId="{37775BAC-FABD-40B4-BFF6-379E804DE5DE}">
      <dsp:nvSpPr>
        <dsp:cNvPr id="0" name=""/>
        <dsp:cNvSpPr/>
      </dsp:nvSpPr>
      <dsp:spPr>
        <a:xfrm>
          <a:off x="3348045" y="340888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23627-9217-4C67-AA06-2E1A8E419389}">
      <dsp:nvSpPr>
        <dsp:cNvPr id="0" name=""/>
        <dsp:cNvSpPr/>
      </dsp:nvSpPr>
      <dsp:spPr>
        <a:xfrm>
          <a:off x="3662482" y="655325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9ED84-3DB9-458C-90F5-6E31A3B5847A}">
      <dsp:nvSpPr>
        <dsp:cNvPr id="0" name=""/>
        <dsp:cNvSpPr/>
      </dsp:nvSpPr>
      <dsp:spPr>
        <a:xfrm>
          <a:off x="2876389" y="2275888"/>
          <a:ext cx="24187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Las bases de datos relacionales ayudan a gestionar grandes volúmenes de información de manera eficiente.</a:t>
          </a:r>
          <a:endParaRPr lang="en-US" sz="1100" kern="1200"/>
        </a:p>
      </dsp:txBody>
      <dsp:txXfrm>
        <a:off x="2876389" y="2275888"/>
        <a:ext cx="2418750" cy="787500"/>
      </dsp:txXfrm>
    </dsp:sp>
    <dsp:sp modelId="{A83A0124-80B3-4FF5-B096-D4872D59DD70}">
      <dsp:nvSpPr>
        <dsp:cNvPr id="0" name=""/>
        <dsp:cNvSpPr/>
      </dsp:nvSpPr>
      <dsp:spPr>
        <a:xfrm>
          <a:off x="6190076" y="340888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71789-01A4-4491-AAF4-74275EB5522D}">
      <dsp:nvSpPr>
        <dsp:cNvPr id="0" name=""/>
        <dsp:cNvSpPr/>
      </dsp:nvSpPr>
      <dsp:spPr>
        <a:xfrm>
          <a:off x="6504514" y="655325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C7CBC-4107-4293-AE04-1E051F78A89C}">
      <dsp:nvSpPr>
        <dsp:cNvPr id="0" name=""/>
        <dsp:cNvSpPr/>
      </dsp:nvSpPr>
      <dsp:spPr>
        <a:xfrm>
          <a:off x="5718420" y="2275888"/>
          <a:ext cx="24187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Ejemplo: Amazon utiliza bases de datos relacionales para manejar inventarios, transacciones y seguimiento de pedidos.</a:t>
          </a:r>
          <a:endParaRPr lang="en-US" sz="1100" kern="1200"/>
        </a:p>
      </dsp:txBody>
      <dsp:txXfrm>
        <a:off x="5718420" y="2275888"/>
        <a:ext cx="2418750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1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96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3723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74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30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25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67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8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9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3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8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6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5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1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2871" y="1447800"/>
            <a:ext cx="3298371" cy="3329581"/>
          </a:xfrm>
        </p:spPr>
        <p:txBody>
          <a:bodyPr>
            <a:normAutofit/>
          </a:bodyPr>
          <a:lstStyle/>
          <a:p>
            <a:r>
              <a:rPr lang="es-CL" sz="3600"/>
              <a:t>Bases de Datos Relacionales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2871" y="4777380"/>
            <a:ext cx="3298371" cy="861420"/>
          </a:xfrm>
        </p:spPr>
        <p:txBody>
          <a:bodyPr>
            <a:normAutofit/>
          </a:bodyPr>
          <a:lstStyle/>
          <a:p>
            <a:r>
              <a:rPr lang="es-ES"/>
              <a:t>Una visión técnica y práctica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BEC19-BC9B-2CE7-B2A6-5AA9C9DD5C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288" b="3789"/>
          <a:stretch/>
        </p:blipFill>
        <p:spPr>
          <a:xfrm>
            <a:off x="482890" y="1895799"/>
            <a:ext cx="4087918" cy="3065936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6"/>
            <a:ext cx="4641143" cy="1622321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EBEBEB"/>
                </a:solidFill>
              </a:rPr>
              <a:t>¿Qué son las bases de datos?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2438400"/>
            <a:ext cx="4641142" cy="3785419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Una base de datos es una colección organizada de información que puede ser almacenada, gestionada y consultada.</a:t>
            </a:r>
          </a:p>
          <a:p>
            <a:pPr>
              <a:defRPr sz="1800"/>
            </a:pPr>
            <a:r>
              <a:rPr lang="es-ES">
                <a:solidFill>
                  <a:srgbClr val="FFFFFF"/>
                </a:solidFill>
              </a:rPr>
              <a:t>- Tipos de bases de datos:</a:t>
            </a:r>
          </a:p>
          <a:p>
            <a:pPr>
              <a:defRPr sz="1800"/>
            </a:pPr>
            <a:r>
              <a:rPr lang="es-ES">
                <a:solidFill>
                  <a:srgbClr val="FFFFFF"/>
                </a:solidFill>
              </a:rPr>
              <a:t>  - Relacionales: Organizadas en tablas con relaciones definidas.</a:t>
            </a:r>
          </a:p>
          <a:p>
            <a:pPr>
              <a:defRPr sz="1800"/>
            </a:pPr>
            <a:r>
              <a:rPr lang="es-ES">
                <a:solidFill>
                  <a:srgbClr val="FFFFFF"/>
                </a:solidFill>
              </a:rPr>
              <a:t>  - No Relacionales: No usan tablas y se enfocan en flexibilidad (ej. MongoDB, Cassandra).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sta superior de cubos conectados con líneas negras">
            <a:extLst>
              <a:ext uri="{FF2B5EF4-FFF2-40B4-BE49-F238E27FC236}">
                <a16:creationId xmlns:a16="http://schemas.microsoft.com/office/drawing/2014/main" id="{05E41F83-FB30-B642-760A-6BF1C4D0D5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607" r="24684"/>
          <a:stretch/>
        </p:blipFill>
        <p:spPr>
          <a:xfrm>
            <a:off x="5421881" y="1"/>
            <a:ext cx="3722434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t>Modelos de Bases de Datos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BD534C-1763-5008-2FE0-A2B84F8887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158436"/>
              </p:ext>
            </p:extLst>
          </p:nvPr>
        </p:nvGraphicFramePr>
        <p:xfrm>
          <a:off x="484583" y="2237362"/>
          <a:ext cx="7053264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 sz="3600">
                <a:solidFill>
                  <a:srgbClr val="EBEBEB"/>
                </a:solidFill>
              </a:rPr>
              <a:t>Bases de Datos Relacionales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C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6083EE-E71D-FD56-2439-0B13F3F24A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996653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6"/>
            <a:ext cx="4641143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600">
                <a:solidFill>
                  <a:srgbClr val="EBEBEB"/>
                </a:solidFill>
              </a:rPr>
              <a:t>Componentes de una Base de Datos Relacional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2438400"/>
            <a:ext cx="4641142" cy="3785419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Estructura básica:</a:t>
            </a:r>
          </a:p>
          <a:p>
            <a:pPr>
              <a:defRPr sz="1800"/>
            </a:pPr>
            <a:r>
              <a:rPr lang="es-ES">
                <a:solidFill>
                  <a:srgbClr val="FFFFFF"/>
                </a:solidFill>
              </a:rPr>
              <a:t>- Tablas: Contienen los datos.</a:t>
            </a:r>
          </a:p>
          <a:p>
            <a:pPr>
              <a:defRPr sz="1800"/>
            </a:pPr>
            <a:r>
              <a:rPr lang="es-ES">
                <a:solidFill>
                  <a:srgbClr val="FFFFFF"/>
                </a:solidFill>
              </a:rPr>
              <a:t>- Atributos: Columnas que describen las propiedades de los datos.</a:t>
            </a:r>
          </a:p>
          <a:p>
            <a:pPr>
              <a:defRPr sz="1800"/>
            </a:pPr>
            <a:r>
              <a:rPr lang="es-ES">
                <a:solidFill>
                  <a:srgbClr val="FFFFFF"/>
                </a:solidFill>
              </a:rPr>
              <a:t>- Relaciones: Conexiones entre tablas.</a:t>
            </a:r>
          </a:p>
          <a:p>
            <a:pPr>
              <a:defRPr sz="1800"/>
            </a:pPr>
            <a:r>
              <a:rPr lang="es-ES">
                <a:solidFill>
                  <a:srgbClr val="FFFFFF"/>
                </a:solidFill>
              </a:rPr>
              <a:t>- Índices: Mejoran la velocidad de las consultas.</a:t>
            </a:r>
          </a:p>
          <a:p>
            <a:pPr>
              <a:defRPr sz="1800"/>
            </a:pPr>
            <a:r>
              <a:rPr lang="es-ES">
                <a:solidFill>
                  <a:srgbClr val="FFFFFF"/>
                </a:solidFill>
              </a:rPr>
              <a:t>Ejemplo: Base de datos de biblioteca con tablas de libros, autores y categorías.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sta superior de cubos conectados con líneas negras">
            <a:extLst>
              <a:ext uri="{FF2B5EF4-FFF2-40B4-BE49-F238E27FC236}">
                <a16:creationId xmlns:a16="http://schemas.microsoft.com/office/drawing/2014/main" id="{A00A9336-6312-1B85-81D0-D55B144915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607" r="24684"/>
          <a:stretch/>
        </p:blipFill>
        <p:spPr>
          <a:xfrm>
            <a:off x="5421881" y="1"/>
            <a:ext cx="3722434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785" y="629266"/>
            <a:ext cx="3575604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 sz="2600"/>
              <a:t>RDBMS (Relational Database Management System)</a:t>
            </a:r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252CC7E7-C6E3-8EF0-3411-0C691F3488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197" r="52970" b="-1"/>
          <a:stretch/>
        </p:blipFill>
        <p:spPr>
          <a:xfrm>
            <a:off x="20" y="10"/>
            <a:ext cx="3475989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785" y="2438400"/>
            <a:ext cx="3575604" cy="3809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500"/>
              <a:t>¿Qué es un RDBMS?</a:t>
            </a:r>
          </a:p>
          <a:p>
            <a:pPr>
              <a:lnSpc>
                <a:spcPct val="90000"/>
              </a:lnSpc>
              <a:defRPr sz="1800"/>
            </a:pPr>
            <a:r>
              <a:rPr lang="es-ES" sz="1500"/>
              <a:t>Un RDBMS es un software que permite gestionar bases de datos relacionales.</a:t>
            </a:r>
          </a:p>
          <a:p>
            <a:pPr>
              <a:lnSpc>
                <a:spcPct val="90000"/>
              </a:lnSpc>
              <a:defRPr sz="1800"/>
            </a:pPr>
            <a:r>
              <a:rPr lang="es-ES" sz="1500"/>
              <a:t>Diferencias con DBMS:</a:t>
            </a:r>
          </a:p>
          <a:p>
            <a:pPr>
              <a:lnSpc>
                <a:spcPct val="90000"/>
              </a:lnSpc>
              <a:defRPr sz="1800"/>
            </a:pPr>
            <a:r>
              <a:rPr lang="es-ES" sz="1500"/>
              <a:t>- Un DBMS gestiona datos sin garantizar relaciones estrictas entre ellos.</a:t>
            </a:r>
          </a:p>
          <a:p>
            <a:pPr>
              <a:lnSpc>
                <a:spcPct val="90000"/>
              </a:lnSpc>
              <a:defRPr sz="1800"/>
            </a:pPr>
            <a:r>
              <a:rPr lang="es-ES" sz="1500"/>
              <a:t>- Un RDBMS asegura que las relaciones entre datos estén bien definidas.</a:t>
            </a:r>
          </a:p>
          <a:p>
            <a:pPr>
              <a:lnSpc>
                <a:spcPct val="90000"/>
              </a:lnSpc>
              <a:defRPr sz="1800"/>
            </a:pPr>
            <a:r>
              <a:rPr lang="es-ES" sz="1500"/>
              <a:t>Ejemplos de RDBMS populares: MySQL, PostgreSQL, SQL Server.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6"/>
            <a:ext cx="4641143" cy="1622321"/>
          </a:xfrm>
        </p:spPr>
        <p:txBody>
          <a:bodyPr>
            <a:normAutofit/>
          </a:bodyPr>
          <a:lstStyle/>
          <a:p>
            <a:r>
              <a:rPr lang="es-CL" sz="3900">
                <a:solidFill>
                  <a:srgbClr val="EBEBEB"/>
                </a:solidFill>
              </a:rPr>
              <a:t>SQL (Structured Query Language)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2438400"/>
            <a:ext cx="4641142" cy="3785419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¿Qué es SQL?</a:t>
            </a:r>
          </a:p>
          <a:p>
            <a:pPr>
              <a:defRPr sz="1800"/>
            </a:pPr>
            <a:r>
              <a:rPr lang="es-ES">
                <a:solidFill>
                  <a:srgbClr val="FFFFFF"/>
                </a:solidFill>
              </a:rPr>
              <a:t>Un lenguaje estándar para consultar y manipular bases de datos relacionales.</a:t>
            </a:r>
          </a:p>
          <a:p>
            <a:pPr>
              <a:defRPr sz="1800"/>
            </a:pPr>
            <a:r>
              <a:rPr lang="es-ES">
                <a:solidFill>
                  <a:srgbClr val="FFFFFF"/>
                </a:solidFill>
              </a:rPr>
              <a:t>Ejemplo de consulta básica:</a:t>
            </a:r>
          </a:p>
          <a:p>
            <a:pPr>
              <a:defRPr sz="1800"/>
            </a:pPr>
            <a:r>
              <a:rPr lang="es-ES">
                <a:solidFill>
                  <a:srgbClr val="FFFFFF"/>
                </a:solidFill>
              </a:rPr>
              <a:t>SELECT * FROM usuarios WHERE ciudad = 'Coquimbo';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upa resalta un rendimiento económico decreciente">
            <a:extLst>
              <a:ext uri="{FF2B5EF4-FFF2-40B4-BE49-F238E27FC236}">
                <a16:creationId xmlns:a16="http://schemas.microsoft.com/office/drawing/2014/main" id="{A3E5585F-7B27-9EBD-7169-8A33BBEFE3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03" r="47166" b="-2"/>
          <a:stretch/>
        </p:blipFill>
        <p:spPr>
          <a:xfrm>
            <a:off x="5421881" y="1"/>
            <a:ext cx="3722434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900">
                <a:solidFill>
                  <a:srgbClr val="EBEBEB"/>
                </a:solidFill>
              </a:rPr>
              <a:t>Rol de las Bases de Datos Relacionales en las Organizaciones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CL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66F50B3-A8BF-5A11-8045-6DDF2D1F7E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114821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001" y="629266"/>
            <a:ext cx="5121384" cy="1641986"/>
          </a:xfrm>
        </p:spPr>
        <p:txBody>
          <a:bodyPr>
            <a:normAutofit/>
          </a:bodyPr>
          <a:lstStyle/>
          <a:p>
            <a:r>
              <a:rPr lang="es-CL"/>
              <a:t>Conclusión</a:t>
            </a:r>
          </a:p>
        </p:txBody>
      </p:sp>
      <p:pic>
        <p:nvPicPr>
          <p:cNvPr id="13" name="Picture 4" descr="Organizadores de colores en estantes">
            <a:extLst>
              <a:ext uri="{FF2B5EF4-FFF2-40B4-BE49-F238E27FC236}">
                <a16:creationId xmlns:a16="http://schemas.microsoft.com/office/drawing/2014/main" id="{B0A78332-2B9C-F91F-7DE5-20A3744528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188" r="44849"/>
          <a:stretch/>
        </p:blipFill>
        <p:spPr>
          <a:xfrm>
            <a:off x="6101895" y="10"/>
            <a:ext cx="3044211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14701A01-E306-48FB-A661-2335BB38B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001" y="2438400"/>
            <a:ext cx="5121384" cy="3809999"/>
          </a:xfrm>
        </p:spPr>
        <p:txBody>
          <a:bodyPr>
            <a:normAutofit/>
          </a:bodyPr>
          <a:lstStyle/>
          <a:p>
            <a:r>
              <a:rPr lang="es-ES"/>
              <a:t>Las bases de datos relacionales son esenciales debido a su capacidad para organizar grandes cantidades de datos de manera estructurada, facilitando la toma de decisiones.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429</Words>
  <Application>Microsoft Office PowerPoint</Application>
  <PresentationFormat>Presentación en pantalla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Ion</vt:lpstr>
      <vt:lpstr>Bases de Datos Relacionales</vt:lpstr>
      <vt:lpstr>¿Qué son las bases de datos?</vt:lpstr>
      <vt:lpstr>Modelos de Bases de Datos</vt:lpstr>
      <vt:lpstr>Bases de Datos Relacionales</vt:lpstr>
      <vt:lpstr>Componentes de una Base de Datos Relacional</vt:lpstr>
      <vt:lpstr>RDBMS (Relational Database Management System)</vt:lpstr>
      <vt:lpstr>SQL (Structured Query Language)</vt:lpstr>
      <vt:lpstr>Rol de las Bases de Datos Relacionales en las Organizaciones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yuri urzua</cp:lastModifiedBy>
  <cp:revision>2</cp:revision>
  <dcterms:created xsi:type="dcterms:W3CDTF">2013-01-27T09:14:16Z</dcterms:created>
  <dcterms:modified xsi:type="dcterms:W3CDTF">2024-10-25T00:38:28Z</dcterms:modified>
  <cp:category/>
</cp:coreProperties>
</file>