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7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79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8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4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7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4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475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6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3011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Family of Distributions in Input Data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With Definitions, Formulas</a:t>
            </a:r>
            <a:endParaRPr lang="en-PH" dirty="0"/>
          </a:p>
          <a:p>
            <a:r>
              <a:rPr dirty="0"/>
              <a:t> and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Weibull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🧠 Explanation:</a:t>
            </a:r>
          </a:p>
          <a:p>
            <a:r>
              <a:rPr dirty="0"/>
              <a:t>Used to model life data and failure rates.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📘 Formula:</a:t>
            </a:r>
          </a:p>
          <a:p>
            <a:r>
              <a:rPr dirty="0"/>
              <a:t>f(x) = (k/λ) * (x/λ)^(k - 1) * e^(-(x/λ)^k)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📝 Example:</a:t>
            </a:r>
          </a:p>
          <a:p>
            <a:r>
              <a:rPr dirty="0"/>
              <a:t>k = 2, λ = 5, x = 4 → f(4) ≈ 0.1686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Uniform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🧠 Explanation:</a:t>
            </a:r>
          </a:p>
          <a:p>
            <a:r>
              <a:rPr dirty="0"/>
              <a:t>All values between a and b are equally likely.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📘 Formula:</a:t>
            </a:r>
          </a:p>
          <a:p>
            <a:r>
              <a:rPr dirty="0"/>
              <a:t>f(x) = 1 / (b - a)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📝 Example:</a:t>
            </a:r>
          </a:p>
          <a:p>
            <a:r>
              <a:rPr dirty="0"/>
              <a:t>a = 2, b = 6 → f(x) = 1 / 4 = 0.25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Exponential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🧠 Explanation:</a:t>
            </a:r>
          </a:p>
          <a:p>
            <a:r>
              <a:rPr dirty="0"/>
              <a:t>Used to model the time between events in a process where events happen continuously and independently.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📘 Formula:</a:t>
            </a:r>
          </a:p>
          <a:p>
            <a:r>
              <a:rPr dirty="0"/>
              <a:t>f(x) = </a:t>
            </a:r>
            <a:r>
              <a:rPr dirty="0" err="1"/>
              <a:t>λe</a:t>
            </a:r>
            <a:r>
              <a:rPr dirty="0"/>
              <a:t>^(-</a:t>
            </a:r>
            <a:r>
              <a:rPr dirty="0" err="1"/>
              <a:t>λx</a:t>
            </a:r>
            <a:r>
              <a:rPr dirty="0"/>
              <a:t>), x ≥ 0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📝 Example:</a:t>
            </a:r>
          </a:p>
          <a:p>
            <a:r>
              <a:rPr dirty="0"/>
              <a:t>A service receives 3 calls/hour. Find P(next call &gt; 15 min).</a:t>
            </a:r>
          </a:p>
          <a:p>
            <a:r>
              <a:rPr dirty="0"/>
              <a:t>Convert 15 min = 0.25 hour</a:t>
            </a:r>
          </a:p>
          <a:p>
            <a:r>
              <a:rPr dirty="0"/>
              <a:t>P(X &gt; 0.25) = e^(-3×0.25) ≈ 0.4724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🧠 Explanation:</a:t>
            </a:r>
          </a:p>
          <a:p>
            <a:r>
              <a:rPr dirty="0"/>
              <a:t>Used to model symmetric data centered around a mean.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📘 Formula:</a:t>
            </a:r>
          </a:p>
          <a:p>
            <a:r>
              <a:rPr dirty="0"/>
              <a:t>f(x) = 1 / (σ√(2π)) * e^(-(x - μ)^2 / 2σ^2)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📝 Example:</a:t>
            </a:r>
          </a:p>
          <a:p>
            <a:r>
              <a:rPr dirty="0"/>
              <a:t>IQ with μ = 100, σ = 15. Find P(X &lt; 115).</a:t>
            </a:r>
          </a:p>
          <a:p>
            <a:r>
              <a:rPr dirty="0"/>
              <a:t>Z = (115 - 100)/15 = 1 → P(Z &lt; 1) ≈ 0.8413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🧠 Explanation:</a:t>
            </a:r>
          </a:p>
          <a:p>
            <a:r>
              <a:rPr dirty="0"/>
              <a:t>Used to count the number of events in a fixed time interval.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📘 Formula:</a:t>
            </a:r>
          </a:p>
          <a:p>
            <a:r>
              <a:rPr dirty="0"/>
              <a:t>P(X = k) = (</a:t>
            </a:r>
            <a:r>
              <a:rPr dirty="0" err="1"/>
              <a:t>λ^k</a:t>
            </a:r>
            <a:r>
              <a:rPr dirty="0"/>
              <a:t> * e^(-λ)) / k!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📝 Example:</a:t>
            </a:r>
          </a:p>
          <a:p>
            <a:r>
              <a:rPr dirty="0"/>
              <a:t>λ = 5, k = 3 → P(3) = (125 * e^-5) / 6 ≈ 0.1404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🧠 Explanation:</a:t>
            </a:r>
          </a:p>
          <a:p>
            <a:r>
              <a:rPr dirty="0"/>
              <a:t>Models number of successes in fixed trials (like coin flips).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📘 Formula:</a:t>
            </a:r>
          </a:p>
          <a:p>
            <a:r>
              <a:rPr dirty="0"/>
              <a:t>P(X = k) = C(n, k) * </a:t>
            </a:r>
            <a:r>
              <a:rPr dirty="0" err="1"/>
              <a:t>p^k</a:t>
            </a:r>
            <a:r>
              <a:rPr dirty="0"/>
              <a:t> * (1-p)^(n-k)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📝 Example:</a:t>
            </a:r>
          </a:p>
          <a:p>
            <a:r>
              <a:rPr dirty="0"/>
              <a:t>n = 6, k = 4, p = 0.5 → P = 15 * 0.0625 * 0.25 = 0.2344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Triangular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🧠 Explanation:</a:t>
            </a:r>
          </a:p>
          <a:p>
            <a:r>
              <a:rPr lang="en-US" dirty="0"/>
              <a:t>Used when only the minimum, maximum, and most likely values are known.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📘 Formula:</a:t>
            </a:r>
          </a:p>
          <a:p>
            <a:r>
              <a:rPr lang="en-US" dirty="0"/>
              <a:t>Piecewise: f(x) depends on whether x is ≤ or &gt; the mode.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📝 Example:</a:t>
            </a:r>
          </a:p>
          <a:p>
            <a:r>
              <a:rPr lang="en-US" dirty="0"/>
              <a:t>a = 2, b = 6, c = 4, x = 3 → f(3) = 2(3 - 2) / (4×2) = 0.25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🧠 Explanation:</a:t>
            </a:r>
          </a:p>
          <a:p>
            <a:r>
              <a:rPr dirty="0"/>
              <a:t>Used when log(X) is normally distributed (e.g., income).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📘 Formula:</a:t>
            </a:r>
          </a:p>
          <a:p>
            <a:r>
              <a:rPr dirty="0"/>
              <a:t>f(x) = 1 / (</a:t>
            </a:r>
            <a:r>
              <a:rPr dirty="0" err="1"/>
              <a:t>xσ</a:t>
            </a:r>
            <a:r>
              <a:rPr dirty="0"/>
              <a:t>√(2π)) * e^(-(ln x - μ)^2 / 2σ^2)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📝 Example:</a:t>
            </a:r>
          </a:p>
          <a:p>
            <a:r>
              <a:rPr dirty="0"/>
              <a:t>μ = 0, σ = 0.25, x = 1 → f(1) ≈ 1.596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Gamma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🧠 Explanation:</a:t>
            </a:r>
          </a:p>
          <a:p>
            <a:r>
              <a:rPr dirty="0"/>
              <a:t>Models time until multiple events happen.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📘 Formula:</a:t>
            </a:r>
          </a:p>
          <a:p>
            <a:r>
              <a:rPr dirty="0"/>
              <a:t>f(x) = β^α * x^(α-1) * e^(-βx) / Γ(α)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📝 Example:</a:t>
            </a:r>
          </a:p>
          <a:p>
            <a:r>
              <a:rPr dirty="0"/>
              <a:t>α = 2, β = 1, x = 3 → f(3) = 3 * e^-3 ≈ 0.1494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Beta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🧠 Explanation:</a:t>
            </a:r>
          </a:p>
          <a:p>
            <a:r>
              <a:rPr dirty="0"/>
              <a:t>Used for modeling random variables between 0 and 1.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📘 Formula:</a:t>
            </a:r>
          </a:p>
          <a:p>
            <a:r>
              <a:rPr dirty="0"/>
              <a:t>f(x) = x^(α - 1) * (1 - x)^(β - 1) / B(α, β)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📝 Example:</a:t>
            </a:r>
          </a:p>
          <a:p>
            <a:r>
              <a:rPr dirty="0"/>
              <a:t>α = 2, β = 3, x = 0.5 → f(0.5) = 0.125 / (1/12) = 1.5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</TotalTime>
  <Words>710</Words>
  <Application>Microsoft Office PowerPoint</Application>
  <PresentationFormat>On-screen Show (4:3)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Family of Distributions in Input Data Modeling</vt:lpstr>
      <vt:lpstr>Exponential Distribution</vt:lpstr>
      <vt:lpstr>Normal Distribution</vt:lpstr>
      <vt:lpstr>Poisson Distribution</vt:lpstr>
      <vt:lpstr>Binomial Distribution</vt:lpstr>
      <vt:lpstr>Triangular Distribution</vt:lpstr>
      <vt:lpstr>Lognormal Distribution</vt:lpstr>
      <vt:lpstr>Gamma Distribution</vt:lpstr>
      <vt:lpstr>Beta Distribution</vt:lpstr>
      <vt:lpstr>Weibull Distribution</vt:lpstr>
      <vt:lpstr>Uniform Distribution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Aseniero, Yurika (Student)</cp:lastModifiedBy>
  <cp:revision>2</cp:revision>
  <dcterms:created xsi:type="dcterms:W3CDTF">2013-01-27T09:14:16Z</dcterms:created>
  <dcterms:modified xsi:type="dcterms:W3CDTF">2025-05-16T04:56:59Z</dcterms:modified>
  <cp:category/>
</cp:coreProperties>
</file>