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4C732-AF87-4587-BD6A-C17B56298480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622E88-938E-4F6A-9276-78DC760F3CD1}">
      <dgm:prSet phldrT="[Texto]"/>
      <dgm:spPr/>
      <dgm:t>
        <a:bodyPr/>
        <a:lstStyle/>
        <a:p>
          <a:r>
            <a:rPr lang="en-US" dirty="0"/>
            <a:t>Event</a:t>
          </a:r>
          <a:endParaRPr lang="pt-BR" dirty="0"/>
        </a:p>
      </dgm:t>
    </dgm:pt>
    <dgm:pt modelId="{4D496C90-B72E-4851-A124-9564E5E27480}" type="parTrans" cxnId="{F6699AD0-924A-4995-9281-E2146A5EF3D3}">
      <dgm:prSet/>
      <dgm:spPr/>
      <dgm:t>
        <a:bodyPr/>
        <a:lstStyle/>
        <a:p>
          <a:endParaRPr lang="pt-BR"/>
        </a:p>
      </dgm:t>
    </dgm:pt>
    <dgm:pt modelId="{BE163D9A-B661-464B-B6C3-B186E8C15ECC}" type="sibTrans" cxnId="{F6699AD0-924A-4995-9281-E2146A5EF3D3}">
      <dgm:prSet/>
      <dgm:spPr/>
      <dgm:t>
        <a:bodyPr/>
        <a:lstStyle/>
        <a:p>
          <a:endParaRPr lang="pt-BR"/>
        </a:p>
      </dgm:t>
    </dgm:pt>
    <dgm:pt modelId="{8DD3C2C9-C246-4B1B-A523-80A5EFAFAD67}">
      <dgm:prSet phldrT="[Texto]"/>
      <dgm:spPr/>
      <dgm:t>
        <a:bodyPr/>
        <a:lstStyle/>
        <a:p>
          <a:r>
            <a:rPr lang="en-US" dirty="0"/>
            <a:t>Date</a:t>
          </a:r>
          <a:r>
            <a:rPr lang="pt-BR" dirty="0"/>
            <a:t>?</a:t>
          </a:r>
        </a:p>
      </dgm:t>
    </dgm:pt>
    <dgm:pt modelId="{134053E1-1DE8-40D6-8B8C-9E5E37E56059}" type="parTrans" cxnId="{69D7B26C-FD87-4EAF-8985-6C7255F5F7E6}">
      <dgm:prSet/>
      <dgm:spPr/>
      <dgm:t>
        <a:bodyPr/>
        <a:lstStyle/>
        <a:p>
          <a:endParaRPr lang="pt-BR"/>
        </a:p>
      </dgm:t>
    </dgm:pt>
    <dgm:pt modelId="{C29D081E-266B-421E-A8F7-D259BD83553A}" type="sibTrans" cxnId="{69D7B26C-FD87-4EAF-8985-6C7255F5F7E6}">
      <dgm:prSet/>
      <dgm:spPr/>
      <dgm:t>
        <a:bodyPr/>
        <a:lstStyle/>
        <a:p>
          <a:endParaRPr lang="pt-BR"/>
        </a:p>
      </dgm:t>
    </dgm:pt>
    <dgm:pt modelId="{AE4558C9-E934-45ED-8FCB-57A885619B73}">
      <dgm:prSet phldrT="[Texto]"/>
      <dgm:spPr/>
      <dgm:t>
        <a:bodyPr/>
        <a:lstStyle/>
        <a:p>
          <a:r>
            <a:rPr lang="pt-BR" dirty="0" err="1"/>
            <a:t>State</a:t>
          </a:r>
          <a:r>
            <a:rPr lang="pt-BR" dirty="0"/>
            <a:t>?</a:t>
          </a:r>
        </a:p>
      </dgm:t>
    </dgm:pt>
    <dgm:pt modelId="{F56E016A-EBE5-495F-A488-D7270198397E}" type="parTrans" cxnId="{3D63B7D9-15AD-4F96-936D-EE4781EC9CB4}">
      <dgm:prSet/>
      <dgm:spPr/>
      <dgm:t>
        <a:bodyPr/>
        <a:lstStyle/>
        <a:p>
          <a:endParaRPr lang="pt-BR"/>
        </a:p>
      </dgm:t>
    </dgm:pt>
    <dgm:pt modelId="{6D87C212-46A5-41CD-9CC1-F6CC3CC0710C}" type="sibTrans" cxnId="{3D63B7D9-15AD-4F96-936D-EE4781EC9CB4}">
      <dgm:prSet/>
      <dgm:spPr/>
      <dgm:t>
        <a:bodyPr/>
        <a:lstStyle/>
        <a:p>
          <a:endParaRPr lang="pt-BR"/>
        </a:p>
      </dgm:t>
    </dgm:pt>
    <dgm:pt modelId="{DBF8E11F-9438-4BC2-A85E-127E59345045}">
      <dgm:prSet phldrT="[Texto]"/>
      <dgm:spPr/>
      <dgm:t>
        <a:bodyPr/>
        <a:lstStyle/>
        <a:p>
          <a:r>
            <a:rPr lang="en-US" dirty="0"/>
            <a:t>Fight</a:t>
          </a:r>
          <a:endParaRPr lang="pt-BR" dirty="0"/>
        </a:p>
      </dgm:t>
    </dgm:pt>
    <dgm:pt modelId="{0E529F50-D7E4-4393-84FF-FEAF858B9431}" type="parTrans" cxnId="{0F526D6C-7719-49CA-A146-9A3D4FE394E2}">
      <dgm:prSet/>
      <dgm:spPr/>
      <dgm:t>
        <a:bodyPr/>
        <a:lstStyle/>
        <a:p>
          <a:endParaRPr lang="pt-BR"/>
        </a:p>
      </dgm:t>
    </dgm:pt>
    <dgm:pt modelId="{95CA1D5E-938D-4C36-85A8-2D32F70C70DB}" type="sibTrans" cxnId="{0F526D6C-7719-49CA-A146-9A3D4FE394E2}">
      <dgm:prSet/>
      <dgm:spPr/>
      <dgm:t>
        <a:bodyPr/>
        <a:lstStyle/>
        <a:p>
          <a:endParaRPr lang="pt-BR"/>
        </a:p>
      </dgm:t>
    </dgm:pt>
    <dgm:pt modelId="{3A00193B-2274-46DA-8079-E838332E87A5}">
      <dgm:prSet phldrT="[Texto]"/>
      <dgm:spPr/>
      <dgm:t>
        <a:bodyPr/>
        <a:lstStyle/>
        <a:p>
          <a:r>
            <a:rPr lang="pt-BR" dirty="0" err="1"/>
            <a:t>Winner</a:t>
          </a:r>
          <a:r>
            <a:rPr lang="pt-BR" dirty="0"/>
            <a:t> </a:t>
          </a:r>
          <a:r>
            <a:rPr lang="pt-BR" dirty="0" err="1"/>
            <a:t>Perfomance</a:t>
          </a:r>
          <a:r>
            <a:rPr lang="pt-BR" dirty="0"/>
            <a:t>?</a:t>
          </a:r>
        </a:p>
      </dgm:t>
    </dgm:pt>
    <dgm:pt modelId="{EADEADC1-7E89-4476-85C7-1D389C9226E3}" type="parTrans" cxnId="{23E311F2-5B1E-4444-B4C0-4DA06632B7B9}">
      <dgm:prSet/>
      <dgm:spPr/>
      <dgm:t>
        <a:bodyPr/>
        <a:lstStyle/>
        <a:p>
          <a:endParaRPr lang="pt-BR"/>
        </a:p>
      </dgm:t>
    </dgm:pt>
    <dgm:pt modelId="{99FD6534-3D69-47E8-9B2F-32263D5A2FD6}" type="sibTrans" cxnId="{23E311F2-5B1E-4444-B4C0-4DA06632B7B9}">
      <dgm:prSet/>
      <dgm:spPr/>
      <dgm:t>
        <a:bodyPr/>
        <a:lstStyle/>
        <a:p>
          <a:endParaRPr lang="pt-BR"/>
        </a:p>
      </dgm:t>
    </dgm:pt>
    <dgm:pt modelId="{D76FE35A-E6FC-462B-AD33-45B9D5133761}">
      <dgm:prSet phldrT="[Texto]"/>
      <dgm:spPr/>
      <dgm:t>
        <a:bodyPr/>
        <a:lstStyle/>
        <a:p>
          <a:r>
            <a:rPr lang="en-US" dirty="0"/>
            <a:t>Fighter</a:t>
          </a:r>
          <a:endParaRPr lang="pt-BR" dirty="0"/>
        </a:p>
      </dgm:t>
    </dgm:pt>
    <dgm:pt modelId="{9995BAE6-C26C-47D9-A571-C44BE2B34936}" type="parTrans" cxnId="{86456317-0FAA-46E2-BE7F-F497B352ED3D}">
      <dgm:prSet/>
      <dgm:spPr/>
      <dgm:t>
        <a:bodyPr/>
        <a:lstStyle/>
        <a:p>
          <a:endParaRPr lang="pt-BR"/>
        </a:p>
      </dgm:t>
    </dgm:pt>
    <dgm:pt modelId="{9A37A1E6-E71F-47A6-AF25-51115E198647}" type="sibTrans" cxnId="{86456317-0FAA-46E2-BE7F-F497B352ED3D}">
      <dgm:prSet/>
      <dgm:spPr/>
      <dgm:t>
        <a:bodyPr/>
        <a:lstStyle/>
        <a:p>
          <a:endParaRPr lang="pt-BR"/>
        </a:p>
      </dgm:t>
    </dgm:pt>
    <dgm:pt modelId="{4B05E23C-7532-461D-BD18-CCD3F43E31F3}">
      <dgm:prSet phldrT="[Texto]"/>
      <dgm:spPr/>
      <dgm:t>
        <a:bodyPr/>
        <a:lstStyle/>
        <a:p>
          <a:r>
            <a:rPr lang="pt-BR" dirty="0" err="1"/>
            <a:t>Looser</a:t>
          </a:r>
          <a:r>
            <a:rPr lang="pt-BR" dirty="0"/>
            <a:t> </a:t>
          </a:r>
          <a:r>
            <a:rPr lang="pt-BR" dirty="0" err="1"/>
            <a:t>Perfomance</a:t>
          </a:r>
          <a:r>
            <a:rPr lang="pt-BR" dirty="0"/>
            <a:t>?</a:t>
          </a:r>
        </a:p>
      </dgm:t>
    </dgm:pt>
    <dgm:pt modelId="{A46FB869-D7D2-4D50-A7E7-F8426BB0919B}" type="parTrans" cxnId="{597AF92B-B09F-48B6-A7BE-11B20BC38BD3}">
      <dgm:prSet/>
      <dgm:spPr/>
      <dgm:t>
        <a:bodyPr/>
        <a:lstStyle/>
        <a:p>
          <a:endParaRPr lang="pt-BR"/>
        </a:p>
      </dgm:t>
    </dgm:pt>
    <dgm:pt modelId="{9B93F7E7-00B7-4ADD-9A77-B25103DB9C05}" type="sibTrans" cxnId="{597AF92B-B09F-48B6-A7BE-11B20BC38BD3}">
      <dgm:prSet/>
      <dgm:spPr/>
      <dgm:t>
        <a:bodyPr/>
        <a:lstStyle/>
        <a:p>
          <a:endParaRPr lang="pt-BR"/>
        </a:p>
      </dgm:t>
    </dgm:pt>
    <dgm:pt modelId="{51DF9682-3309-4711-9786-8913FEB22E37}">
      <dgm:prSet phldrT="[Texto]"/>
      <dgm:spPr/>
      <dgm:t>
        <a:bodyPr/>
        <a:lstStyle/>
        <a:p>
          <a:r>
            <a:rPr lang="pt-BR" dirty="0" err="1"/>
            <a:t>Gynasium</a:t>
          </a:r>
          <a:r>
            <a:rPr lang="pt-BR" dirty="0"/>
            <a:t>?</a:t>
          </a:r>
        </a:p>
      </dgm:t>
    </dgm:pt>
    <dgm:pt modelId="{6A5CF13E-7AD8-47CD-92AA-3FBFDDCFC9C3}" type="parTrans" cxnId="{D6A1DFA1-9CA6-40E5-88D1-5541B7D53BC2}">
      <dgm:prSet/>
      <dgm:spPr/>
      <dgm:t>
        <a:bodyPr/>
        <a:lstStyle/>
        <a:p>
          <a:endParaRPr lang="pt-BR"/>
        </a:p>
      </dgm:t>
    </dgm:pt>
    <dgm:pt modelId="{83060EE5-6DD1-40DD-9BA9-14762778F99F}" type="sibTrans" cxnId="{D6A1DFA1-9CA6-40E5-88D1-5541B7D53BC2}">
      <dgm:prSet/>
      <dgm:spPr/>
      <dgm:t>
        <a:bodyPr/>
        <a:lstStyle/>
        <a:p>
          <a:endParaRPr lang="pt-BR"/>
        </a:p>
      </dgm:t>
    </dgm:pt>
    <dgm:pt modelId="{EB31CD3C-69B1-410F-A996-D2D51F61E5BE}">
      <dgm:prSet phldrT="[Texto]"/>
      <dgm:spPr/>
      <dgm:t>
        <a:bodyPr/>
        <a:lstStyle/>
        <a:p>
          <a:r>
            <a:rPr lang="pt-BR" dirty="0"/>
            <a:t>Referees?</a:t>
          </a:r>
        </a:p>
      </dgm:t>
    </dgm:pt>
    <dgm:pt modelId="{22AA0498-B382-4CA8-8233-BCE35BF6F8CD}" type="parTrans" cxnId="{AECA356B-FD98-4214-A686-C36733BE8C9C}">
      <dgm:prSet/>
      <dgm:spPr/>
      <dgm:t>
        <a:bodyPr/>
        <a:lstStyle/>
        <a:p>
          <a:endParaRPr lang="pt-BR"/>
        </a:p>
      </dgm:t>
    </dgm:pt>
    <dgm:pt modelId="{F7378FB1-5017-4250-A8FF-D42627AC725F}" type="sibTrans" cxnId="{AECA356B-FD98-4214-A686-C36733BE8C9C}">
      <dgm:prSet/>
      <dgm:spPr/>
      <dgm:t>
        <a:bodyPr/>
        <a:lstStyle/>
        <a:p>
          <a:endParaRPr lang="pt-BR"/>
        </a:p>
      </dgm:t>
    </dgm:pt>
    <dgm:pt modelId="{1DB5D93D-2599-4F08-8BEA-26CB2EC685D5}">
      <dgm:prSet phldrT="[Texto]"/>
      <dgm:spPr/>
      <dgm:t>
        <a:bodyPr/>
        <a:lstStyle/>
        <a:p>
          <a:r>
            <a:rPr lang="pt-BR" dirty="0"/>
            <a:t>Total </a:t>
          </a:r>
          <a:r>
            <a:rPr lang="pt-BR" dirty="0" err="1"/>
            <a:t>Punches</a:t>
          </a:r>
          <a:r>
            <a:rPr lang="pt-BR" dirty="0"/>
            <a:t>?</a:t>
          </a:r>
        </a:p>
      </dgm:t>
    </dgm:pt>
    <dgm:pt modelId="{8F9BB756-E1F9-488A-9BF1-7C8E9FB510D1}" type="parTrans" cxnId="{DE336DDE-533A-4AB1-9DF6-3EB4DD2D0176}">
      <dgm:prSet/>
      <dgm:spPr/>
      <dgm:t>
        <a:bodyPr/>
        <a:lstStyle/>
        <a:p>
          <a:endParaRPr lang="pt-BR"/>
        </a:p>
      </dgm:t>
    </dgm:pt>
    <dgm:pt modelId="{42402647-B107-4D82-B36A-69D7C675E2C4}" type="sibTrans" cxnId="{DE336DDE-533A-4AB1-9DF6-3EB4DD2D0176}">
      <dgm:prSet/>
      <dgm:spPr/>
      <dgm:t>
        <a:bodyPr/>
        <a:lstStyle/>
        <a:p>
          <a:endParaRPr lang="pt-BR"/>
        </a:p>
      </dgm:t>
    </dgm:pt>
    <dgm:pt modelId="{91A208BD-30B2-4C73-B882-0A3D86B1561C}">
      <dgm:prSet phldrT="[Texto]"/>
      <dgm:spPr/>
      <dgm:t>
        <a:bodyPr/>
        <a:lstStyle/>
        <a:p>
          <a:r>
            <a:rPr lang="pt-BR" dirty="0"/>
            <a:t>Total Strikes?</a:t>
          </a:r>
        </a:p>
      </dgm:t>
    </dgm:pt>
    <dgm:pt modelId="{FB1A44DA-D8B0-4C8E-AA9E-6CA25A04E75B}" type="parTrans" cxnId="{1D9404B8-D495-43F3-BAE8-9CD8E8E8258A}">
      <dgm:prSet/>
      <dgm:spPr/>
      <dgm:t>
        <a:bodyPr/>
        <a:lstStyle/>
        <a:p>
          <a:endParaRPr lang="pt-BR"/>
        </a:p>
      </dgm:t>
    </dgm:pt>
    <dgm:pt modelId="{B864BCA2-A7F7-44BB-8D33-42578EC995A9}" type="sibTrans" cxnId="{1D9404B8-D495-43F3-BAE8-9CD8E8E8258A}">
      <dgm:prSet/>
      <dgm:spPr/>
      <dgm:t>
        <a:bodyPr/>
        <a:lstStyle/>
        <a:p>
          <a:endParaRPr lang="pt-BR"/>
        </a:p>
      </dgm:t>
    </dgm:pt>
    <dgm:pt modelId="{1642BDDB-1F63-4442-BB00-163D31CF19FB}">
      <dgm:prSet phldrT="[Texto]"/>
      <dgm:spPr/>
      <dgm:t>
        <a:bodyPr/>
        <a:lstStyle/>
        <a:p>
          <a:r>
            <a:rPr lang="pt-BR" dirty="0"/>
            <a:t>Total </a:t>
          </a:r>
          <a:r>
            <a:rPr lang="pt-BR" dirty="0" err="1"/>
            <a:t>Wins</a:t>
          </a:r>
          <a:r>
            <a:rPr lang="pt-BR" dirty="0"/>
            <a:t>?</a:t>
          </a:r>
        </a:p>
      </dgm:t>
    </dgm:pt>
    <dgm:pt modelId="{3226CBAC-EE3C-4F54-8570-B2D24B9BEA7C}" type="parTrans" cxnId="{DDA8AF11-E040-4E26-9E0C-C89A6073DFB6}">
      <dgm:prSet/>
      <dgm:spPr/>
      <dgm:t>
        <a:bodyPr/>
        <a:lstStyle/>
        <a:p>
          <a:endParaRPr lang="pt-BR"/>
        </a:p>
      </dgm:t>
    </dgm:pt>
    <dgm:pt modelId="{CBDB23FC-60E6-443B-88EB-01E9C41FA252}" type="sibTrans" cxnId="{DDA8AF11-E040-4E26-9E0C-C89A6073DFB6}">
      <dgm:prSet/>
      <dgm:spPr/>
      <dgm:t>
        <a:bodyPr/>
        <a:lstStyle/>
        <a:p>
          <a:endParaRPr lang="pt-BR"/>
        </a:p>
      </dgm:t>
    </dgm:pt>
    <dgm:pt modelId="{15C88D94-A5FB-46E1-8CB0-DC47BB73AFBE}">
      <dgm:prSet phldrT="[Texto]"/>
      <dgm:spPr/>
      <dgm:t>
        <a:bodyPr/>
        <a:lstStyle/>
        <a:p>
          <a:r>
            <a:rPr lang="pt-BR" dirty="0"/>
            <a:t>Total </a:t>
          </a:r>
          <a:r>
            <a:rPr lang="pt-BR" dirty="0" err="1"/>
            <a:t>Looses</a:t>
          </a:r>
          <a:r>
            <a:rPr lang="pt-BR" dirty="0"/>
            <a:t>?</a:t>
          </a:r>
        </a:p>
      </dgm:t>
    </dgm:pt>
    <dgm:pt modelId="{FCBA7E2C-5015-48A6-A3A6-28AD92E0106F}" type="parTrans" cxnId="{9CFD4E89-FEAA-40D3-87FE-25AE0840722C}">
      <dgm:prSet/>
      <dgm:spPr/>
      <dgm:t>
        <a:bodyPr/>
        <a:lstStyle/>
        <a:p>
          <a:endParaRPr lang="pt-BR"/>
        </a:p>
      </dgm:t>
    </dgm:pt>
    <dgm:pt modelId="{C9AFBEBB-0180-4B2F-A677-A7F4A3C48D29}" type="sibTrans" cxnId="{9CFD4E89-FEAA-40D3-87FE-25AE0840722C}">
      <dgm:prSet/>
      <dgm:spPr/>
      <dgm:t>
        <a:bodyPr/>
        <a:lstStyle/>
        <a:p>
          <a:endParaRPr lang="pt-BR"/>
        </a:p>
      </dgm:t>
    </dgm:pt>
    <dgm:pt modelId="{5C1A6F9E-EE8E-4AA7-8ACF-DFE8E3294287}">
      <dgm:prSet phldrT="[Texto]"/>
      <dgm:spPr/>
      <dgm:t>
        <a:bodyPr/>
        <a:lstStyle/>
        <a:p>
          <a:r>
            <a:rPr lang="pt-BR" dirty="0" err="1"/>
            <a:t>Decision</a:t>
          </a:r>
          <a:r>
            <a:rPr lang="pt-BR" dirty="0"/>
            <a:t> </a:t>
          </a:r>
          <a:r>
            <a:rPr lang="pt-BR" dirty="0" err="1"/>
            <a:t>Methods</a:t>
          </a:r>
          <a:r>
            <a:rPr lang="pt-BR" dirty="0"/>
            <a:t>?</a:t>
          </a:r>
        </a:p>
      </dgm:t>
    </dgm:pt>
    <dgm:pt modelId="{ED0C396F-4B4C-4866-BEA5-43A861F481FC}" type="parTrans" cxnId="{215D0803-83F9-4015-89EC-733824C1825A}">
      <dgm:prSet/>
      <dgm:spPr/>
      <dgm:t>
        <a:bodyPr/>
        <a:lstStyle/>
        <a:p>
          <a:endParaRPr lang="pt-BR"/>
        </a:p>
      </dgm:t>
    </dgm:pt>
    <dgm:pt modelId="{CF5042C3-354B-4B2E-A403-12DA5FE70AF5}" type="sibTrans" cxnId="{215D0803-83F9-4015-89EC-733824C1825A}">
      <dgm:prSet/>
      <dgm:spPr/>
      <dgm:t>
        <a:bodyPr/>
        <a:lstStyle/>
        <a:p>
          <a:endParaRPr lang="pt-BR"/>
        </a:p>
      </dgm:t>
    </dgm:pt>
    <dgm:pt modelId="{B870D952-5072-4661-9AA8-A04863BA96EB}">
      <dgm:prSet phldrT="[Texto]"/>
      <dgm:spPr/>
      <dgm:t>
        <a:bodyPr/>
        <a:lstStyle/>
        <a:p>
          <a:r>
            <a:rPr lang="pt-BR" dirty="0"/>
            <a:t>Overall Performance?</a:t>
          </a:r>
        </a:p>
      </dgm:t>
    </dgm:pt>
    <dgm:pt modelId="{845695DA-5A08-4094-80E1-7CADF6ACE143}" type="parTrans" cxnId="{CD52ED3E-FDDA-428F-8686-C36CDCD36A14}">
      <dgm:prSet/>
      <dgm:spPr/>
      <dgm:t>
        <a:bodyPr/>
        <a:lstStyle/>
        <a:p>
          <a:endParaRPr lang="pt-BR"/>
        </a:p>
      </dgm:t>
    </dgm:pt>
    <dgm:pt modelId="{AFFC4492-6951-451F-832B-EAF5B893B27C}" type="sibTrans" cxnId="{CD52ED3E-FDDA-428F-8686-C36CDCD36A14}">
      <dgm:prSet/>
      <dgm:spPr/>
      <dgm:t>
        <a:bodyPr/>
        <a:lstStyle/>
        <a:p>
          <a:endParaRPr lang="pt-BR"/>
        </a:p>
      </dgm:t>
    </dgm:pt>
    <dgm:pt modelId="{F74B15B7-7F62-4A36-9988-E80DEB61486C}" type="pres">
      <dgm:prSet presAssocID="{1E54C732-AF87-4587-BD6A-C17B56298480}" presName="layout" presStyleCnt="0">
        <dgm:presLayoutVars>
          <dgm:chMax/>
          <dgm:chPref/>
          <dgm:dir/>
          <dgm:resizeHandles/>
        </dgm:presLayoutVars>
      </dgm:prSet>
      <dgm:spPr/>
    </dgm:pt>
    <dgm:pt modelId="{71D39006-2F01-47E7-AD0E-AFE8F512124E}" type="pres">
      <dgm:prSet presAssocID="{C8622E88-938E-4F6A-9276-78DC760F3CD1}" presName="root" presStyleCnt="0">
        <dgm:presLayoutVars>
          <dgm:chMax/>
          <dgm:chPref/>
        </dgm:presLayoutVars>
      </dgm:prSet>
      <dgm:spPr/>
    </dgm:pt>
    <dgm:pt modelId="{D212FBC3-95D9-44FA-A332-36F3A04DC559}" type="pres">
      <dgm:prSet presAssocID="{C8622E88-938E-4F6A-9276-78DC760F3CD1}" presName="rootComposite" presStyleCnt="0">
        <dgm:presLayoutVars/>
      </dgm:prSet>
      <dgm:spPr/>
    </dgm:pt>
    <dgm:pt modelId="{7CEDF115-372C-4CD9-8149-B9E80FBF02B9}" type="pres">
      <dgm:prSet presAssocID="{C8622E88-938E-4F6A-9276-78DC760F3CD1}" presName="ParentAccent" presStyleLbl="alignNode1" presStyleIdx="0" presStyleCnt="3"/>
      <dgm:spPr/>
    </dgm:pt>
    <dgm:pt modelId="{8D802F3E-DE78-43BD-976C-41C17FF8FCB8}" type="pres">
      <dgm:prSet presAssocID="{C8622E88-938E-4F6A-9276-78DC760F3CD1}" presName="ParentSmallAccent" presStyleLbl="fgAcc1" presStyleIdx="0" presStyleCnt="3"/>
      <dgm:spPr/>
    </dgm:pt>
    <dgm:pt modelId="{2A962824-6014-4750-ABF3-A4AC8ED14BCC}" type="pres">
      <dgm:prSet presAssocID="{C8622E88-938E-4F6A-9276-78DC760F3CD1}" presName="Parent" presStyleLbl="revTx" presStyleIdx="0" presStyleCnt="15">
        <dgm:presLayoutVars>
          <dgm:chMax/>
          <dgm:chPref val="4"/>
          <dgm:bulletEnabled val="1"/>
        </dgm:presLayoutVars>
      </dgm:prSet>
      <dgm:spPr/>
    </dgm:pt>
    <dgm:pt modelId="{E7FE3A86-2ECF-420B-A2D8-24CFE8EF1AE9}" type="pres">
      <dgm:prSet presAssocID="{C8622E88-938E-4F6A-9276-78DC760F3CD1}" presName="childShape" presStyleCnt="0">
        <dgm:presLayoutVars>
          <dgm:chMax val="0"/>
          <dgm:chPref val="0"/>
        </dgm:presLayoutVars>
      </dgm:prSet>
      <dgm:spPr/>
    </dgm:pt>
    <dgm:pt modelId="{A408E270-F456-4416-8028-E1CEADF1BAF3}" type="pres">
      <dgm:prSet presAssocID="{8DD3C2C9-C246-4B1B-A523-80A5EFAFAD67}" presName="childComposite" presStyleCnt="0">
        <dgm:presLayoutVars>
          <dgm:chMax val="0"/>
          <dgm:chPref val="0"/>
        </dgm:presLayoutVars>
      </dgm:prSet>
      <dgm:spPr/>
    </dgm:pt>
    <dgm:pt modelId="{7FD85E1F-D89D-43AB-B12B-DED178EC7ACE}" type="pres">
      <dgm:prSet presAssocID="{8DD3C2C9-C246-4B1B-A523-80A5EFAFAD67}" presName="ChildAccent" presStyleLbl="solidFgAcc1" presStyleIdx="0" presStyleCnt="12"/>
      <dgm:spPr/>
    </dgm:pt>
    <dgm:pt modelId="{1A063C42-1D0F-4DC6-8304-F4E290F8AB62}" type="pres">
      <dgm:prSet presAssocID="{8DD3C2C9-C246-4B1B-A523-80A5EFAFAD67}" presName="Child" presStyleLbl="revTx" presStyleIdx="1" presStyleCnt="15">
        <dgm:presLayoutVars>
          <dgm:chMax val="0"/>
          <dgm:chPref val="0"/>
          <dgm:bulletEnabled val="1"/>
        </dgm:presLayoutVars>
      </dgm:prSet>
      <dgm:spPr/>
    </dgm:pt>
    <dgm:pt modelId="{45EECC17-196D-458B-AD76-0E0B44111E4C}" type="pres">
      <dgm:prSet presAssocID="{AE4558C9-E934-45ED-8FCB-57A885619B73}" presName="childComposite" presStyleCnt="0">
        <dgm:presLayoutVars>
          <dgm:chMax val="0"/>
          <dgm:chPref val="0"/>
        </dgm:presLayoutVars>
      </dgm:prSet>
      <dgm:spPr/>
    </dgm:pt>
    <dgm:pt modelId="{989111D0-8A64-4117-AFD5-B5C26B0A87B6}" type="pres">
      <dgm:prSet presAssocID="{AE4558C9-E934-45ED-8FCB-57A885619B73}" presName="ChildAccent" presStyleLbl="solidFgAcc1" presStyleIdx="1" presStyleCnt="12"/>
      <dgm:spPr/>
    </dgm:pt>
    <dgm:pt modelId="{BEF0FD9C-3205-48B8-A33A-93F3FDA85417}" type="pres">
      <dgm:prSet presAssocID="{AE4558C9-E934-45ED-8FCB-57A885619B73}" presName="Child" presStyleLbl="revTx" presStyleIdx="2" presStyleCnt="15">
        <dgm:presLayoutVars>
          <dgm:chMax val="0"/>
          <dgm:chPref val="0"/>
          <dgm:bulletEnabled val="1"/>
        </dgm:presLayoutVars>
      </dgm:prSet>
      <dgm:spPr/>
    </dgm:pt>
    <dgm:pt modelId="{E9A06CBA-77A5-4E78-ABED-85301839EF31}" type="pres">
      <dgm:prSet presAssocID="{51DF9682-3309-4711-9786-8913FEB22E37}" presName="childComposite" presStyleCnt="0">
        <dgm:presLayoutVars>
          <dgm:chMax val="0"/>
          <dgm:chPref val="0"/>
        </dgm:presLayoutVars>
      </dgm:prSet>
      <dgm:spPr/>
    </dgm:pt>
    <dgm:pt modelId="{3199A361-4A8E-426C-A985-7083C8F83C72}" type="pres">
      <dgm:prSet presAssocID="{51DF9682-3309-4711-9786-8913FEB22E37}" presName="ChildAccent" presStyleLbl="solidFgAcc1" presStyleIdx="2" presStyleCnt="12"/>
      <dgm:spPr/>
    </dgm:pt>
    <dgm:pt modelId="{D68DFCAA-3373-4121-94F4-1819C8BD2447}" type="pres">
      <dgm:prSet presAssocID="{51DF9682-3309-4711-9786-8913FEB22E37}" presName="Child" presStyleLbl="revTx" presStyleIdx="3" presStyleCnt="15">
        <dgm:presLayoutVars>
          <dgm:chMax val="0"/>
          <dgm:chPref val="0"/>
          <dgm:bulletEnabled val="1"/>
        </dgm:presLayoutVars>
      </dgm:prSet>
      <dgm:spPr/>
    </dgm:pt>
    <dgm:pt modelId="{422B403F-9B2C-49D1-BC32-1876540C2E22}" type="pres">
      <dgm:prSet presAssocID="{EB31CD3C-69B1-410F-A996-D2D51F61E5BE}" presName="childComposite" presStyleCnt="0">
        <dgm:presLayoutVars>
          <dgm:chMax val="0"/>
          <dgm:chPref val="0"/>
        </dgm:presLayoutVars>
      </dgm:prSet>
      <dgm:spPr/>
    </dgm:pt>
    <dgm:pt modelId="{1827A264-3E28-4AA5-BE82-696B764C4DB9}" type="pres">
      <dgm:prSet presAssocID="{EB31CD3C-69B1-410F-A996-D2D51F61E5BE}" presName="ChildAccent" presStyleLbl="solidFgAcc1" presStyleIdx="3" presStyleCnt="12"/>
      <dgm:spPr/>
    </dgm:pt>
    <dgm:pt modelId="{56C8C0FB-5114-445F-9E5D-AA7C8F35F2C8}" type="pres">
      <dgm:prSet presAssocID="{EB31CD3C-69B1-410F-A996-D2D51F61E5BE}" presName="Child" presStyleLbl="revTx" presStyleIdx="4" presStyleCnt="15">
        <dgm:presLayoutVars>
          <dgm:chMax val="0"/>
          <dgm:chPref val="0"/>
          <dgm:bulletEnabled val="1"/>
        </dgm:presLayoutVars>
      </dgm:prSet>
      <dgm:spPr/>
    </dgm:pt>
    <dgm:pt modelId="{A902D73B-358E-4928-9005-38AEE42D2A0E}" type="pres">
      <dgm:prSet presAssocID="{DBF8E11F-9438-4BC2-A85E-127E59345045}" presName="root" presStyleCnt="0">
        <dgm:presLayoutVars>
          <dgm:chMax/>
          <dgm:chPref/>
        </dgm:presLayoutVars>
      </dgm:prSet>
      <dgm:spPr/>
    </dgm:pt>
    <dgm:pt modelId="{D0767C05-FEAB-4E47-B0AC-48D474094AE1}" type="pres">
      <dgm:prSet presAssocID="{DBF8E11F-9438-4BC2-A85E-127E59345045}" presName="rootComposite" presStyleCnt="0">
        <dgm:presLayoutVars/>
      </dgm:prSet>
      <dgm:spPr/>
    </dgm:pt>
    <dgm:pt modelId="{2B462094-A2DD-4930-B146-4D2FF34BDD50}" type="pres">
      <dgm:prSet presAssocID="{DBF8E11F-9438-4BC2-A85E-127E59345045}" presName="ParentAccent" presStyleLbl="alignNode1" presStyleIdx="1" presStyleCnt="3"/>
      <dgm:spPr/>
    </dgm:pt>
    <dgm:pt modelId="{B3F6CEE9-F2D4-4096-A8A5-634BC3FB45E2}" type="pres">
      <dgm:prSet presAssocID="{DBF8E11F-9438-4BC2-A85E-127E59345045}" presName="ParentSmallAccent" presStyleLbl="fgAcc1" presStyleIdx="1" presStyleCnt="3"/>
      <dgm:spPr/>
    </dgm:pt>
    <dgm:pt modelId="{18E46D2F-E54C-47C8-9008-B2C2DDF205DE}" type="pres">
      <dgm:prSet presAssocID="{DBF8E11F-9438-4BC2-A85E-127E59345045}" presName="Parent" presStyleLbl="revTx" presStyleIdx="5" presStyleCnt="15">
        <dgm:presLayoutVars>
          <dgm:chMax/>
          <dgm:chPref val="4"/>
          <dgm:bulletEnabled val="1"/>
        </dgm:presLayoutVars>
      </dgm:prSet>
      <dgm:spPr/>
    </dgm:pt>
    <dgm:pt modelId="{42831FD1-9E23-4828-889B-16AA3A8FFEF0}" type="pres">
      <dgm:prSet presAssocID="{DBF8E11F-9438-4BC2-A85E-127E59345045}" presName="childShape" presStyleCnt="0">
        <dgm:presLayoutVars>
          <dgm:chMax val="0"/>
          <dgm:chPref val="0"/>
        </dgm:presLayoutVars>
      </dgm:prSet>
      <dgm:spPr/>
    </dgm:pt>
    <dgm:pt modelId="{9BE4EC29-ADEE-4CD1-B2E6-CCC7D3CFC67F}" type="pres">
      <dgm:prSet presAssocID="{3A00193B-2274-46DA-8079-E838332E87A5}" presName="childComposite" presStyleCnt="0">
        <dgm:presLayoutVars>
          <dgm:chMax val="0"/>
          <dgm:chPref val="0"/>
        </dgm:presLayoutVars>
      </dgm:prSet>
      <dgm:spPr/>
    </dgm:pt>
    <dgm:pt modelId="{0E594B4B-04E1-443C-A9C7-79CEEE867DA5}" type="pres">
      <dgm:prSet presAssocID="{3A00193B-2274-46DA-8079-E838332E87A5}" presName="ChildAccent" presStyleLbl="solidFgAcc1" presStyleIdx="4" presStyleCnt="12"/>
      <dgm:spPr/>
    </dgm:pt>
    <dgm:pt modelId="{9C6F5F49-0841-4F55-947D-BC130C37B036}" type="pres">
      <dgm:prSet presAssocID="{3A00193B-2274-46DA-8079-E838332E87A5}" presName="Child" presStyleLbl="revTx" presStyleIdx="6" presStyleCnt="15">
        <dgm:presLayoutVars>
          <dgm:chMax val="0"/>
          <dgm:chPref val="0"/>
          <dgm:bulletEnabled val="1"/>
        </dgm:presLayoutVars>
      </dgm:prSet>
      <dgm:spPr/>
    </dgm:pt>
    <dgm:pt modelId="{4CA15566-8F53-473A-88DB-1661E6AAF2CE}" type="pres">
      <dgm:prSet presAssocID="{4B05E23C-7532-461D-BD18-CCD3F43E31F3}" presName="childComposite" presStyleCnt="0">
        <dgm:presLayoutVars>
          <dgm:chMax val="0"/>
          <dgm:chPref val="0"/>
        </dgm:presLayoutVars>
      </dgm:prSet>
      <dgm:spPr/>
    </dgm:pt>
    <dgm:pt modelId="{8CDF7787-4EDA-427B-8EAD-3F9EF15027E7}" type="pres">
      <dgm:prSet presAssocID="{4B05E23C-7532-461D-BD18-CCD3F43E31F3}" presName="ChildAccent" presStyleLbl="solidFgAcc1" presStyleIdx="5" presStyleCnt="12"/>
      <dgm:spPr/>
    </dgm:pt>
    <dgm:pt modelId="{1D307929-0B7A-4006-8741-64AAD2B23C98}" type="pres">
      <dgm:prSet presAssocID="{4B05E23C-7532-461D-BD18-CCD3F43E31F3}" presName="Child" presStyleLbl="revTx" presStyleIdx="7" presStyleCnt="15">
        <dgm:presLayoutVars>
          <dgm:chMax val="0"/>
          <dgm:chPref val="0"/>
          <dgm:bulletEnabled val="1"/>
        </dgm:presLayoutVars>
      </dgm:prSet>
      <dgm:spPr/>
    </dgm:pt>
    <dgm:pt modelId="{93445634-0134-4E82-AEF8-4B700E3CA352}" type="pres">
      <dgm:prSet presAssocID="{1DB5D93D-2599-4F08-8BEA-26CB2EC685D5}" presName="childComposite" presStyleCnt="0">
        <dgm:presLayoutVars>
          <dgm:chMax val="0"/>
          <dgm:chPref val="0"/>
        </dgm:presLayoutVars>
      </dgm:prSet>
      <dgm:spPr/>
    </dgm:pt>
    <dgm:pt modelId="{3003FEB1-A73F-4C73-B5B3-7E17E9CEA4A0}" type="pres">
      <dgm:prSet presAssocID="{1DB5D93D-2599-4F08-8BEA-26CB2EC685D5}" presName="ChildAccent" presStyleLbl="solidFgAcc1" presStyleIdx="6" presStyleCnt="12"/>
      <dgm:spPr/>
    </dgm:pt>
    <dgm:pt modelId="{C2D20F75-E5C4-45A9-B55E-649CAF565AA5}" type="pres">
      <dgm:prSet presAssocID="{1DB5D93D-2599-4F08-8BEA-26CB2EC685D5}" presName="Child" presStyleLbl="revTx" presStyleIdx="8" presStyleCnt="15">
        <dgm:presLayoutVars>
          <dgm:chMax val="0"/>
          <dgm:chPref val="0"/>
          <dgm:bulletEnabled val="1"/>
        </dgm:presLayoutVars>
      </dgm:prSet>
      <dgm:spPr/>
    </dgm:pt>
    <dgm:pt modelId="{B7941441-5FE8-4A77-B443-B28A47611F16}" type="pres">
      <dgm:prSet presAssocID="{91A208BD-30B2-4C73-B882-0A3D86B1561C}" presName="childComposite" presStyleCnt="0">
        <dgm:presLayoutVars>
          <dgm:chMax val="0"/>
          <dgm:chPref val="0"/>
        </dgm:presLayoutVars>
      </dgm:prSet>
      <dgm:spPr/>
    </dgm:pt>
    <dgm:pt modelId="{10A9CD44-2CF0-4042-B80E-00F08925E22F}" type="pres">
      <dgm:prSet presAssocID="{91A208BD-30B2-4C73-B882-0A3D86B1561C}" presName="ChildAccent" presStyleLbl="solidFgAcc1" presStyleIdx="7" presStyleCnt="12"/>
      <dgm:spPr/>
    </dgm:pt>
    <dgm:pt modelId="{A863F106-22F0-4030-837F-227E5140A6D2}" type="pres">
      <dgm:prSet presAssocID="{91A208BD-30B2-4C73-B882-0A3D86B1561C}" presName="Child" presStyleLbl="revTx" presStyleIdx="9" presStyleCnt="15">
        <dgm:presLayoutVars>
          <dgm:chMax val="0"/>
          <dgm:chPref val="0"/>
          <dgm:bulletEnabled val="1"/>
        </dgm:presLayoutVars>
      </dgm:prSet>
      <dgm:spPr/>
    </dgm:pt>
    <dgm:pt modelId="{4979C09C-D0E8-450C-8AF2-DD54638A048D}" type="pres">
      <dgm:prSet presAssocID="{D76FE35A-E6FC-462B-AD33-45B9D5133761}" presName="root" presStyleCnt="0">
        <dgm:presLayoutVars>
          <dgm:chMax/>
          <dgm:chPref/>
        </dgm:presLayoutVars>
      </dgm:prSet>
      <dgm:spPr/>
    </dgm:pt>
    <dgm:pt modelId="{D3DEAF57-8A0A-4F83-8171-8FDE43334614}" type="pres">
      <dgm:prSet presAssocID="{D76FE35A-E6FC-462B-AD33-45B9D5133761}" presName="rootComposite" presStyleCnt="0">
        <dgm:presLayoutVars/>
      </dgm:prSet>
      <dgm:spPr/>
    </dgm:pt>
    <dgm:pt modelId="{926A49CA-DF81-4502-B3A6-074E01948614}" type="pres">
      <dgm:prSet presAssocID="{D76FE35A-E6FC-462B-AD33-45B9D5133761}" presName="ParentAccent" presStyleLbl="alignNode1" presStyleIdx="2" presStyleCnt="3"/>
      <dgm:spPr/>
    </dgm:pt>
    <dgm:pt modelId="{32958B0E-0D71-4FCA-8D2E-FC985C9D39B4}" type="pres">
      <dgm:prSet presAssocID="{D76FE35A-E6FC-462B-AD33-45B9D5133761}" presName="ParentSmallAccent" presStyleLbl="fgAcc1" presStyleIdx="2" presStyleCnt="3"/>
      <dgm:spPr/>
    </dgm:pt>
    <dgm:pt modelId="{A8CB9310-3B2A-4055-8642-5550EDD50F90}" type="pres">
      <dgm:prSet presAssocID="{D76FE35A-E6FC-462B-AD33-45B9D5133761}" presName="Parent" presStyleLbl="revTx" presStyleIdx="10" presStyleCnt="15">
        <dgm:presLayoutVars>
          <dgm:chMax/>
          <dgm:chPref val="4"/>
          <dgm:bulletEnabled val="1"/>
        </dgm:presLayoutVars>
      </dgm:prSet>
      <dgm:spPr/>
    </dgm:pt>
    <dgm:pt modelId="{C17ADF16-9D4F-4640-8247-F8E8D6DB8AE2}" type="pres">
      <dgm:prSet presAssocID="{D76FE35A-E6FC-462B-AD33-45B9D5133761}" presName="childShape" presStyleCnt="0">
        <dgm:presLayoutVars>
          <dgm:chMax val="0"/>
          <dgm:chPref val="0"/>
        </dgm:presLayoutVars>
      </dgm:prSet>
      <dgm:spPr/>
    </dgm:pt>
    <dgm:pt modelId="{51AED589-CB89-42F4-9A64-9980C865600E}" type="pres">
      <dgm:prSet presAssocID="{1642BDDB-1F63-4442-BB00-163D31CF19FB}" presName="childComposite" presStyleCnt="0">
        <dgm:presLayoutVars>
          <dgm:chMax val="0"/>
          <dgm:chPref val="0"/>
        </dgm:presLayoutVars>
      </dgm:prSet>
      <dgm:spPr/>
    </dgm:pt>
    <dgm:pt modelId="{F8DA78EB-4245-4E09-9EB7-6F19DD0871F7}" type="pres">
      <dgm:prSet presAssocID="{1642BDDB-1F63-4442-BB00-163D31CF19FB}" presName="ChildAccent" presStyleLbl="solidFgAcc1" presStyleIdx="8" presStyleCnt="12"/>
      <dgm:spPr/>
    </dgm:pt>
    <dgm:pt modelId="{3C930E2E-C96B-44AC-896C-964624B8B5BD}" type="pres">
      <dgm:prSet presAssocID="{1642BDDB-1F63-4442-BB00-163D31CF19FB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</dgm:pt>
    <dgm:pt modelId="{54F1A037-7FFD-4383-884E-A350E300C691}" type="pres">
      <dgm:prSet presAssocID="{15C88D94-A5FB-46E1-8CB0-DC47BB73AFBE}" presName="childComposite" presStyleCnt="0">
        <dgm:presLayoutVars>
          <dgm:chMax val="0"/>
          <dgm:chPref val="0"/>
        </dgm:presLayoutVars>
      </dgm:prSet>
      <dgm:spPr/>
    </dgm:pt>
    <dgm:pt modelId="{BA6F6A47-C174-4B3E-82B4-EED413275B75}" type="pres">
      <dgm:prSet presAssocID="{15C88D94-A5FB-46E1-8CB0-DC47BB73AFBE}" presName="ChildAccent" presStyleLbl="solidFgAcc1" presStyleIdx="9" presStyleCnt="12"/>
      <dgm:spPr/>
    </dgm:pt>
    <dgm:pt modelId="{78921ECC-9051-4B2D-8EF6-0E03726579D0}" type="pres">
      <dgm:prSet presAssocID="{15C88D94-A5FB-46E1-8CB0-DC47BB73AFBE}" presName="Child" presStyleLbl="revTx" presStyleIdx="12" presStyleCnt="15">
        <dgm:presLayoutVars>
          <dgm:chMax val="0"/>
          <dgm:chPref val="0"/>
          <dgm:bulletEnabled val="1"/>
        </dgm:presLayoutVars>
      </dgm:prSet>
      <dgm:spPr/>
    </dgm:pt>
    <dgm:pt modelId="{7783EB7C-6B2E-47C8-B3CB-797B25A05E05}" type="pres">
      <dgm:prSet presAssocID="{5C1A6F9E-EE8E-4AA7-8ACF-DFE8E3294287}" presName="childComposite" presStyleCnt="0">
        <dgm:presLayoutVars>
          <dgm:chMax val="0"/>
          <dgm:chPref val="0"/>
        </dgm:presLayoutVars>
      </dgm:prSet>
      <dgm:spPr/>
    </dgm:pt>
    <dgm:pt modelId="{61E1217B-209F-48B6-8910-61A5974762CF}" type="pres">
      <dgm:prSet presAssocID="{5C1A6F9E-EE8E-4AA7-8ACF-DFE8E3294287}" presName="ChildAccent" presStyleLbl="solidFgAcc1" presStyleIdx="10" presStyleCnt="12"/>
      <dgm:spPr/>
    </dgm:pt>
    <dgm:pt modelId="{E1973EF3-BB09-45EC-A920-5533A01941F2}" type="pres">
      <dgm:prSet presAssocID="{5C1A6F9E-EE8E-4AA7-8ACF-DFE8E3294287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</dgm:pt>
    <dgm:pt modelId="{1E100F43-0BA8-415A-810E-9BA1787E9062}" type="pres">
      <dgm:prSet presAssocID="{B870D952-5072-4661-9AA8-A04863BA96EB}" presName="childComposite" presStyleCnt="0">
        <dgm:presLayoutVars>
          <dgm:chMax val="0"/>
          <dgm:chPref val="0"/>
        </dgm:presLayoutVars>
      </dgm:prSet>
      <dgm:spPr/>
    </dgm:pt>
    <dgm:pt modelId="{32F2A773-5D08-42CF-9326-AA17882C2DDF}" type="pres">
      <dgm:prSet presAssocID="{B870D952-5072-4661-9AA8-A04863BA96EB}" presName="ChildAccent" presStyleLbl="solidFgAcc1" presStyleIdx="11" presStyleCnt="12"/>
      <dgm:spPr/>
    </dgm:pt>
    <dgm:pt modelId="{CA8438C8-DB9B-463F-AC9A-6A92B832FEAA}" type="pres">
      <dgm:prSet presAssocID="{B870D952-5072-4661-9AA8-A04863BA96EB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C964EB00-41B6-45A9-BAFA-5260FC3399D2}" type="presOf" srcId="{1E54C732-AF87-4587-BD6A-C17B56298480}" destId="{F74B15B7-7F62-4A36-9988-E80DEB61486C}" srcOrd="0" destOrd="0" presId="urn:microsoft.com/office/officeart/2008/layout/SquareAccentList"/>
    <dgm:cxn modelId="{215D0803-83F9-4015-89EC-733824C1825A}" srcId="{D76FE35A-E6FC-462B-AD33-45B9D5133761}" destId="{5C1A6F9E-EE8E-4AA7-8ACF-DFE8E3294287}" srcOrd="2" destOrd="0" parTransId="{ED0C396F-4B4C-4866-BEA5-43A861F481FC}" sibTransId="{CF5042C3-354B-4B2E-A403-12DA5FE70AF5}"/>
    <dgm:cxn modelId="{DDA8AF11-E040-4E26-9E0C-C89A6073DFB6}" srcId="{D76FE35A-E6FC-462B-AD33-45B9D5133761}" destId="{1642BDDB-1F63-4442-BB00-163D31CF19FB}" srcOrd="0" destOrd="0" parTransId="{3226CBAC-EE3C-4F54-8570-B2D24B9BEA7C}" sibTransId="{CBDB23FC-60E6-443B-88EB-01E9C41FA252}"/>
    <dgm:cxn modelId="{86456317-0FAA-46E2-BE7F-F497B352ED3D}" srcId="{1E54C732-AF87-4587-BD6A-C17B56298480}" destId="{D76FE35A-E6FC-462B-AD33-45B9D5133761}" srcOrd="2" destOrd="0" parTransId="{9995BAE6-C26C-47D9-A571-C44BE2B34936}" sibTransId="{9A37A1E6-E71F-47A6-AF25-51115E198647}"/>
    <dgm:cxn modelId="{3EF4E523-2B49-4D6A-83A5-6F31B4FB5578}" type="presOf" srcId="{EB31CD3C-69B1-410F-A996-D2D51F61E5BE}" destId="{56C8C0FB-5114-445F-9E5D-AA7C8F35F2C8}" srcOrd="0" destOrd="0" presId="urn:microsoft.com/office/officeart/2008/layout/SquareAccentList"/>
    <dgm:cxn modelId="{F70FC82B-A24E-4BEA-9694-2392FD182701}" type="presOf" srcId="{AE4558C9-E934-45ED-8FCB-57A885619B73}" destId="{BEF0FD9C-3205-48B8-A33A-93F3FDA85417}" srcOrd="0" destOrd="0" presId="urn:microsoft.com/office/officeart/2008/layout/SquareAccentList"/>
    <dgm:cxn modelId="{597AF92B-B09F-48B6-A7BE-11B20BC38BD3}" srcId="{DBF8E11F-9438-4BC2-A85E-127E59345045}" destId="{4B05E23C-7532-461D-BD18-CCD3F43E31F3}" srcOrd="1" destOrd="0" parTransId="{A46FB869-D7D2-4D50-A7E7-F8426BB0919B}" sibTransId="{9B93F7E7-00B7-4ADD-9A77-B25103DB9C05}"/>
    <dgm:cxn modelId="{F90F8D3E-F296-4519-9DF0-4962181535BC}" type="presOf" srcId="{1DB5D93D-2599-4F08-8BEA-26CB2EC685D5}" destId="{C2D20F75-E5C4-45A9-B55E-649CAF565AA5}" srcOrd="0" destOrd="0" presId="urn:microsoft.com/office/officeart/2008/layout/SquareAccentList"/>
    <dgm:cxn modelId="{CD52ED3E-FDDA-428F-8686-C36CDCD36A14}" srcId="{D76FE35A-E6FC-462B-AD33-45B9D5133761}" destId="{B870D952-5072-4661-9AA8-A04863BA96EB}" srcOrd="3" destOrd="0" parTransId="{845695DA-5A08-4094-80E1-7CADF6ACE143}" sibTransId="{AFFC4492-6951-451F-832B-EAF5B893B27C}"/>
    <dgm:cxn modelId="{AECA356B-FD98-4214-A686-C36733BE8C9C}" srcId="{C8622E88-938E-4F6A-9276-78DC760F3CD1}" destId="{EB31CD3C-69B1-410F-A996-D2D51F61E5BE}" srcOrd="3" destOrd="0" parTransId="{22AA0498-B382-4CA8-8233-BCE35BF6F8CD}" sibTransId="{F7378FB1-5017-4250-A8FF-D42627AC725F}"/>
    <dgm:cxn modelId="{0F526D6C-7719-49CA-A146-9A3D4FE394E2}" srcId="{1E54C732-AF87-4587-BD6A-C17B56298480}" destId="{DBF8E11F-9438-4BC2-A85E-127E59345045}" srcOrd="1" destOrd="0" parTransId="{0E529F50-D7E4-4393-84FF-FEAF858B9431}" sibTransId="{95CA1D5E-938D-4C36-85A8-2D32F70C70DB}"/>
    <dgm:cxn modelId="{69D7B26C-FD87-4EAF-8985-6C7255F5F7E6}" srcId="{C8622E88-938E-4F6A-9276-78DC760F3CD1}" destId="{8DD3C2C9-C246-4B1B-A523-80A5EFAFAD67}" srcOrd="0" destOrd="0" parTransId="{134053E1-1DE8-40D6-8B8C-9E5E37E56059}" sibTransId="{C29D081E-266B-421E-A8F7-D259BD83553A}"/>
    <dgm:cxn modelId="{41BC5071-0058-4874-AA9C-7A3CCB067325}" type="presOf" srcId="{D76FE35A-E6FC-462B-AD33-45B9D5133761}" destId="{A8CB9310-3B2A-4055-8642-5550EDD50F90}" srcOrd="0" destOrd="0" presId="urn:microsoft.com/office/officeart/2008/layout/SquareAccentList"/>
    <dgm:cxn modelId="{66C4AA55-E824-46F6-92FC-BD7FE40E3E6C}" type="presOf" srcId="{1642BDDB-1F63-4442-BB00-163D31CF19FB}" destId="{3C930E2E-C96B-44AC-896C-964624B8B5BD}" srcOrd="0" destOrd="0" presId="urn:microsoft.com/office/officeart/2008/layout/SquareAccentList"/>
    <dgm:cxn modelId="{727F3283-6197-4DC9-80D4-19B2E19815B1}" type="presOf" srcId="{4B05E23C-7532-461D-BD18-CCD3F43E31F3}" destId="{1D307929-0B7A-4006-8741-64AAD2B23C98}" srcOrd="0" destOrd="0" presId="urn:microsoft.com/office/officeart/2008/layout/SquareAccentList"/>
    <dgm:cxn modelId="{9CFD4E89-FEAA-40D3-87FE-25AE0840722C}" srcId="{D76FE35A-E6FC-462B-AD33-45B9D5133761}" destId="{15C88D94-A5FB-46E1-8CB0-DC47BB73AFBE}" srcOrd="1" destOrd="0" parTransId="{FCBA7E2C-5015-48A6-A3A6-28AD92E0106F}" sibTransId="{C9AFBEBB-0180-4B2F-A677-A7F4A3C48D29}"/>
    <dgm:cxn modelId="{D63C969A-C945-4661-BA4E-E2F5FDEFA591}" type="presOf" srcId="{DBF8E11F-9438-4BC2-A85E-127E59345045}" destId="{18E46D2F-E54C-47C8-9008-B2C2DDF205DE}" srcOrd="0" destOrd="0" presId="urn:microsoft.com/office/officeart/2008/layout/SquareAccentList"/>
    <dgm:cxn modelId="{ADA6E99A-2CAC-458A-B489-72406523873C}" type="presOf" srcId="{5C1A6F9E-EE8E-4AA7-8ACF-DFE8E3294287}" destId="{E1973EF3-BB09-45EC-A920-5533A01941F2}" srcOrd="0" destOrd="0" presId="urn:microsoft.com/office/officeart/2008/layout/SquareAccentList"/>
    <dgm:cxn modelId="{9BB094A0-EC4A-4DC4-A066-E366998938CE}" type="presOf" srcId="{C8622E88-938E-4F6A-9276-78DC760F3CD1}" destId="{2A962824-6014-4750-ABF3-A4AC8ED14BCC}" srcOrd="0" destOrd="0" presId="urn:microsoft.com/office/officeart/2008/layout/SquareAccentList"/>
    <dgm:cxn modelId="{D6A1DFA1-9CA6-40E5-88D1-5541B7D53BC2}" srcId="{C8622E88-938E-4F6A-9276-78DC760F3CD1}" destId="{51DF9682-3309-4711-9786-8913FEB22E37}" srcOrd="2" destOrd="0" parTransId="{6A5CF13E-7AD8-47CD-92AA-3FBFDDCFC9C3}" sibTransId="{83060EE5-6DD1-40DD-9BA9-14762778F99F}"/>
    <dgm:cxn modelId="{DF72C8AF-470C-499B-AD50-7480F5015ED0}" type="presOf" srcId="{3A00193B-2274-46DA-8079-E838332E87A5}" destId="{9C6F5F49-0841-4F55-947D-BC130C37B036}" srcOrd="0" destOrd="0" presId="urn:microsoft.com/office/officeart/2008/layout/SquareAccentList"/>
    <dgm:cxn modelId="{1D9404B8-D495-43F3-BAE8-9CD8E8E8258A}" srcId="{DBF8E11F-9438-4BC2-A85E-127E59345045}" destId="{91A208BD-30B2-4C73-B882-0A3D86B1561C}" srcOrd="3" destOrd="0" parTransId="{FB1A44DA-D8B0-4C8E-AA9E-6CA25A04E75B}" sibTransId="{B864BCA2-A7F7-44BB-8D33-42578EC995A9}"/>
    <dgm:cxn modelId="{DD228EBC-0C04-42B9-A863-B3808854D7E0}" type="presOf" srcId="{8DD3C2C9-C246-4B1B-A523-80A5EFAFAD67}" destId="{1A063C42-1D0F-4DC6-8304-F4E290F8AB62}" srcOrd="0" destOrd="0" presId="urn:microsoft.com/office/officeart/2008/layout/SquareAccentList"/>
    <dgm:cxn modelId="{3560B2C4-ACC5-450D-9D2C-B888CDB7AF65}" type="presOf" srcId="{51DF9682-3309-4711-9786-8913FEB22E37}" destId="{D68DFCAA-3373-4121-94F4-1819C8BD2447}" srcOrd="0" destOrd="0" presId="urn:microsoft.com/office/officeart/2008/layout/SquareAccentList"/>
    <dgm:cxn modelId="{366CB0C9-813D-4C9A-A0D6-F45447AC1146}" type="presOf" srcId="{91A208BD-30B2-4C73-B882-0A3D86B1561C}" destId="{A863F106-22F0-4030-837F-227E5140A6D2}" srcOrd="0" destOrd="0" presId="urn:microsoft.com/office/officeart/2008/layout/SquareAccentList"/>
    <dgm:cxn modelId="{10B391CE-E918-402B-9C2C-AE2F8888A6C9}" type="presOf" srcId="{15C88D94-A5FB-46E1-8CB0-DC47BB73AFBE}" destId="{78921ECC-9051-4B2D-8EF6-0E03726579D0}" srcOrd="0" destOrd="0" presId="urn:microsoft.com/office/officeart/2008/layout/SquareAccentList"/>
    <dgm:cxn modelId="{F6699AD0-924A-4995-9281-E2146A5EF3D3}" srcId="{1E54C732-AF87-4587-BD6A-C17B56298480}" destId="{C8622E88-938E-4F6A-9276-78DC760F3CD1}" srcOrd="0" destOrd="0" parTransId="{4D496C90-B72E-4851-A124-9564E5E27480}" sibTransId="{BE163D9A-B661-464B-B6C3-B186E8C15ECC}"/>
    <dgm:cxn modelId="{3D63B7D9-15AD-4F96-936D-EE4781EC9CB4}" srcId="{C8622E88-938E-4F6A-9276-78DC760F3CD1}" destId="{AE4558C9-E934-45ED-8FCB-57A885619B73}" srcOrd="1" destOrd="0" parTransId="{F56E016A-EBE5-495F-A488-D7270198397E}" sibTransId="{6D87C212-46A5-41CD-9CC1-F6CC3CC0710C}"/>
    <dgm:cxn modelId="{DE336DDE-533A-4AB1-9DF6-3EB4DD2D0176}" srcId="{DBF8E11F-9438-4BC2-A85E-127E59345045}" destId="{1DB5D93D-2599-4F08-8BEA-26CB2EC685D5}" srcOrd="2" destOrd="0" parTransId="{8F9BB756-E1F9-488A-9BF1-7C8E9FB510D1}" sibTransId="{42402647-B107-4D82-B36A-69D7C675E2C4}"/>
    <dgm:cxn modelId="{23E311F2-5B1E-4444-B4C0-4DA06632B7B9}" srcId="{DBF8E11F-9438-4BC2-A85E-127E59345045}" destId="{3A00193B-2274-46DA-8079-E838332E87A5}" srcOrd="0" destOrd="0" parTransId="{EADEADC1-7E89-4476-85C7-1D389C9226E3}" sibTransId="{99FD6534-3D69-47E8-9B2F-32263D5A2FD6}"/>
    <dgm:cxn modelId="{3E0F8BFA-B170-47EA-BC46-756E3371B3B4}" type="presOf" srcId="{B870D952-5072-4661-9AA8-A04863BA96EB}" destId="{CA8438C8-DB9B-463F-AC9A-6A92B832FEAA}" srcOrd="0" destOrd="0" presId="urn:microsoft.com/office/officeart/2008/layout/SquareAccentList"/>
    <dgm:cxn modelId="{8787B7E6-3995-452B-B822-683DAE6AF3D4}" type="presParOf" srcId="{F74B15B7-7F62-4A36-9988-E80DEB61486C}" destId="{71D39006-2F01-47E7-AD0E-AFE8F512124E}" srcOrd="0" destOrd="0" presId="urn:microsoft.com/office/officeart/2008/layout/SquareAccentList"/>
    <dgm:cxn modelId="{D078DE5F-2A76-4B8D-83B0-70C1D858DFE9}" type="presParOf" srcId="{71D39006-2F01-47E7-AD0E-AFE8F512124E}" destId="{D212FBC3-95D9-44FA-A332-36F3A04DC559}" srcOrd="0" destOrd="0" presId="urn:microsoft.com/office/officeart/2008/layout/SquareAccentList"/>
    <dgm:cxn modelId="{C085374A-E973-43BF-B9E5-EEE9E87172D6}" type="presParOf" srcId="{D212FBC3-95D9-44FA-A332-36F3A04DC559}" destId="{7CEDF115-372C-4CD9-8149-B9E80FBF02B9}" srcOrd="0" destOrd="0" presId="urn:microsoft.com/office/officeart/2008/layout/SquareAccentList"/>
    <dgm:cxn modelId="{E4A170BC-8FED-477C-AB90-9872F585E8C8}" type="presParOf" srcId="{D212FBC3-95D9-44FA-A332-36F3A04DC559}" destId="{8D802F3E-DE78-43BD-976C-41C17FF8FCB8}" srcOrd="1" destOrd="0" presId="urn:microsoft.com/office/officeart/2008/layout/SquareAccentList"/>
    <dgm:cxn modelId="{8D2F6DC9-0B51-4716-9148-24434A53705D}" type="presParOf" srcId="{D212FBC3-95D9-44FA-A332-36F3A04DC559}" destId="{2A962824-6014-4750-ABF3-A4AC8ED14BCC}" srcOrd="2" destOrd="0" presId="urn:microsoft.com/office/officeart/2008/layout/SquareAccentList"/>
    <dgm:cxn modelId="{FC357954-D81B-4D3B-B373-244F4F57231A}" type="presParOf" srcId="{71D39006-2F01-47E7-AD0E-AFE8F512124E}" destId="{E7FE3A86-2ECF-420B-A2D8-24CFE8EF1AE9}" srcOrd="1" destOrd="0" presId="urn:microsoft.com/office/officeart/2008/layout/SquareAccentList"/>
    <dgm:cxn modelId="{3B7B9308-FBFE-40F7-A50A-E2CA3C9FDA16}" type="presParOf" srcId="{E7FE3A86-2ECF-420B-A2D8-24CFE8EF1AE9}" destId="{A408E270-F456-4416-8028-E1CEADF1BAF3}" srcOrd="0" destOrd="0" presId="urn:microsoft.com/office/officeart/2008/layout/SquareAccentList"/>
    <dgm:cxn modelId="{2B154F05-C473-495F-9137-7DFA9ECF66DC}" type="presParOf" srcId="{A408E270-F456-4416-8028-E1CEADF1BAF3}" destId="{7FD85E1F-D89D-43AB-B12B-DED178EC7ACE}" srcOrd="0" destOrd="0" presId="urn:microsoft.com/office/officeart/2008/layout/SquareAccentList"/>
    <dgm:cxn modelId="{4DFAF072-0250-4164-9FD9-726A4ABE64C8}" type="presParOf" srcId="{A408E270-F456-4416-8028-E1CEADF1BAF3}" destId="{1A063C42-1D0F-4DC6-8304-F4E290F8AB62}" srcOrd="1" destOrd="0" presId="urn:microsoft.com/office/officeart/2008/layout/SquareAccentList"/>
    <dgm:cxn modelId="{B3BCB712-40CC-45B5-B508-6F2748A9CE5B}" type="presParOf" srcId="{E7FE3A86-2ECF-420B-A2D8-24CFE8EF1AE9}" destId="{45EECC17-196D-458B-AD76-0E0B44111E4C}" srcOrd="1" destOrd="0" presId="urn:microsoft.com/office/officeart/2008/layout/SquareAccentList"/>
    <dgm:cxn modelId="{CCBEBF0E-C98F-4A6D-8188-24346E281909}" type="presParOf" srcId="{45EECC17-196D-458B-AD76-0E0B44111E4C}" destId="{989111D0-8A64-4117-AFD5-B5C26B0A87B6}" srcOrd="0" destOrd="0" presId="urn:microsoft.com/office/officeart/2008/layout/SquareAccentList"/>
    <dgm:cxn modelId="{B79073AF-1594-4343-860B-8D758E942BCC}" type="presParOf" srcId="{45EECC17-196D-458B-AD76-0E0B44111E4C}" destId="{BEF0FD9C-3205-48B8-A33A-93F3FDA85417}" srcOrd="1" destOrd="0" presId="urn:microsoft.com/office/officeart/2008/layout/SquareAccentList"/>
    <dgm:cxn modelId="{6708BB36-5065-4406-96AC-4DD9A3BB5C47}" type="presParOf" srcId="{E7FE3A86-2ECF-420B-A2D8-24CFE8EF1AE9}" destId="{E9A06CBA-77A5-4E78-ABED-85301839EF31}" srcOrd="2" destOrd="0" presId="urn:microsoft.com/office/officeart/2008/layout/SquareAccentList"/>
    <dgm:cxn modelId="{95D2AD1B-67FA-4CAE-B9BC-E0A56D3E77E3}" type="presParOf" srcId="{E9A06CBA-77A5-4E78-ABED-85301839EF31}" destId="{3199A361-4A8E-426C-A985-7083C8F83C72}" srcOrd="0" destOrd="0" presId="urn:microsoft.com/office/officeart/2008/layout/SquareAccentList"/>
    <dgm:cxn modelId="{04320298-27B4-4918-8E3F-B66FF0E5830A}" type="presParOf" srcId="{E9A06CBA-77A5-4E78-ABED-85301839EF31}" destId="{D68DFCAA-3373-4121-94F4-1819C8BD2447}" srcOrd="1" destOrd="0" presId="urn:microsoft.com/office/officeart/2008/layout/SquareAccentList"/>
    <dgm:cxn modelId="{03B5D796-5CE7-408B-AB0E-F57AFCF8E65A}" type="presParOf" srcId="{E7FE3A86-2ECF-420B-A2D8-24CFE8EF1AE9}" destId="{422B403F-9B2C-49D1-BC32-1876540C2E22}" srcOrd="3" destOrd="0" presId="urn:microsoft.com/office/officeart/2008/layout/SquareAccentList"/>
    <dgm:cxn modelId="{2A92647A-98C2-4F18-B813-6C93A7D1D24B}" type="presParOf" srcId="{422B403F-9B2C-49D1-BC32-1876540C2E22}" destId="{1827A264-3E28-4AA5-BE82-696B764C4DB9}" srcOrd="0" destOrd="0" presId="urn:microsoft.com/office/officeart/2008/layout/SquareAccentList"/>
    <dgm:cxn modelId="{FFF9BF61-E6B7-4B7D-8214-BC1973BE8245}" type="presParOf" srcId="{422B403F-9B2C-49D1-BC32-1876540C2E22}" destId="{56C8C0FB-5114-445F-9E5D-AA7C8F35F2C8}" srcOrd="1" destOrd="0" presId="urn:microsoft.com/office/officeart/2008/layout/SquareAccentList"/>
    <dgm:cxn modelId="{1DE925EE-D07B-4677-88C6-6F26D91C1766}" type="presParOf" srcId="{F74B15B7-7F62-4A36-9988-E80DEB61486C}" destId="{A902D73B-358E-4928-9005-38AEE42D2A0E}" srcOrd="1" destOrd="0" presId="urn:microsoft.com/office/officeart/2008/layout/SquareAccentList"/>
    <dgm:cxn modelId="{D8A4DEF3-755F-4BAA-AD59-0CC6B0799921}" type="presParOf" srcId="{A902D73B-358E-4928-9005-38AEE42D2A0E}" destId="{D0767C05-FEAB-4E47-B0AC-48D474094AE1}" srcOrd="0" destOrd="0" presId="urn:microsoft.com/office/officeart/2008/layout/SquareAccentList"/>
    <dgm:cxn modelId="{E8F2B664-DEC2-4D16-A73C-97C582A814E8}" type="presParOf" srcId="{D0767C05-FEAB-4E47-B0AC-48D474094AE1}" destId="{2B462094-A2DD-4930-B146-4D2FF34BDD50}" srcOrd="0" destOrd="0" presId="urn:microsoft.com/office/officeart/2008/layout/SquareAccentList"/>
    <dgm:cxn modelId="{78C0F954-40B7-475E-A7EB-758852024D1F}" type="presParOf" srcId="{D0767C05-FEAB-4E47-B0AC-48D474094AE1}" destId="{B3F6CEE9-F2D4-4096-A8A5-634BC3FB45E2}" srcOrd="1" destOrd="0" presId="urn:microsoft.com/office/officeart/2008/layout/SquareAccentList"/>
    <dgm:cxn modelId="{FFCD5DB4-A239-4F52-A873-CB896C472666}" type="presParOf" srcId="{D0767C05-FEAB-4E47-B0AC-48D474094AE1}" destId="{18E46D2F-E54C-47C8-9008-B2C2DDF205DE}" srcOrd="2" destOrd="0" presId="urn:microsoft.com/office/officeart/2008/layout/SquareAccentList"/>
    <dgm:cxn modelId="{92FEE75B-4CE3-4993-A25C-B1962C0CA2BC}" type="presParOf" srcId="{A902D73B-358E-4928-9005-38AEE42D2A0E}" destId="{42831FD1-9E23-4828-889B-16AA3A8FFEF0}" srcOrd="1" destOrd="0" presId="urn:microsoft.com/office/officeart/2008/layout/SquareAccentList"/>
    <dgm:cxn modelId="{F0A8F095-B6B2-43CB-B01D-C65DA99BCCA8}" type="presParOf" srcId="{42831FD1-9E23-4828-889B-16AA3A8FFEF0}" destId="{9BE4EC29-ADEE-4CD1-B2E6-CCC7D3CFC67F}" srcOrd="0" destOrd="0" presId="urn:microsoft.com/office/officeart/2008/layout/SquareAccentList"/>
    <dgm:cxn modelId="{19E7204F-E9E9-43F9-B8EA-EE25AB6C4F01}" type="presParOf" srcId="{9BE4EC29-ADEE-4CD1-B2E6-CCC7D3CFC67F}" destId="{0E594B4B-04E1-443C-A9C7-79CEEE867DA5}" srcOrd="0" destOrd="0" presId="urn:microsoft.com/office/officeart/2008/layout/SquareAccentList"/>
    <dgm:cxn modelId="{3D3F69B9-E246-4829-98F1-71896D8D58CA}" type="presParOf" srcId="{9BE4EC29-ADEE-4CD1-B2E6-CCC7D3CFC67F}" destId="{9C6F5F49-0841-4F55-947D-BC130C37B036}" srcOrd="1" destOrd="0" presId="urn:microsoft.com/office/officeart/2008/layout/SquareAccentList"/>
    <dgm:cxn modelId="{64966945-5484-4170-938E-3C27F6E49552}" type="presParOf" srcId="{42831FD1-9E23-4828-889B-16AA3A8FFEF0}" destId="{4CA15566-8F53-473A-88DB-1661E6AAF2CE}" srcOrd="1" destOrd="0" presId="urn:microsoft.com/office/officeart/2008/layout/SquareAccentList"/>
    <dgm:cxn modelId="{4D975A21-1A63-46BB-BB71-CBD3766DC46C}" type="presParOf" srcId="{4CA15566-8F53-473A-88DB-1661E6AAF2CE}" destId="{8CDF7787-4EDA-427B-8EAD-3F9EF15027E7}" srcOrd="0" destOrd="0" presId="urn:microsoft.com/office/officeart/2008/layout/SquareAccentList"/>
    <dgm:cxn modelId="{3D6349CC-C62B-4D65-A6A9-42C74C078966}" type="presParOf" srcId="{4CA15566-8F53-473A-88DB-1661E6AAF2CE}" destId="{1D307929-0B7A-4006-8741-64AAD2B23C98}" srcOrd="1" destOrd="0" presId="urn:microsoft.com/office/officeart/2008/layout/SquareAccentList"/>
    <dgm:cxn modelId="{D56C8628-8DB9-47A6-9A1E-7DFECFC8C53C}" type="presParOf" srcId="{42831FD1-9E23-4828-889B-16AA3A8FFEF0}" destId="{93445634-0134-4E82-AEF8-4B700E3CA352}" srcOrd="2" destOrd="0" presId="urn:microsoft.com/office/officeart/2008/layout/SquareAccentList"/>
    <dgm:cxn modelId="{1033FA79-31BC-4BEB-899A-0A56136B8945}" type="presParOf" srcId="{93445634-0134-4E82-AEF8-4B700E3CA352}" destId="{3003FEB1-A73F-4C73-B5B3-7E17E9CEA4A0}" srcOrd="0" destOrd="0" presId="urn:microsoft.com/office/officeart/2008/layout/SquareAccentList"/>
    <dgm:cxn modelId="{406370FA-9F7E-42BE-9CAC-9BB9F96D1A50}" type="presParOf" srcId="{93445634-0134-4E82-AEF8-4B700E3CA352}" destId="{C2D20F75-E5C4-45A9-B55E-649CAF565AA5}" srcOrd="1" destOrd="0" presId="urn:microsoft.com/office/officeart/2008/layout/SquareAccentList"/>
    <dgm:cxn modelId="{A071D389-DB78-4FAA-B3DC-A90BE2737F9F}" type="presParOf" srcId="{42831FD1-9E23-4828-889B-16AA3A8FFEF0}" destId="{B7941441-5FE8-4A77-B443-B28A47611F16}" srcOrd="3" destOrd="0" presId="urn:microsoft.com/office/officeart/2008/layout/SquareAccentList"/>
    <dgm:cxn modelId="{47917B4B-5147-444C-B9CD-DAD76C37ECAB}" type="presParOf" srcId="{B7941441-5FE8-4A77-B443-B28A47611F16}" destId="{10A9CD44-2CF0-4042-B80E-00F08925E22F}" srcOrd="0" destOrd="0" presId="urn:microsoft.com/office/officeart/2008/layout/SquareAccentList"/>
    <dgm:cxn modelId="{5931AC96-7D28-49E3-88F0-AB4807DC0D49}" type="presParOf" srcId="{B7941441-5FE8-4A77-B443-B28A47611F16}" destId="{A863F106-22F0-4030-837F-227E5140A6D2}" srcOrd="1" destOrd="0" presId="urn:microsoft.com/office/officeart/2008/layout/SquareAccentList"/>
    <dgm:cxn modelId="{0D50709E-C907-47C3-9695-A053B3A768A7}" type="presParOf" srcId="{F74B15B7-7F62-4A36-9988-E80DEB61486C}" destId="{4979C09C-D0E8-450C-8AF2-DD54638A048D}" srcOrd="2" destOrd="0" presId="urn:microsoft.com/office/officeart/2008/layout/SquareAccentList"/>
    <dgm:cxn modelId="{82A52437-C6CE-4302-BCD0-269D5C547ABA}" type="presParOf" srcId="{4979C09C-D0E8-450C-8AF2-DD54638A048D}" destId="{D3DEAF57-8A0A-4F83-8171-8FDE43334614}" srcOrd="0" destOrd="0" presId="urn:microsoft.com/office/officeart/2008/layout/SquareAccentList"/>
    <dgm:cxn modelId="{98118B8C-4B18-447B-910A-F6E24AA1E527}" type="presParOf" srcId="{D3DEAF57-8A0A-4F83-8171-8FDE43334614}" destId="{926A49CA-DF81-4502-B3A6-074E01948614}" srcOrd="0" destOrd="0" presId="urn:microsoft.com/office/officeart/2008/layout/SquareAccentList"/>
    <dgm:cxn modelId="{51B97B1D-7C6E-4CFC-992A-DF2698545650}" type="presParOf" srcId="{D3DEAF57-8A0A-4F83-8171-8FDE43334614}" destId="{32958B0E-0D71-4FCA-8D2E-FC985C9D39B4}" srcOrd="1" destOrd="0" presId="urn:microsoft.com/office/officeart/2008/layout/SquareAccentList"/>
    <dgm:cxn modelId="{80C2B8E8-1B4B-4F05-A301-8FE9BF21F686}" type="presParOf" srcId="{D3DEAF57-8A0A-4F83-8171-8FDE43334614}" destId="{A8CB9310-3B2A-4055-8642-5550EDD50F90}" srcOrd="2" destOrd="0" presId="urn:microsoft.com/office/officeart/2008/layout/SquareAccentList"/>
    <dgm:cxn modelId="{0D020AD7-EC7D-45A1-B2ED-B93FAE3EB9B0}" type="presParOf" srcId="{4979C09C-D0E8-450C-8AF2-DD54638A048D}" destId="{C17ADF16-9D4F-4640-8247-F8E8D6DB8AE2}" srcOrd="1" destOrd="0" presId="urn:microsoft.com/office/officeart/2008/layout/SquareAccentList"/>
    <dgm:cxn modelId="{086D2B22-9454-4A44-9BC5-CA6E5782AAED}" type="presParOf" srcId="{C17ADF16-9D4F-4640-8247-F8E8D6DB8AE2}" destId="{51AED589-CB89-42F4-9A64-9980C865600E}" srcOrd="0" destOrd="0" presId="urn:microsoft.com/office/officeart/2008/layout/SquareAccentList"/>
    <dgm:cxn modelId="{5FC33625-6E73-4CF9-8314-52299DD83A00}" type="presParOf" srcId="{51AED589-CB89-42F4-9A64-9980C865600E}" destId="{F8DA78EB-4245-4E09-9EB7-6F19DD0871F7}" srcOrd="0" destOrd="0" presId="urn:microsoft.com/office/officeart/2008/layout/SquareAccentList"/>
    <dgm:cxn modelId="{5C233591-9823-4C65-AA1B-CCC78EDC9AEC}" type="presParOf" srcId="{51AED589-CB89-42F4-9A64-9980C865600E}" destId="{3C930E2E-C96B-44AC-896C-964624B8B5BD}" srcOrd="1" destOrd="0" presId="urn:microsoft.com/office/officeart/2008/layout/SquareAccentList"/>
    <dgm:cxn modelId="{AAEFD29D-3F0D-4457-A071-0F6887626AD9}" type="presParOf" srcId="{C17ADF16-9D4F-4640-8247-F8E8D6DB8AE2}" destId="{54F1A037-7FFD-4383-884E-A350E300C691}" srcOrd="1" destOrd="0" presId="urn:microsoft.com/office/officeart/2008/layout/SquareAccentList"/>
    <dgm:cxn modelId="{04685834-9B5C-49E3-8B29-D14F2B1807E8}" type="presParOf" srcId="{54F1A037-7FFD-4383-884E-A350E300C691}" destId="{BA6F6A47-C174-4B3E-82B4-EED413275B75}" srcOrd="0" destOrd="0" presId="urn:microsoft.com/office/officeart/2008/layout/SquareAccentList"/>
    <dgm:cxn modelId="{BB71715B-5E11-4110-8A89-10FA384DB57F}" type="presParOf" srcId="{54F1A037-7FFD-4383-884E-A350E300C691}" destId="{78921ECC-9051-4B2D-8EF6-0E03726579D0}" srcOrd="1" destOrd="0" presId="urn:microsoft.com/office/officeart/2008/layout/SquareAccentList"/>
    <dgm:cxn modelId="{85A9ED68-A968-49B9-B0DE-C4CA0587CF72}" type="presParOf" srcId="{C17ADF16-9D4F-4640-8247-F8E8D6DB8AE2}" destId="{7783EB7C-6B2E-47C8-B3CB-797B25A05E05}" srcOrd="2" destOrd="0" presId="urn:microsoft.com/office/officeart/2008/layout/SquareAccentList"/>
    <dgm:cxn modelId="{3651CC6B-548E-4042-9A3F-5D455BAFEC47}" type="presParOf" srcId="{7783EB7C-6B2E-47C8-B3CB-797B25A05E05}" destId="{61E1217B-209F-48B6-8910-61A5974762CF}" srcOrd="0" destOrd="0" presId="urn:microsoft.com/office/officeart/2008/layout/SquareAccentList"/>
    <dgm:cxn modelId="{0BE58480-A318-4FB2-B2C2-F17CDD63FE21}" type="presParOf" srcId="{7783EB7C-6B2E-47C8-B3CB-797B25A05E05}" destId="{E1973EF3-BB09-45EC-A920-5533A01941F2}" srcOrd="1" destOrd="0" presId="urn:microsoft.com/office/officeart/2008/layout/SquareAccentList"/>
    <dgm:cxn modelId="{1565018E-FF39-44AE-A9C2-378D9764ABA9}" type="presParOf" srcId="{C17ADF16-9D4F-4640-8247-F8E8D6DB8AE2}" destId="{1E100F43-0BA8-415A-810E-9BA1787E9062}" srcOrd="3" destOrd="0" presId="urn:microsoft.com/office/officeart/2008/layout/SquareAccentList"/>
    <dgm:cxn modelId="{4F79DAA9-F5F1-416E-A9E9-BB7EE844327F}" type="presParOf" srcId="{1E100F43-0BA8-415A-810E-9BA1787E9062}" destId="{32F2A773-5D08-42CF-9326-AA17882C2DDF}" srcOrd="0" destOrd="0" presId="urn:microsoft.com/office/officeart/2008/layout/SquareAccentList"/>
    <dgm:cxn modelId="{429A1565-423D-4C95-A163-E4239DED67F5}" type="presParOf" srcId="{1E100F43-0BA8-415A-810E-9BA1787E9062}" destId="{CA8438C8-DB9B-463F-AC9A-6A92B832FEA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DF115-372C-4CD9-8149-B9E80FBF02B9}">
      <dsp:nvSpPr>
        <dsp:cNvPr id="0" name=""/>
        <dsp:cNvSpPr/>
      </dsp:nvSpPr>
      <dsp:spPr>
        <a:xfrm>
          <a:off x="5758" y="684949"/>
          <a:ext cx="3240930" cy="381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02F3E-DE78-43BD-976C-41C17FF8FCB8}">
      <dsp:nvSpPr>
        <dsp:cNvPr id="0" name=""/>
        <dsp:cNvSpPr/>
      </dsp:nvSpPr>
      <dsp:spPr>
        <a:xfrm>
          <a:off x="5758" y="828145"/>
          <a:ext cx="238090" cy="2380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824-6014-4750-ABF3-A4AC8ED14BCC}">
      <dsp:nvSpPr>
        <dsp:cNvPr id="0" name=""/>
        <dsp:cNvSpPr/>
      </dsp:nvSpPr>
      <dsp:spPr>
        <a:xfrm>
          <a:off x="5758" y="0"/>
          <a:ext cx="3240930" cy="68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Event</a:t>
          </a:r>
          <a:endParaRPr lang="pt-BR" sz="4200" kern="1200" dirty="0"/>
        </a:p>
      </dsp:txBody>
      <dsp:txXfrm>
        <a:off x="5758" y="0"/>
        <a:ext cx="3240930" cy="684949"/>
      </dsp:txXfrm>
    </dsp:sp>
    <dsp:sp modelId="{7FD85E1F-D89D-43AB-B12B-DED178EC7ACE}">
      <dsp:nvSpPr>
        <dsp:cNvPr id="0" name=""/>
        <dsp:cNvSpPr/>
      </dsp:nvSpPr>
      <dsp:spPr>
        <a:xfrm>
          <a:off x="5758" y="1383126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63C42-1D0F-4DC6-8304-F4E290F8AB62}">
      <dsp:nvSpPr>
        <dsp:cNvPr id="0" name=""/>
        <dsp:cNvSpPr/>
      </dsp:nvSpPr>
      <dsp:spPr>
        <a:xfrm>
          <a:off x="232623" y="1224681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Date</a:t>
          </a:r>
          <a:r>
            <a:rPr lang="pt-BR" sz="2000" kern="1200" dirty="0"/>
            <a:t>?</a:t>
          </a:r>
        </a:p>
      </dsp:txBody>
      <dsp:txXfrm>
        <a:off x="232623" y="1224681"/>
        <a:ext cx="3014064" cy="554975"/>
      </dsp:txXfrm>
    </dsp:sp>
    <dsp:sp modelId="{989111D0-8A64-4117-AFD5-B5C26B0A87B6}">
      <dsp:nvSpPr>
        <dsp:cNvPr id="0" name=""/>
        <dsp:cNvSpPr/>
      </dsp:nvSpPr>
      <dsp:spPr>
        <a:xfrm>
          <a:off x="5758" y="1938102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0FD9C-3205-48B8-A33A-93F3FDA85417}">
      <dsp:nvSpPr>
        <dsp:cNvPr id="0" name=""/>
        <dsp:cNvSpPr/>
      </dsp:nvSpPr>
      <dsp:spPr>
        <a:xfrm>
          <a:off x="232623" y="1779656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State</a:t>
          </a:r>
          <a:r>
            <a:rPr lang="pt-BR" sz="2000" kern="1200" dirty="0"/>
            <a:t>?</a:t>
          </a:r>
        </a:p>
      </dsp:txBody>
      <dsp:txXfrm>
        <a:off x="232623" y="1779656"/>
        <a:ext cx="3014064" cy="554975"/>
      </dsp:txXfrm>
    </dsp:sp>
    <dsp:sp modelId="{3199A361-4A8E-426C-A985-7083C8F83C72}">
      <dsp:nvSpPr>
        <dsp:cNvPr id="0" name=""/>
        <dsp:cNvSpPr/>
      </dsp:nvSpPr>
      <dsp:spPr>
        <a:xfrm>
          <a:off x="5758" y="2493078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DFCAA-3373-4121-94F4-1819C8BD2447}">
      <dsp:nvSpPr>
        <dsp:cNvPr id="0" name=""/>
        <dsp:cNvSpPr/>
      </dsp:nvSpPr>
      <dsp:spPr>
        <a:xfrm>
          <a:off x="232623" y="2334632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Gynasium</a:t>
          </a:r>
          <a:r>
            <a:rPr lang="pt-BR" sz="2000" kern="1200" dirty="0"/>
            <a:t>?</a:t>
          </a:r>
        </a:p>
      </dsp:txBody>
      <dsp:txXfrm>
        <a:off x="232623" y="2334632"/>
        <a:ext cx="3014064" cy="554975"/>
      </dsp:txXfrm>
    </dsp:sp>
    <dsp:sp modelId="{1827A264-3E28-4AA5-BE82-696B764C4DB9}">
      <dsp:nvSpPr>
        <dsp:cNvPr id="0" name=""/>
        <dsp:cNvSpPr/>
      </dsp:nvSpPr>
      <dsp:spPr>
        <a:xfrm>
          <a:off x="5758" y="3048053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8C0FB-5114-445F-9E5D-AA7C8F35F2C8}">
      <dsp:nvSpPr>
        <dsp:cNvPr id="0" name=""/>
        <dsp:cNvSpPr/>
      </dsp:nvSpPr>
      <dsp:spPr>
        <a:xfrm>
          <a:off x="232623" y="2889608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Referees?</a:t>
          </a:r>
        </a:p>
      </dsp:txBody>
      <dsp:txXfrm>
        <a:off x="232623" y="2889608"/>
        <a:ext cx="3014064" cy="554975"/>
      </dsp:txXfrm>
    </dsp:sp>
    <dsp:sp modelId="{2B462094-A2DD-4930-B146-4D2FF34BDD50}">
      <dsp:nvSpPr>
        <dsp:cNvPr id="0" name=""/>
        <dsp:cNvSpPr/>
      </dsp:nvSpPr>
      <dsp:spPr>
        <a:xfrm>
          <a:off x="3408734" y="684949"/>
          <a:ext cx="3240930" cy="381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CEE9-F2D4-4096-A8A5-634BC3FB45E2}">
      <dsp:nvSpPr>
        <dsp:cNvPr id="0" name=""/>
        <dsp:cNvSpPr/>
      </dsp:nvSpPr>
      <dsp:spPr>
        <a:xfrm>
          <a:off x="3408734" y="828145"/>
          <a:ext cx="238090" cy="2380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6D2F-E54C-47C8-9008-B2C2DDF205DE}">
      <dsp:nvSpPr>
        <dsp:cNvPr id="0" name=""/>
        <dsp:cNvSpPr/>
      </dsp:nvSpPr>
      <dsp:spPr>
        <a:xfrm>
          <a:off x="3408734" y="0"/>
          <a:ext cx="3240930" cy="68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Fight</a:t>
          </a:r>
          <a:endParaRPr lang="pt-BR" sz="4200" kern="1200" dirty="0"/>
        </a:p>
      </dsp:txBody>
      <dsp:txXfrm>
        <a:off x="3408734" y="0"/>
        <a:ext cx="3240930" cy="684949"/>
      </dsp:txXfrm>
    </dsp:sp>
    <dsp:sp modelId="{0E594B4B-04E1-443C-A9C7-79CEEE867DA5}">
      <dsp:nvSpPr>
        <dsp:cNvPr id="0" name=""/>
        <dsp:cNvSpPr/>
      </dsp:nvSpPr>
      <dsp:spPr>
        <a:xfrm>
          <a:off x="3408734" y="1383126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F5F49-0841-4F55-947D-BC130C37B036}">
      <dsp:nvSpPr>
        <dsp:cNvPr id="0" name=""/>
        <dsp:cNvSpPr/>
      </dsp:nvSpPr>
      <dsp:spPr>
        <a:xfrm>
          <a:off x="3635600" y="1224681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Winner</a:t>
          </a:r>
          <a:r>
            <a:rPr lang="pt-BR" sz="2000" kern="1200" dirty="0"/>
            <a:t> </a:t>
          </a:r>
          <a:r>
            <a:rPr lang="pt-BR" sz="2000" kern="1200" dirty="0" err="1"/>
            <a:t>Perfomance</a:t>
          </a:r>
          <a:r>
            <a:rPr lang="pt-BR" sz="2000" kern="1200" dirty="0"/>
            <a:t>?</a:t>
          </a:r>
        </a:p>
      </dsp:txBody>
      <dsp:txXfrm>
        <a:off x="3635600" y="1224681"/>
        <a:ext cx="3014064" cy="554975"/>
      </dsp:txXfrm>
    </dsp:sp>
    <dsp:sp modelId="{8CDF7787-4EDA-427B-8EAD-3F9EF15027E7}">
      <dsp:nvSpPr>
        <dsp:cNvPr id="0" name=""/>
        <dsp:cNvSpPr/>
      </dsp:nvSpPr>
      <dsp:spPr>
        <a:xfrm>
          <a:off x="3408734" y="1938102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07929-0B7A-4006-8741-64AAD2B23C98}">
      <dsp:nvSpPr>
        <dsp:cNvPr id="0" name=""/>
        <dsp:cNvSpPr/>
      </dsp:nvSpPr>
      <dsp:spPr>
        <a:xfrm>
          <a:off x="3635600" y="1779656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Looser</a:t>
          </a:r>
          <a:r>
            <a:rPr lang="pt-BR" sz="2000" kern="1200" dirty="0"/>
            <a:t> </a:t>
          </a:r>
          <a:r>
            <a:rPr lang="pt-BR" sz="2000" kern="1200" dirty="0" err="1"/>
            <a:t>Perfomance</a:t>
          </a:r>
          <a:r>
            <a:rPr lang="pt-BR" sz="2000" kern="1200" dirty="0"/>
            <a:t>?</a:t>
          </a:r>
        </a:p>
      </dsp:txBody>
      <dsp:txXfrm>
        <a:off x="3635600" y="1779656"/>
        <a:ext cx="3014064" cy="554975"/>
      </dsp:txXfrm>
    </dsp:sp>
    <dsp:sp modelId="{3003FEB1-A73F-4C73-B5B3-7E17E9CEA4A0}">
      <dsp:nvSpPr>
        <dsp:cNvPr id="0" name=""/>
        <dsp:cNvSpPr/>
      </dsp:nvSpPr>
      <dsp:spPr>
        <a:xfrm>
          <a:off x="3408734" y="2493078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20F75-E5C4-45A9-B55E-649CAF565AA5}">
      <dsp:nvSpPr>
        <dsp:cNvPr id="0" name=""/>
        <dsp:cNvSpPr/>
      </dsp:nvSpPr>
      <dsp:spPr>
        <a:xfrm>
          <a:off x="3635600" y="2334632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Total </a:t>
          </a:r>
          <a:r>
            <a:rPr lang="pt-BR" sz="2000" kern="1200" dirty="0" err="1"/>
            <a:t>Punches</a:t>
          </a:r>
          <a:r>
            <a:rPr lang="pt-BR" sz="2000" kern="1200" dirty="0"/>
            <a:t>?</a:t>
          </a:r>
        </a:p>
      </dsp:txBody>
      <dsp:txXfrm>
        <a:off x="3635600" y="2334632"/>
        <a:ext cx="3014064" cy="554975"/>
      </dsp:txXfrm>
    </dsp:sp>
    <dsp:sp modelId="{10A9CD44-2CF0-4042-B80E-00F08925E22F}">
      <dsp:nvSpPr>
        <dsp:cNvPr id="0" name=""/>
        <dsp:cNvSpPr/>
      </dsp:nvSpPr>
      <dsp:spPr>
        <a:xfrm>
          <a:off x="3408734" y="3048053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3F106-22F0-4030-837F-227E5140A6D2}">
      <dsp:nvSpPr>
        <dsp:cNvPr id="0" name=""/>
        <dsp:cNvSpPr/>
      </dsp:nvSpPr>
      <dsp:spPr>
        <a:xfrm>
          <a:off x="3635600" y="2889608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Total Strikes?</a:t>
          </a:r>
        </a:p>
      </dsp:txBody>
      <dsp:txXfrm>
        <a:off x="3635600" y="2889608"/>
        <a:ext cx="3014064" cy="554975"/>
      </dsp:txXfrm>
    </dsp:sp>
    <dsp:sp modelId="{926A49CA-DF81-4502-B3A6-074E01948614}">
      <dsp:nvSpPr>
        <dsp:cNvPr id="0" name=""/>
        <dsp:cNvSpPr/>
      </dsp:nvSpPr>
      <dsp:spPr>
        <a:xfrm>
          <a:off x="6811711" y="684949"/>
          <a:ext cx="3240930" cy="381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58B0E-0D71-4FCA-8D2E-FC985C9D39B4}">
      <dsp:nvSpPr>
        <dsp:cNvPr id="0" name=""/>
        <dsp:cNvSpPr/>
      </dsp:nvSpPr>
      <dsp:spPr>
        <a:xfrm>
          <a:off x="6811711" y="828145"/>
          <a:ext cx="238090" cy="2380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B9310-3B2A-4055-8642-5550EDD50F90}">
      <dsp:nvSpPr>
        <dsp:cNvPr id="0" name=""/>
        <dsp:cNvSpPr/>
      </dsp:nvSpPr>
      <dsp:spPr>
        <a:xfrm>
          <a:off x="6811711" y="0"/>
          <a:ext cx="3240930" cy="68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Fighter</a:t>
          </a:r>
          <a:endParaRPr lang="pt-BR" sz="4200" kern="1200" dirty="0"/>
        </a:p>
      </dsp:txBody>
      <dsp:txXfrm>
        <a:off x="6811711" y="0"/>
        <a:ext cx="3240930" cy="684949"/>
      </dsp:txXfrm>
    </dsp:sp>
    <dsp:sp modelId="{F8DA78EB-4245-4E09-9EB7-6F19DD0871F7}">
      <dsp:nvSpPr>
        <dsp:cNvPr id="0" name=""/>
        <dsp:cNvSpPr/>
      </dsp:nvSpPr>
      <dsp:spPr>
        <a:xfrm>
          <a:off x="6811711" y="1383126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30E2E-C96B-44AC-896C-964624B8B5BD}">
      <dsp:nvSpPr>
        <dsp:cNvPr id="0" name=""/>
        <dsp:cNvSpPr/>
      </dsp:nvSpPr>
      <dsp:spPr>
        <a:xfrm>
          <a:off x="7038576" y="1224681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Total </a:t>
          </a:r>
          <a:r>
            <a:rPr lang="pt-BR" sz="2000" kern="1200" dirty="0" err="1"/>
            <a:t>Wins</a:t>
          </a:r>
          <a:r>
            <a:rPr lang="pt-BR" sz="2000" kern="1200" dirty="0"/>
            <a:t>?</a:t>
          </a:r>
        </a:p>
      </dsp:txBody>
      <dsp:txXfrm>
        <a:off x="7038576" y="1224681"/>
        <a:ext cx="3014064" cy="554975"/>
      </dsp:txXfrm>
    </dsp:sp>
    <dsp:sp modelId="{BA6F6A47-C174-4B3E-82B4-EED413275B75}">
      <dsp:nvSpPr>
        <dsp:cNvPr id="0" name=""/>
        <dsp:cNvSpPr/>
      </dsp:nvSpPr>
      <dsp:spPr>
        <a:xfrm>
          <a:off x="6811711" y="1938102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21ECC-9051-4B2D-8EF6-0E03726579D0}">
      <dsp:nvSpPr>
        <dsp:cNvPr id="0" name=""/>
        <dsp:cNvSpPr/>
      </dsp:nvSpPr>
      <dsp:spPr>
        <a:xfrm>
          <a:off x="7038576" y="1779656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Total </a:t>
          </a:r>
          <a:r>
            <a:rPr lang="pt-BR" sz="2000" kern="1200" dirty="0" err="1"/>
            <a:t>Looses</a:t>
          </a:r>
          <a:r>
            <a:rPr lang="pt-BR" sz="2000" kern="1200" dirty="0"/>
            <a:t>?</a:t>
          </a:r>
        </a:p>
      </dsp:txBody>
      <dsp:txXfrm>
        <a:off x="7038576" y="1779656"/>
        <a:ext cx="3014064" cy="554975"/>
      </dsp:txXfrm>
    </dsp:sp>
    <dsp:sp modelId="{61E1217B-209F-48B6-8910-61A5974762CF}">
      <dsp:nvSpPr>
        <dsp:cNvPr id="0" name=""/>
        <dsp:cNvSpPr/>
      </dsp:nvSpPr>
      <dsp:spPr>
        <a:xfrm>
          <a:off x="6811711" y="2493078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73EF3-BB09-45EC-A920-5533A01941F2}">
      <dsp:nvSpPr>
        <dsp:cNvPr id="0" name=""/>
        <dsp:cNvSpPr/>
      </dsp:nvSpPr>
      <dsp:spPr>
        <a:xfrm>
          <a:off x="7038576" y="2334632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Decision</a:t>
          </a:r>
          <a:r>
            <a:rPr lang="pt-BR" sz="2000" kern="1200" dirty="0"/>
            <a:t> </a:t>
          </a:r>
          <a:r>
            <a:rPr lang="pt-BR" sz="2000" kern="1200" dirty="0" err="1"/>
            <a:t>Methods</a:t>
          </a:r>
          <a:r>
            <a:rPr lang="pt-BR" sz="2000" kern="1200" dirty="0"/>
            <a:t>?</a:t>
          </a:r>
        </a:p>
      </dsp:txBody>
      <dsp:txXfrm>
        <a:off x="7038576" y="2334632"/>
        <a:ext cx="3014064" cy="554975"/>
      </dsp:txXfrm>
    </dsp:sp>
    <dsp:sp modelId="{32F2A773-5D08-42CF-9326-AA17882C2DDF}">
      <dsp:nvSpPr>
        <dsp:cNvPr id="0" name=""/>
        <dsp:cNvSpPr/>
      </dsp:nvSpPr>
      <dsp:spPr>
        <a:xfrm>
          <a:off x="6811711" y="3048053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438C8-DB9B-463F-AC9A-6A92B832FEAA}">
      <dsp:nvSpPr>
        <dsp:cNvPr id="0" name=""/>
        <dsp:cNvSpPr/>
      </dsp:nvSpPr>
      <dsp:spPr>
        <a:xfrm>
          <a:off x="7038576" y="2889608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Overall Performance?</a:t>
          </a:r>
        </a:p>
      </dsp:txBody>
      <dsp:txXfrm>
        <a:off x="7038576" y="2889608"/>
        <a:ext cx="3014064" cy="55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rdog.com/" TargetMode="External"/><Relationship Id="rId2" Type="http://schemas.openxmlformats.org/officeDocument/2006/relationships/hyperlink" Target="https://www.kaggle.com/rajeevw/ufc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D48F-71C6-415F-A382-2E78965A3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UFC Statistics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193D9-3973-428A-8D5E-72925ED9B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5570" y="6151659"/>
            <a:ext cx="7891272" cy="461176"/>
          </a:xfrm>
        </p:spPr>
        <p:txBody>
          <a:bodyPr/>
          <a:lstStyle/>
          <a:p>
            <a:pPr algn="r"/>
            <a:r>
              <a:rPr lang="en-US" dirty="0"/>
              <a:t>Yuri Almeida Cunha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E98DE05-FDB1-4C8E-ADA3-6FEE6B8E66F1}"/>
              </a:ext>
            </a:extLst>
          </p:cNvPr>
          <p:cNvSpPr txBox="1">
            <a:spLocks/>
          </p:cNvSpPr>
          <p:nvPr/>
        </p:nvSpPr>
        <p:spPr>
          <a:xfrm>
            <a:off x="1222248" y="4541520"/>
            <a:ext cx="7891272" cy="46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Ultimate Fight Championship 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73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41705-8A9F-41AE-915E-1EC12BCE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013AD-C6D2-45CE-84AB-2D253EE0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Project Overall</a:t>
            </a:r>
          </a:p>
          <a:p>
            <a:pPr>
              <a:lnSpc>
                <a:spcPct val="200000"/>
              </a:lnSpc>
            </a:pPr>
            <a:r>
              <a:rPr lang="en-US" dirty="0"/>
              <a:t>Business Questions</a:t>
            </a:r>
          </a:p>
          <a:p>
            <a:pPr>
              <a:lnSpc>
                <a:spcPct val="200000"/>
              </a:lnSpc>
            </a:pPr>
            <a:r>
              <a:rPr lang="pt-BR" dirty="0"/>
              <a:t>Data </a:t>
            </a:r>
            <a:r>
              <a:rPr lang="pt-BR" dirty="0" err="1"/>
              <a:t>Sources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dirty="0"/>
              <a:t>Web </a:t>
            </a:r>
            <a:r>
              <a:rPr lang="pt-BR" dirty="0" err="1"/>
              <a:t>Scraping</a:t>
            </a:r>
            <a:r>
              <a:rPr lang="pt-BR" dirty="0"/>
              <a:t> in R</a:t>
            </a:r>
          </a:p>
          <a:p>
            <a:pPr>
              <a:lnSpc>
                <a:spcPct val="200000"/>
              </a:lnSpc>
            </a:pPr>
            <a:r>
              <a:rPr lang="pt-BR" dirty="0"/>
              <a:t>Tableau Dashboards</a:t>
            </a:r>
          </a:p>
        </p:txBody>
      </p:sp>
      <p:pic>
        <p:nvPicPr>
          <p:cNvPr id="1026" name="Picture 2" descr="ufc-logo-5 - PNG - Download de Logotipos">
            <a:extLst>
              <a:ext uri="{FF2B5EF4-FFF2-40B4-BE49-F238E27FC236}">
                <a16:creationId xmlns:a16="http://schemas.microsoft.com/office/drawing/2014/main" id="{BB7DD1BA-5B57-4046-8E2F-7009AF28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66" y="3140856"/>
            <a:ext cx="3962400" cy="18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D56CE-4F35-4BB6-95ED-BA559CC3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761A7-0F95-4D6E-8C37-1BBFAF61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39460"/>
            <a:ext cx="10058400" cy="4050792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The UFC dashboard </a:t>
            </a:r>
            <a:r>
              <a:rPr lang="en-US" b="1" dirty="0">
                <a:solidFill>
                  <a:srgbClr val="FF0000"/>
                </a:solidFill>
              </a:rPr>
              <a:t>contains</a:t>
            </a:r>
            <a:r>
              <a:rPr lang="en-US" dirty="0"/>
              <a:t> all the information related to the Ultimate Fight Championship </a:t>
            </a:r>
            <a:r>
              <a:rPr lang="en-US" b="1" dirty="0">
                <a:solidFill>
                  <a:srgbClr val="FF0000"/>
                </a:solidFill>
              </a:rPr>
              <a:t>fights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events and fighters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during the period between 12/11/1993 until 10/31/2020. T he user will be able to visualize the detailed information about the </a:t>
            </a:r>
            <a:r>
              <a:rPr lang="en-US" b="1" dirty="0">
                <a:solidFill>
                  <a:srgbClr val="FF0000"/>
                </a:solidFill>
              </a:rPr>
              <a:t>decision methods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fighter performances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many other features</a:t>
            </a:r>
            <a:r>
              <a:rPr lang="en-US" dirty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3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19D73-6ABF-4D92-A628-1EC08EF5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AC3AC5F-AFD9-4B71-AD46-911A231F3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603812"/>
              </p:ext>
            </p:extLst>
          </p:nvPr>
        </p:nvGraphicFramePr>
        <p:xfrm>
          <a:off x="1066800" y="2322068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38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832D-F441-4753-B793-D6D617AF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37C9A-2B61-400B-9E7D-FA5D4531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6" y="1988886"/>
            <a:ext cx="10681252" cy="40507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data sources are a </a:t>
            </a:r>
            <a:r>
              <a:rPr lang="en-US" dirty="0">
                <a:solidFill>
                  <a:srgbClr val="FF0000"/>
                </a:solidFill>
              </a:rPr>
              <a:t>combination</a:t>
            </a:r>
            <a:r>
              <a:rPr lang="en-US" dirty="0"/>
              <a:t> between: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UFC historical data on the Kaggle website: </a:t>
            </a:r>
            <a:r>
              <a:rPr lang="en-US" u="sng" dirty="0">
                <a:hlinkClick r:id="rId2"/>
              </a:rPr>
              <a:t>https://www.kaggle.com/rajeevw/ufcdata</a:t>
            </a:r>
            <a:endParaRPr lang="en-US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Web scraped data from the following website: </a:t>
            </a:r>
            <a:r>
              <a:rPr lang="en-US" dirty="0">
                <a:hlinkClick r:id="rId3"/>
              </a:rPr>
              <a:t>https://www.sherdog.com/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33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8DB9E4-FCF8-4A8E-9DB6-AD8C21E495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47"/>
          <a:stretch/>
        </p:blipFill>
        <p:spPr>
          <a:xfrm>
            <a:off x="-245808" y="-2"/>
            <a:ext cx="12191980" cy="68579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AB5488-BBFA-4101-BE8D-DA583E4B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948" y="1355277"/>
            <a:ext cx="6168224" cy="13190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9600" dirty="0" err="1">
                <a:solidFill>
                  <a:srgbClr val="FFFFFF"/>
                </a:solidFill>
              </a:rPr>
              <a:t>WeB</a:t>
            </a:r>
            <a:r>
              <a:rPr lang="en-US" sz="9600" dirty="0">
                <a:solidFill>
                  <a:srgbClr val="FFFFFF"/>
                </a:solidFill>
              </a:rPr>
              <a:t> SCRAPING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69183B66-F99A-42D9-A475-C4D3D872965D}"/>
              </a:ext>
            </a:extLst>
          </p:cNvPr>
          <p:cNvSpPr txBox="1">
            <a:spLocks/>
          </p:cNvSpPr>
          <p:nvPr/>
        </p:nvSpPr>
        <p:spPr>
          <a:xfrm>
            <a:off x="7958718" y="2997007"/>
            <a:ext cx="1690498" cy="543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FF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38259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3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5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19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" name="Oval 20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21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4" name="Rectangle 23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E139A-A8BA-473C-879C-7C1416D2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845031"/>
            <a:ext cx="6251029" cy="24026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Tableau DashBOARDS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1A4F68-AE8A-407D-9C4A-952C9FA83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620" r="18179" b="2"/>
          <a:stretch/>
        </p:blipFill>
        <p:spPr>
          <a:xfrm>
            <a:off x="7853983" y="-2"/>
            <a:ext cx="4329965" cy="3793338"/>
          </a:xfrm>
          <a:custGeom>
            <a:avLst/>
            <a:gdLst/>
            <a:ahLst/>
            <a:cxnLst/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</p:spPr>
      </p:pic>
      <p:sp>
        <p:nvSpPr>
          <p:cNvPr id="95" name="Freeform: Shape 25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05088C-2D3D-46CD-8E6E-BD8E43656F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513" r="20488" b="2"/>
          <a:stretch/>
        </p:blipFill>
        <p:spPr>
          <a:xfrm>
            <a:off x="5679762" y="2791344"/>
            <a:ext cx="3197072" cy="3197072"/>
          </a:xfrm>
          <a:custGeom>
            <a:avLst/>
            <a:gdLst/>
            <a:ahLst/>
            <a:cxnLst/>
            <a:rect l="l" t="t" r="r" b="b"/>
            <a:pathLst>
              <a:path w="3197072" h="3197072">
                <a:moveTo>
                  <a:pt x="1598536" y="179835"/>
                </a:moveTo>
                <a:cubicBezTo>
                  <a:pt x="2382063" y="179835"/>
                  <a:pt x="3017237" y="815009"/>
                  <a:pt x="3017237" y="1598536"/>
                </a:cubicBezTo>
                <a:cubicBezTo>
                  <a:pt x="3017237" y="2382063"/>
                  <a:pt x="2382063" y="3017237"/>
                  <a:pt x="1598536" y="3017237"/>
                </a:cubicBezTo>
                <a:cubicBezTo>
                  <a:pt x="815009" y="3017237"/>
                  <a:pt x="179836" y="2382063"/>
                  <a:pt x="179836" y="1598536"/>
                </a:cubicBezTo>
                <a:cubicBezTo>
                  <a:pt x="179836" y="815009"/>
                  <a:pt x="815009" y="179835"/>
                  <a:pt x="1598536" y="179835"/>
                </a:cubicBezTo>
                <a:close/>
                <a:moveTo>
                  <a:pt x="1598536" y="139872"/>
                </a:moveTo>
                <a:cubicBezTo>
                  <a:pt x="792938" y="139872"/>
                  <a:pt x="139872" y="792939"/>
                  <a:pt x="139872" y="1598536"/>
                </a:cubicBezTo>
                <a:cubicBezTo>
                  <a:pt x="139872" y="2404134"/>
                  <a:pt x="792938" y="3057200"/>
                  <a:pt x="1598536" y="3057200"/>
                </a:cubicBezTo>
                <a:cubicBezTo>
                  <a:pt x="2404134" y="3057200"/>
                  <a:pt x="3057200" y="2404134"/>
                  <a:pt x="3057200" y="1598536"/>
                </a:cubicBezTo>
                <a:cubicBezTo>
                  <a:pt x="3057200" y="792939"/>
                  <a:pt x="2404134" y="139872"/>
                  <a:pt x="1598536" y="139872"/>
                </a:cubicBezTo>
                <a:close/>
                <a:moveTo>
                  <a:pt x="1598536" y="0"/>
                </a:moveTo>
                <a:cubicBezTo>
                  <a:pt x="2481383" y="0"/>
                  <a:pt x="3197072" y="715689"/>
                  <a:pt x="3197072" y="1598536"/>
                </a:cubicBezTo>
                <a:cubicBezTo>
                  <a:pt x="3197072" y="2481383"/>
                  <a:pt x="2481383" y="3197072"/>
                  <a:pt x="1598536" y="3197072"/>
                </a:cubicBezTo>
                <a:cubicBezTo>
                  <a:pt x="715689" y="3197072"/>
                  <a:pt x="0" y="2481383"/>
                  <a:pt x="0" y="1598536"/>
                </a:cubicBezTo>
                <a:cubicBezTo>
                  <a:pt x="0" y="715689"/>
                  <a:pt x="715689" y="0"/>
                  <a:pt x="1598536" y="0"/>
                </a:cubicBezTo>
                <a:close/>
              </a:path>
            </a:pathLst>
          </a:custGeom>
        </p:spPr>
      </p:pic>
      <p:sp>
        <p:nvSpPr>
          <p:cNvPr id="96" name="Freeform: Shape 27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791344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D29A49F-F75D-466F-9A93-76CB426F1DE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89" r="15388" b="2"/>
          <a:stretch/>
        </p:blipFill>
        <p:spPr>
          <a:xfrm>
            <a:off x="8775850" y="3931477"/>
            <a:ext cx="3416150" cy="2926525"/>
          </a:xfrm>
          <a:custGeom>
            <a:avLst/>
            <a:gdLst/>
            <a:ahLst/>
            <a:cxnLst/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57BFAE6-ED9C-4DB3-B45C-BC8454FF941A}"/>
              </a:ext>
            </a:extLst>
          </p:cNvPr>
          <p:cNvSpPr txBox="1"/>
          <p:nvPr/>
        </p:nvSpPr>
        <p:spPr>
          <a:xfrm>
            <a:off x="1048174" y="3438723"/>
            <a:ext cx="1555663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422433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224BFD-ADD7-424D-86FE-B69273D2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To Get the Most Out of Your Team, Ask Better Questions - Business HorsePower">
            <a:extLst>
              <a:ext uri="{FF2B5EF4-FFF2-40B4-BE49-F238E27FC236}">
                <a16:creationId xmlns:a16="http://schemas.microsoft.com/office/drawing/2014/main" id="{83DBF20F-EA54-4314-BA89-46FB9357F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150" y="1526651"/>
            <a:ext cx="3804698" cy="380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7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5F5D9-0DC5-43BC-A4DF-C99273E3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THaNKs</a:t>
            </a:r>
            <a:r>
              <a:rPr lang="pt-BR" dirty="0"/>
              <a:t>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14C19-2EDF-486A-B5C2-26968DF9F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Phone: +36 20 443 3879</a:t>
            </a:r>
          </a:p>
          <a:p>
            <a:r>
              <a:rPr lang="pt-BR" dirty="0"/>
              <a:t>E-mail: yurialmeida5@gmail.com</a:t>
            </a:r>
          </a:p>
        </p:txBody>
      </p:sp>
    </p:spTree>
    <p:extLst>
      <p:ext uri="{BB962C8B-B14F-4D97-AF65-F5344CB8AC3E}">
        <p14:creationId xmlns:p14="http://schemas.microsoft.com/office/powerpoint/2010/main" val="287441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Tipo de Madeira</vt:lpstr>
      <vt:lpstr>UFC Statistics</vt:lpstr>
      <vt:lpstr>Agenda</vt:lpstr>
      <vt:lpstr>Project Overall</vt:lpstr>
      <vt:lpstr>Business Questions</vt:lpstr>
      <vt:lpstr>DataSET</vt:lpstr>
      <vt:lpstr>WeB SCRAPING</vt:lpstr>
      <vt:lpstr>Tableau DashBOARDS</vt:lpstr>
      <vt:lpstr>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Statistics</dc:title>
  <dc:creator>Yuri Cunha</dc:creator>
  <cp:lastModifiedBy>Yuri Cunha</cp:lastModifiedBy>
  <cp:revision>2</cp:revision>
  <dcterms:created xsi:type="dcterms:W3CDTF">2020-12-12T00:35:38Z</dcterms:created>
  <dcterms:modified xsi:type="dcterms:W3CDTF">2020-12-12T00:47:55Z</dcterms:modified>
</cp:coreProperties>
</file>