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1" roundtripDataSignature="AMtx7miT225TZz8vdY5kBSXmjTgm+I9q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/>
              <a:t>Versão</a:t>
            </a:r>
            <a:r>
              <a:rPr lang="pt-BR"/>
              <a:t>:	xx/07/2016</a:t>
            </a:r>
            <a:endParaRPr/>
          </a:p>
        </p:txBody>
      </p:sp>
      <p:sp>
        <p:nvSpPr>
          <p:cNvPr id="38" name="Google Shape;38;p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ctrTitle"/>
          </p:nvPr>
        </p:nvSpPr>
        <p:spPr>
          <a:xfrm>
            <a:off x="685800" y="292494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subTitle"/>
          </p:nvPr>
        </p:nvSpPr>
        <p:spPr>
          <a:xfrm>
            <a:off x="1371600" y="4844752"/>
            <a:ext cx="6400800" cy="1248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http://www.pcs.usp.br/~labdig/imagens/Logo_PCS_oficial_BAIXADEF.png" id="17" name="Google Shape;1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7194" y="188641"/>
            <a:ext cx="3529613" cy="147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7"/>
          <p:cNvSpPr txBox="1"/>
          <p:nvPr/>
        </p:nvSpPr>
        <p:spPr>
          <a:xfrm>
            <a:off x="647700" y="630932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Escola Politécnica da Universidade de São Paulo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>
            <p:ph idx="2" type="body"/>
          </p:nvPr>
        </p:nvSpPr>
        <p:spPr>
          <a:xfrm>
            <a:off x="2123728" y="1988840"/>
            <a:ext cx="4896544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A5AA6"/>
              </a:buClr>
              <a:buSzPts val="3600"/>
              <a:buNone/>
              <a:defRPr b="1" sz="3600">
                <a:solidFill>
                  <a:srgbClr val="3A5A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0" type="dt"/>
          </p:nvPr>
        </p:nvSpPr>
        <p:spPr>
          <a:xfrm>
            <a:off x="457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6553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685800" y="2747963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457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6553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457200" y="1268760"/>
            <a:ext cx="4186808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648200" y="1268760"/>
            <a:ext cx="41868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457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6553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6553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enioalmeida.pythonanywher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type="ctrTitle"/>
          </p:nvPr>
        </p:nvSpPr>
        <p:spPr>
          <a:xfrm>
            <a:off x="685825" y="2693974"/>
            <a:ext cx="77724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Laboratório de</a:t>
            </a:r>
            <a:br>
              <a:rPr lang="pt-BR"/>
            </a:br>
            <a:r>
              <a:rPr lang="pt-BR"/>
              <a:t>Engenharia de Software 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2500"/>
              <a:t>Profs. Kechi Hirama e Michelet Del Carpio Chávez</a:t>
            </a:r>
            <a:endParaRPr sz="2500"/>
          </a:p>
        </p:txBody>
      </p:sp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1371625" y="4844775"/>
            <a:ext cx="69156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/>
              <a:t>Aula 14</a:t>
            </a:r>
            <a:r>
              <a:rPr lang="pt-BR"/>
              <a:t>  Aceitação do Sistema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5"/>
              <a:buNone/>
            </a:pPr>
            <a:r>
              <a:rPr lang="pt-BR" sz="2400"/>
              <a:t>               Grupo 6: Dênio Araujo de Almeida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5"/>
              <a:buNone/>
            </a:pPr>
            <a:r>
              <a:rPr lang="pt-BR" sz="2400"/>
              <a:t>                              Vinícius Barros Alvarenga                              		                  Yuri de Sene Alvizi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5"/>
              <a:buNone/>
            </a:pPr>
            <a:r>
              <a:t/>
            </a:r>
            <a:endParaRPr sz="2400"/>
          </a:p>
        </p:txBody>
      </p:sp>
      <p:sp>
        <p:nvSpPr>
          <p:cNvPr id="42" name="Google Shape;42;p1"/>
          <p:cNvSpPr txBox="1"/>
          <p:nvPr>
            <p:ph idx="2" type="body"/>
          </p:nvPr>
        </p:nvSpPr>
        <p:spPr>
          <a:xfrm>
            <a:off x="2123728" y="1754440"/>
            <a:ext cx="48966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5AA6"/>
              </a:buClr>
              <a:buSzPts val="3600"/>
              <a:buNone/>
            </a:pPr>
            <a:r>
              <a:rPr lang="pt-BR"/>
              <a:t>PCS-3643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9" name="Google Shape;49;p2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Escopo do projeto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3 casos de uso: CRUD, monitora voos e gerar relatórios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Apresentação oral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Apresentação do sistema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Apresentação prática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Demonstração do funcionamento do sistema</a:t>
            </a:r>
            <a:endParaRPr/>
          </a:p>
        </p:txBody>
      </p:sp>
      <p:sp>
        <p:nvSpPr>
          <p:cNvPr id="50" name="Google Shape;50;p2"/>
          <p:cNvSpPr txBox="1"/>
          <p:nvPr>
            <p:ph idx="12" type="sldNum"/>
          </p:nvPr>
        </p:nvSpPr>
        <p:spPr>
          <a:xfrm>
            <a:off x="6553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Escopo do Projeto</a:t>
            </a:r>
            <a:endParaRPr/>
          </a:p>
        </p:txBody>
      </p:sp>
      <p:sp>
        <p:nvSpPr>
          <p:cNvPr id="56" name="Google Shape;56;p3"/>
          <p:cNvSpPr txBox="1"/>
          <p:nvPr>
            <p:ph idx="12" type="sldNum"/>
          </p:nvPr>
        </p:nvSpPr>
        <p:spPr>
          <a:xfrm>
            <a:off x="6553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" name="Google Shape;57;p3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Negócio</a:t>
            </a:r>
            <a:br>
              <a:rPr lang="pt-BR"/>
            </a:br>
            <a:br>
              <a:rPr lang="pt-BR"/>
            </a:br>
            <a:r>
              <a:rPr lang="pt-BR"/>
              <a:t>O sistema de monitoramento de voos permite ao aeroporto mostrar seus dados de forma mais simples para o cliente e também uma melhor manipulação desses dados do lado do aeroporto e das partes envolvidas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Apresentação Oral</a:t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6553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4" name="Google Shape;64;p4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Requisitos funcionais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300"/>
              <a:t>→ cadastro CRUD, monitoração dos voos, geração de relatórios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Requisitos não-funcionais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300"/>
              <a:t>→ </a:t>
            </a:r>
            <a:r>
              <a:rPr lang="pt-BR" sz="2300"/>
              <a:t>segurança do cadastro, integração com o banco de dados</a:t>
            </a:r>
            <a:endParaRPr/>
          </a:p>
          <a:p>
            <a:pPr indent="-336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00"/>
              <a:buChar char="▪"/>
            </a:pPr>
            <a:r>
              <a:rPr lang="pt-BR" sz="2700"/>
              <a:t>Diagrama de casos de uso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https://lh5.googleusercontent.com/mt_piJnwHDNXcQqJEBpG12-WRCEzAUCECRq0QNtcHj25wLDq7RkSQTcBH0A54llGP4gTedY5lashBscXlY_LxoxIRxs0Ku7_tF3GGnrSjd4f0a5yNTVB-vjzDSlltLGI-QbIPxIoMyHUOBNXZTN_Cib44sj7GzMx1OdAmoS94G1FZifKfJq-WhCyEIXE_qyP" id="65" name="Google Shape;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169" y="4364692"/>
            <a:ext cx="4371202" cy="246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Apresentação Prática</a:t>
            </a:r>
            <a:endParaRPr/>
          </a:p>
        </p:txBody>
      </p:sp>
      <p:sp>
        <p:nvSpPr>
          <p:cNvPr id="71" name="Google Shape;71;p5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Link do sistema na nuvem:</a:t>
            </a:r>
            <a:endParaRPr/>
          </a:p>
          <a:p>
            <a:pPr indent="-2794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▪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http://denioalmeida.pythonanywhere.com/</a:t>
            </a:r>
            <a:r>
              <a:rPr lang="pt-BR"/>
              <a:t> </a:t>
            </a:r>
            <a:endParaRPr/>
          </a:p>
        </p:txBody>
      </p:sp>
      <p:sp>
        <p:nvSpPr>
          <p:cNvPr id="72" name="Google Shape;72;p5"/>
          <p:cNvSpPr txBox="1"/>
          <p:nvPr>
            <p:ph idx="12" type="sldNum"/>
          </p:nvPr>
        </p:nvSpPr>
        <p:spPr>
          <a:xfrm>
            <a:off x="6553200" y="646653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PCS">
      <a:dk1>
        <a:srgbClr val="000000"/>
      </a:dk1>
      <a:lt1>
        <a:srgbClr val="FFFFFF"/>
      </a:lt1>
      <a:dk2>
        <a:srgbClr val="3A5AA6"/>
      </a:dk2>
      <a:lt2>
        <a:srgbClr val="D2D2D2"/>
      </a:lt2>
      <a:accent1>
        <a:srgbClr val="3A5AA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2014-06-05T18:48:43Z</dcterms:created>
  <dc:creator>Fabio L. S.</dc:creator>
</cp:coreProperties>
</file>