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68" r:id="rId2"/>
    <p:sldId id="299" r:id="rId3"/>
    <p:sldId id="304" r:id="rId4"/>
    <p:sldId id="300" r:id="rId5"/>
    <p:sldId id="301" r:id="rId6"/>
    <p:sldId id="302" r:id="rId7"/>
    <p:sldId id="303" r:id="rId8"/>
    <p:sldId id="305" r:id="rId9"/>
    <p:sldId id="306" r:id="rId10"/>
    <p:sldId id="307" r:id="rId11"/>
    <p:sldId id="308" r:id="rId12"/>
    <p:sldId id="285" r:id="rId13"/>
  </p:sldIdLst>
  <p:sldSz cx="12192000" cy="6858000"/>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5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Estilo claro 3 - Acento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747" autoAdjust="0"/>
  </p:normalViewPr>
  <p:slideViewPr>
    <p:cSldViewPr>
      <p:cViewPr varScale="1">
        <p:scale>
          <a:sx n="55" d="100"/>
          <a:sy n="55" d="100"/>
        </p:scale>
        <p:origin x="894" y="6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C74F06-18B5-464D-AA5A-77CBF42C317F}" type="doc">
      <dgm:prSet loTypeId="urn:microsoft.com/office/officeart/2008/layout/HalfCircleOrganizationChart" loCatId="hierarchy" qsTypeId="urn:microsoft.com/office/officeart/2005/8/quickstyle/3d2" qsCatId="3D" csTypeId="urn:microsoft.com/office/officeart/2005/8/colors/colorful4" csCatId="colorful" phldr="1"/>
      <dgm:spPr/>
      <dgm:t>
        <a:bodyPr/>
        <a:lstStyle/>
        <a:p>
          <a:endParaRPr lang="es-ES"/>
        </a:p>
      </dgm:t>
    </dgm:pt>
    <dgm:pt modelId="{C28B99CC-C5B9-4F1A-8B37-4B7B7A763646}">
      <dgm:prSet phldrT="[Texto]" custT="1"/>
      <dgm:spPr/>
      <dgm:t>
        <a:bodyPr/>
        <a:lstStyle/>
        <a:p>
          <a:r>
            <a:rPr lang="es-MX" sz="1800" dirty="0" smtClean="0"/>
            <a:t>Información</a:t>
          </a:r>
          <a:endParaRPr lang="es-ES" sz="1800" dirty="0"/>
        </a:p>
      </dgm:t>
    </dgm:pt>
    <dgm:pt modelId="{6024C68A-CC94-4071-A6E3-4CF228A36803}" type="parTrans" cxnId="{4E030C68-C1D9-42F1-868B-FC407E3D51F5}">
      <dgm:prSet/>
      <dgm:spPr/>
      <dgm:t>
        <a:bodyPr/>
        <a:lstStyle/>
        <a:p>
          <a:endParaRPr lang="es-ES" sz="2400"/>
        </a:p>
      </dgm:t>
    </dgm:pt>
    <dgm:pt modelId="{6EE96F1B-231F-426E-899F-69E8DD90A1B9}" type="sibTrans" cxnId="{4E030C68-C1D9-42F1-868B-FC407E3D51F5}">
      <dgm:prSet/>
      <dgm:spPr/>
      <dgm:t>
        <a:bodyPr/>
        <a:lstStyle/>
        <a:p>
          <a:endParaRPr lang="es-ES" sz="2400"/>
        </a:p>
      </dgm:t>
    </dgm:pt>
    <dgm:pt modelId="{232A4CDA-CD50-436E-9947-A84F680DDF62}">
      <dgm:prSet phldrT="[Texto]" custT="1"/>
      <dgm:spPr/>
      <dgm:t>
        <a:bodyPr/>
        <a:lstStyle/>
        <a:p>
          <a:r>
            <a:rPr lang="es-MX" sz="1800" dirty="0" smtClean="0"/>
            <a:t>Existente</a:t>
          </a:r>
          <a:endParaRPr lang="es-ES" sz="1800" dirty="0"/>
        </a:p>
      </dgm:t>
    </dgm:pt>
    <dgm:pt modelId="{799AC3BD-D7B0-4A98-8550-EF1530689EB6}" type="parTrans" cxnId="{E71B2864-A962-4AA1-9D0B-EEEC57E59D98}">
      <dgm:prSet/>
      <dgm:spPr/>
      <dgm:t>
        <a:bodyPr/>
        <a:lstStyle/>
        <a:p>
          <a:endParaRPr lang="es-ES" sz="2400"/>
        </a:p>
      </dgm:t>
    </dgm:pt>
    <dgm:pt modelId="{4BC8FA74-F0A6-4BC3-82B8-BDCEE4189B45}" type="sibTrans" cxnId="{E71B2864-A962-4AA1-9D0B-EEEC57E59D98}">
      <dgm:prSet/>
      <dgm:spPr/>
      <dgm:t>
        <a:bodyPr/>
        <a:lstStyle/>
        <a:p>
          <a:endParaRPr lang="es-ES" sz="2400"/>
        </a:p>
      </dgm:t>
    </dgm:pt>
    <dgm:pt modelId="{0F5B339D-12B8-4B5E-A4AB-ADE3C5F0773B}">
      <dgm:prSet phldrT="[Texto]" custT="1"/>
      <dgm:spPr/>
      <dgm:t>
        <a:bodyPr/>
        <a:lstStyle/>
        <a:p>
          <a:r>
            <a:rPr lang="es-MX" sz="1800" dirty="0" smtClean="0"/>
            <a:t>Fuente primaria</a:t>
          </a:r>
          <a:endParaRPr lang="es-ES" sz="1800" dirty="0"/>
        </a:p>
      </dgm:t>
    </dgm:pt>
    <dgm:pt modelId="{A89630BF-C485-4B7E-A81E-0007C9882643}" type="parTrans" cxnId="{9C1557D7-EDD7-4285-B81B-F87DA584C443}">
      <dgm:prSet/>
      <dgm:spPr/>
      <dgm:t>
        <a:bodyPr/>
        <a:lstStyle/>
        <a:p>
          <a:endParaRPr lang="es-ES" sz="2400"/>
        </a:p>
      </dgm:t>
    </dgm:pt>
    <dgm:pt modelId="{57F04193-5D49-4E43-9922-BD7C34C81BD1}" type="sibTrans" cxnId="{9C1557D7-EDD7-4285-B81B-F87DA584C443}">
      <dgm:prSet/>
      <dgm:spPr/>
      <dgm:t>
        <a:bodyPr/>
        <a:lstStyle/>
        <a:p>
          <a:endParaRPr lang="es-ES" sz="2400"/>
        </a:p>
      </dgm:t>
    </dgm:pt>
    <dgm:pt modelId="{4E12C31A-0080-43C8-B041-F3106917A482}">
      <dgm:prSet phldrT="[Texto]" custT="1"/>
      <dgm:spPr/>
      <dgm:t>
        <a:bodyPr/>
        <a:lstStyle/>
        <a:p>
          <a:r>
            <a:rPr lang="es-MX" sz="1800" dirty="0" smtClean="0"/>
            <a:t>Fuente Secundaria</a:t>
          </a:r>
          <a:endParaRPr lang="es-ES" sz="1800" dirty="0"/>
        </a:p>
      </dgm:t>
    </dgm:pt>
    <dgm:pt modelId="{B73E60DB-89D2-4F46-8139-C1C401AF9F48}" type="parTrans" cxnId="{FA4A80E3-8159-47DF-8451-DA24DBABF474}">
      <dgm:prSet/>
      <dgm:spPr/>
      <dgm:t>
        <a:bodyPr/>
        <a:lstStyle/>
        <a:p>
          <a:endParaRPr lang="es-ES" sz="2400"/>
        </a:p>
      </dgm:t>
    </dgm:pt>
    <dgm:pt modelId="{7AA2C8D6-4A49-44B9-98E9-26A0169A1CEB}" type="sibTrans" cxnId="{FA4A80E3-8159-47DF-8451-DA24DBABF474}">
      <dgm:prSet/>
      <dgm:spPr/>
      <dgm:t>
        <a:bodyPr/>
        <a:lstStyle/>
        <a:p>
          <a:endParaRPr lang="es-ES" sz="2400"/>
        </a:p>
      </dgm:t>
    </dgm:pt>
    <dgm:pt modelId="{88BAD57B-B026-4CEC-A65E-A23D7FDDC404}">
      <dgm:prSet phldrT="[Texto]" custT="1"/>
      <dgm:spPr/>
      <dgm:t>
        <a:bodyPr/>
        <a:lstStyle/>
        <a:p>
          <a:r>
            <a:rPr lang="es-MX" sz="1800" dirty="0" smtClean="0"/>
            <a:t>Observación</a:t>
          </a:r>
          <a:endParaRPr lang="es-ES" sz="1800" dirty="0"/>
        </a:p>
      </dgm:t>
    </dgm:pt>
    <dgm:pt modelId="{BD61C991-D2DA-4F96-AE83-D10B6ED5DB56}" type="parTrans" cxnId="{5F383996-1A8D-4C70-AA6B-A8111E550FA2}">
      <dgm:prSet/>
      <dgm:spPr/>
      <dgm:t>
        <a:bodyPr/>
        <a:lstStyle/>
        <a:p>
          <a:endParaRPr lang="es-ES" sz="2400"/>
        </a:p>
      </dgm:t>
    </dgm:pt>
    <dgm:pt modelId="{BFD3350F-78E8-4BBF-ADD4-70EB0F40FB6C}" type="sibTrans" cxnId="{5F383996-1A8D-4C70-AA6B-A8111E550FA2}">
      <dgm:prSet/>
      <dgm:spPr/>
      <dgm:t>
        <a:bodyPr/>
        <a:lstStyle/>
        <a:p>
          <a:endParaRPr lang="es-ES" sz="2400"/>
        </a:p>
      </dgm:t>
    </dgm:pt>
    <dgm:pt modelId="{2B91C9B2-CF41-427A-8962-766EF5675E31}">
      <dgm:prSet phldrT="[Texto]" custT="1"/>
      <dgm:spPr/>
      <dgm:t>
        <a:bodyPr/>
        <a:lstStyle/>
        <a:p>
          <a:r>
            <a:rPr lang="es-MX" sz="1800" dirty="0" smtClean="0"/>
            <a:t>Entrevista</a:t>
          </a:r>
          <a:endParaRPr lang="es-ES" sz="1800" dirty="0"/>
        </a:p>
      </dgm:t>
    </dgm:pt>
    <dgm:pt modelId="{4F198440-56CB-4988-8E67-CA8D2CA88C91}" type="parTrans" cxnId="{9D1A54C9-A24D-4E65-9A8E-33F776178ACA}">
      <dgm:prSet/>
      <dgm:spPr/>
      <dgm:t>
        <a:bodyPr/>
        <a:lstStyle/>
        <a:p>
          <a:endParaRPr lang="es-ES" sz="2400"/>
        </a:p>
      </dgm:t>
    </dgm:pt>
    <dgm:pt modelId="{937F11C7-E380-4FD6-A621-3EA4547FEB68}" type="sibTrans" cxnId="{9D1A54C9-A24D-4E65-9A8E-33F776178ACA}">
      <dgm:prSet/>
      <dgm:spPr/>
      <dgm:t>
        <a:bodyPr/>
        <a:lstStyle/>
        <a:p>
          <a:endParaRPr lang="es-ES" sz="2400"/>
        </a:p>
      </dgm:t>
    </dgm:pt>
    <dgm:pt modelId="{C3D00479-2C43-4A13-B47D-EFD349FFFF9B}">
      <dgm:prSet phldrT="[Texto]" custT="1"/>
      <dgm:spPr/>
      <dgm:t>
        <a:bodyPr/>
        <a:lstStyle/>
        <a:p>
          <a:r>
            <a:rPr lang="es-MX" sz="1800" dirty="0" smtClean="0"/>
            <a:t>Registro</a:t>
          </a:r>
          <a:endParaRPr lang="es-ES" sz="1800" dirty="0"/>
        </a:p>
      </dgm:t>
    </dgm:pt>
    <dgm:pt modelId="{30314364-5DC2-48B1-A0DE-F72D6625FEC5}" type="parTrans" cxnId="{28E592D5-D442-4744-846B-A65A198B8196}">
      <dgm:prSet/>
      <dgm:spPr/>
      <dgm:t>
        <a:bodyPr/>
        <a:lstStyle/>
        <a:p>
          <a:endParaRPr lang="es-ES" sz="2400"/>
        </a:p>
      </dgm:t>
    </dgm:pt>
    <dgm:pt modelId="{387392E8-D02B-4558-AFBE-8BFE002CD423}" type="sibTrans" cxnId="{28E592D5-D442-4744-846B-A65A198B8196}">
      <dgm:prSet/>
      <dgm:spPr/>
      <dgm:t>
        <a:bodyPr/>
        <a:lstStyle/>
        <a:p>
          <a:endParaRPr lang="es-ES" sz="2400"/>
        </a:p>
      </dgm:t>
    </dgm:pt>
    <dgm:pt modelId="{585E680B-6C9F-4445-8F35-8A71337F86CE}">
      <dgm:prSet phldrT="[Texto]" custT="1"/>
      <dgm:spPr/>
      <dgm:t>
        <a:bodyPr/>
        <a:lstStyle/>
        <a:p>
          <a:r>
            <a:rPr lang="es-MX" sz="1600" dirty="0" smtClean="0"/>
            <a:t>Envío cuestionarios</a:t>
          </a:r>
          <a:endParaRPr lang="es-ES" sz="1600" dirty="0"/>
        </a:p>
      </dgm:t>
    </dgm:pt>
    <dgm:pt modelId="{1211470B-9D99-4E10-B0DB-AE2232A18931}" type="parTrans" cxnId="{9C527C3B-FFFC-4D7A-B375-C48ABC19B515}">
      <dgm:prSet/>
      <dgm:spPr/>
      <dgm:t>
        <a:bodyPr/>
        <a:lstStyle/>
        <a:p>
          <a:endParaRPr lang="es-ES" sz="2400"/>
        </a:p>
      </dgm:t>
    </dgm:pt>
    <dgm:pt modelId="{89CB9B5F-5E4C-4666-A89C-A9009B63354A}" type="sibTrans" cxnId="{9C527C3B-FFFC-4D7A-B375-C48ABC19B515}">
      <dgm:prSet/>
      <dgm:spPr/>
      <dgm:t>
        <a:bodyPr/>
        <a:lstStyle/>
        <a:p>
          <a:endParaRPr lang="es-ES" sz="2400"/>
        </a:p>
      </dgm:t>
    </dgm:pt>
    <dgm:pt modelId="{43F1A92B-B89E-45AD-926B-11013731E623}">
      <dgm:prSet phldrT="[Texto]" custT="1"/>
      <dgm:spPr/>
      <dgm:t>
        <a:bodyPr/>
        <a:lstStyle/>
        <a:p>
          <a:r>
            <a:rPr lang="es-MX" sz="1800" dirty="0" smtClean="0"/>
            <a:t>Correo</a:t>
          </a:r>
          <a:endParaRPr lang="es-ES" sz="1800" dirty="0"/>
        </a:p>
      </dgm:t>
    </dgm:pt>
    <dgm:pt modelId="{B37C8C5A-D163-4630-A826-3F533B3397E7}" type="parTrans" cxnId="{BA654A18-C6ED-441C-A044-E4BA75F36539}">
      <dgm:prSet/>
      <dgm:spPr/>
      <dgm:t>
        <a:bodyPr/>
        <a:lstStyle/>
        <a:p>
          <a:endParaRPr lang="es-ES" sz="2400"/>
        </a:p>
      </dgm:t>
    </dgm:pt>
    <dgm:pt modelId="{FA281702-2117-4F14-916B-AAE992937FA6}" type="sibTrans" cxnId="{BA654A18-C6ED-441C-A044-E4BA75F36539}">
      <dgm:prSet/>
      <dgm:spPr/>
      <dgm:t>
        <a:bodyPr/>
        <a:lstStyle/>
        <a:p>
          <a:endParaRPr lang="es-ES" sz="2400"/>
        </a:p>
      </dgm:t>
    </dgm:pt>
    <dgm:pt modelId="{A835A9C1-CBCD-4423-842F-FD1265BD8759}">
      <dgm:prSet phldrT="[Texto]" custT="1"/>
      <dgm:spPr/>
      <dgm:t>
        <a:bodyPr/>
        <a:lstStyle/>
        <a:p>
          <a:r>
            <a:rPr lang="es-MX" sz="1800" dirty="0" smtClean="0"/>
            <a:t>Internet</a:t>
          </a:r>
          <a:endParaRPr lang="es-ES" sz="1800" dirty="0"/>
        </a:p>
      </dgm:t>
    </dgm:pt>
    <dgm:pt modelId="{0043F352-568A-45D6-BDC2-B4CBCB57C1C5}" type="parTrans" cxnId="{0CB999E7-E91A-41FD-8966-F404405B7405}">
      <dgm:prSet/>
      <dgm:spPr/>
      <dgm:t>
        <a:bodyPr/>
        <a:lstStyle/>
        <a:p>
          <a:endParaRPr lang="es-ES" sz="2400"/>
        </a:p>
      </dgm:t>
    </dgm:pt>
    <dgm:pt modelId="{6B008666-3537-4CFC-91F3-D7D7086456A8}" type="sibTrans" cxnId="{0CB999E7-E91A-41FD-8966-F404405B7405}">
      <dgm:prSet/>
      <dgm:spPr/>
      <dgm:t>
        <a:bodyPr/>
        <a:lstStyle/>
        <a:p>
          <a:endParaRPr lang="es-ES" sz="2400"/>
        </a:p>
      </dgm:t>
    </dgm:pt>
    <dgm:pt modelId="{48D4DC5F-4622-460F-AD0F-D1F43B4421AE}">
      <dgm:prSet phldrT="[Texto]" custT="1"/>
      <dgm:spPr/>
      <dgm:t>
        <a:bodyPr/>
        <a:lstStyle/>
        <a:p>
          <a:r>
            <a:rPr lang="es-ES" sz="1800" dirty="0" smtClean="0"/>
            <a:t>Cara a cara</a:t>
          </a:r>
          <a:endParaRPr lang="es-ES" sz="1800" dirty="0"/>
        </a:p>
      </dgm:t>
    </dgm:pt>
    <dgm:pt modelId="{ADD6454E-FB40-498A-B62D-49A8AF3962F9}" type="parTrans" cxnId="{60B1376E-BAB5-43F5-A0FB-EB056DA3A854}">
      <dgm:prSet/>
      <dgm:spPr/>
      <dgm:t>
        <a:bodyPr/>
        <a:lstStyle/>
        <a:p>
          <a:endParaRPr lang="es-CR" sz="2400"/>
        </a:p>
      </dgm:t>
    </dgm:pt>
    <dgm:pt modelId="{96A22197-2A62-452B-90A2-6308B96A09DD}" type="sibTrans" cxnId="{60B1376E-BAB5-43F5-A0FB-EB056DA3A854}">
      <dgm:prSet/>
      <dgm:spPr/>
      <dgm:t>
        <a:bodyPr/>
        <a:lstStyle/>
        <a:p>
          <a:endParaRPr lang="es-CR" sz="2400"/>
        </a:p>
      </dgm:t>
    </dgm:pt>
    <dgm:pt modelId="{8A8FB813-D070-48C8-B5BE-CFAB8E1F2D35}">
      <dgm:prSet phldrT="[Texto]" custT="1"/>
      <dgm:spPr/>
      <dgm:t>
        <a:bodyPr/>
        <a:lstStyle/>
        <a:p>
          <a:r>
            <a:rPr lang="es-ES" sz="1800" dirty="0" smtClean="0"/>
            <a:t>Telefónica</a:t>
          </a:r>
          <a:endParaRPr lang="es-ES" sz="1800" dirty="0"/>
        </a:p>
      </dgm:t>
    </dgm:pt>
    <dgm:pt modelId="{F9D14C88-3104-4263-A8C6-BF095C8A07D4}" type="parTrans" cxnId="{C1C4677C-6F1C-4D0D-B4F0-E2A1F59D4061}">
      <dgm:prSet/>
      <dgm:spPr/>
      <dgm:t>
        <a:bodyPr/>
        <a:lstStyle/>
        <a:p>
          <a:endParaRPr lang="es-CR" sz="2400"/>
        </a:p>
      </dgm:t>
    </dgm:pt>
    <dgm:pt modelId="{BAFEF2F7-6AF9-44F2-A619-4A05B9044AF1}" type="sibTrans" cxnId="{C1C4677C-6F1C-4D0D-B4F0-E2A1F59D4061}">
      <dgm:prSet/>
      <dgm:spPr/>
      <dgm:t>
        <a:bodyPr/>
        <a:lstStyle/>
        <a:p>
          <a:endParaRPr lang="es-CR" sz="2400"/>
        </a:p>
      </dgm:t>
    </dgm:pt>
    <dgm:pt modelId="{A1E6A037-12EC-4232-8FAE-D22D976D6C73}">
      <dgm:prSet phldrT="[Texto]" custT="1"/>
      <dgm:spPr/>
      <dgm:t>
        <a:bodyPr/>
        <a:lstStyle/>
        <a:p>
          <a:r>
            <a:rPr lang="es-ES" sz="1800" dirty="0" smtClean="0"/>
            <a:t>Experimento</a:t>
          </a:r>
          <a:endParaRPr lang="es-ES" sz="1800" dirty="0"/>
        </a:p>
      </dgm:t>
    </dgm:pt>
    <dgm:pt modelId="{AD42773A-05BB-4D48-A046-8D2629DBADB8}" type="parTrans" cxnId="{FE5173CB-85A5-4F93-8B1B-B1A67504B43F}">
      <dgm:prSet/>
      <dgm:spPr/>
      <dgm:t>
        <a:bodyPr/>
        <a:lstStyle/>
        <a:p>
          <a:endParaRPr lang="es-CR" sz="2400"/>
        </a:p>
      </dgm:t>
    </dgm:pt>
    <dgm:pt modelId="{09B7DE49-9CFF-4DEB-94EC-3377319CE2CD}" type="sibTrans" cxnId="{FE5173CB-85A5-4F93-8B1B-B1A67504B43F}">
      <dgm:prSet/>
      <dgm:spPr/>
      <dgm:t>
        <a:bodyPr/>
        <a:lstStyle/>
        <a:p>
          <a:endParaRPr lang="es-CR" sz="2400"/>
        </a:p>
      </dgm:t>
    </dgm:pt>
    <dgm:pt modelId="{9D8FC1FA-C618-4CAC-BAD2-CAEBE49023BD}">
      <dgm:prSet phldrT="[Texto]" custT="1"/>
      <dgm:spPr/>
      <dgm:t>
        <a:bodyPr/>
        <a:lstStyle/>
        <a:p>
          <a:r>
            <a:rPr lang="es-MX" sz="1800" dirty="0" smtClean="0"/>
            <a:t>No existente</a:t>
          </a:r>
          <a:endParaRPr lang="es-ES" sz="1800" dirty="0"/>
        </a:p>
      </dgm:t>
    </dgm:pt>
    <dgm:pt modelId="{52DDD3B5-ACA8-49CF-9A2F-63A8BF2D849E}" type="sibTrans" cxnId="{FC005213-1075-463E-BF45-368B26AB4585}">
      <dgm:prSet/>
      <dgm:spPr/>
      <dgm:t>
        <a:bodyPr/>
        <a:lstStyle/>
        <a:p>
          <a:endParaRPr lang="es-ES" sz="2400"/>
        </a:p>
      </dgm:t>
    </dgm:pt>
    <dgm:pt modelId="{94AE3786-E43E-46F2-B0A1-9DA13D6C2DB5}" type="parTrans" cxnId="{FC005213-1075-463E-BF45-368B26AB4585}">
      <dgm:prSet/>
      <dgm:spPr/>
      <dgm:t>
        <a:bodyPr/>
        <a:lstStyle/>
        <a:p>
          <a:endParaRPr lang="es-ES" sz="2400"/>
        </a:p>
      </dgm:t>
    </dgm:pt>
    <dgm:pt modelId="{8DEEA6E1-1E0E-47CE-9B47-04FBA40EEFBE}">
      <dgm:prSet phldrT="[Texto]" custT="1"/>
      <dgm:spPr/>
      <dgm:t>
        <a:bodyPr/>
        <a:lstStyle/>
        <a:p>
          <a:r>
            <a:rPr lang="es-ES" sz="1800" dirty="0" smtClean="0"/>
            <a:t>Requeridos por Ley</a:t>
          </a:r>
          <a:endParaRPr lang="es-ES" sz="1800" dirty="0"/>
        </a:p>
      </dgm:t>
    </dgm:pt>
    <dgm:pt modelId="{8ECE0836-E1CD-4902-A4F2-9E9FB95044DD}" type="parTrans" cxnId="{A6DFAD2D-012D-4375-B386-10A7C2F9707F}">
      <dgm:prSet/>
      <dgm:spPr/>
      <dgm:t>
        <a:bodyPr/>
        <a:lstStyle/>
        <a:p>
          <a:endParaRPr lang="es-CR" sz="2400"/>
        </a:p>
      </dgm:t>
    </dgm:pt>
    <dgm:pt modelId="{A7B1C70A-DF2D-48E3-B006-B237A28A48A3}" type="sibTrans" cxnId="{A6DFAD2D-012D-4375-B386-10A7C2F9707F}">
      <dgm:prSet/>
      <dgm:spPr/>
      <dgm:t>
        <a:bodyPr/>
        <a:lstStyle/>
        <a:p>
          <a:endParaRPr lang="es-CR" sz="2400"/>
        </a:p>
      </dgm:t>
    </dgm:pt>
    <dgm:pt modelId="{140DB188-9494-47AC-AF55-6E90E18F2388}">
      <dgm:prSet phldrT="[Texto]" custT="1"/>
      <dgm:spPr/>
      <dgm:t>
        <a:bodyPr/>
        <a:lstStyle/>
        <a:p>
          <a:r>
            <a:rPr lang="es-ES" sz="1600" dirty="0" smtClean="0"/>
            <a:t>Administrativos</a:t>
          </a:r>
          <a:endParaRPr lang="es-ES" sz="2000" dirty="0"/>
        </a:p>
      </dgm:t>
    </dgm:pt>
    <dgm:pt modelId="{9B52DF04-794B-4944-8907-F31CFAAC2A4A}" type="parTrans" cxnId="{98ACE761-7DDF-439B-8357-A17EA20BC90C}">
      <dgm:prSet/>
      <dgm:spPr/>
      <dgm:t>
        <a:bodyPr/>
        <a:lstStyle/>
        <a:p>
          <a:endParaRPr lang="es-CR" sz="2400"/>
        </a:p>
      </dgm:t>
    </dgm:pt>
    <dgm:pt modelId="{6B84073A-0492-420E-A368-90853AA1D980}" type="sibTrans" cxnId="{98ACE761-7DDF-439B-8357-A17EA20BC90C}">
      <dgm:prSet/>
      <dgm:spPr/>
      <dgm:t>
        <a:bodyPr/>
        <a:lstStyle/>
        <a:p>
          <a:endParaRPr lang="es-CR" sz="2400"/>
        </a:p>
      </dgm:t>
    </dgm:pt>
    <dgm:pt modelId="{AEA8B166-C9B9-4745-9803-9BBB34C769CC}" type="pres">
      <dgm:prSet presAssocID="{9AC74F06-18B5-464D-AA5A-77CBF42C317F}" presName="Name0" presStyleCnt="0">
        <dgm:presLayoutVars>
          <dgm:orgChart val="1"/>
          <dgm:chPref val="1"/>
          <dgm:dir/>
          <dgm:animOne val="branch"/>
          <dgm:animLvl val="lvl"/>
          <dgm:resizeHandles/>
        </dgm:presLayoutVars>
      </dgm:prSet>
      <dgm:spPr/>
      <dgm:t>
        <a:bodyPr/>
        <a:lstStyle/>
        <a:p>
          <a:endParaRPr lang="es-CR"/>
        </a:p>
      </dgm:t>
    </dgm:pt>
    <dgm:pt modelId="{59EFB6B6-E8B3-4AB3-85D8-395A600126F7}" type="pres">
      <dgm:prSet presAssocID="{C28B99CC-C5B9-4F1A-8B37-4B7B7A763646}" presName="hierRoot1" presStyleCnt="0">
        <dgm:presLayoutVars>
          <dgm:hierBranch val="init"/>
        </dgm:presLayoutVars>
      </dgm:prSet>
      <dgm:spPr/>
      <dgm:t>
        <a:bodyPr/>
        <a:lstStyle/>
        <a:p>
          <a:endParaRPr lang="es-CR"/>
        </a:p>
      </dgm:t>
    </dgm:pt>
    <dgm:pt modelId="{AFC0898A-D26F-4FCE-B08F-C09AC303118C}" type="pres">
      <dgm:prSet presAssocID="{C28B99CC-C5B9-4F1A-8B37-4B7B7A763646}" presName="rootComposite1" presStyleCnt="0"/>
      <dgm:spPr/>
      <dgm:t>
        <a:bodyPr/>
        <a:lstStyle/>
        <a:p>
          <a:endParaRPr lang="es-CR"/>
        </a:p>
      </dgm:t>
    </dgm:pt>
    <dgm:pt modelId="{3DD3713D-D4A5-44B4-BFAD-B2812346FD4A}" type="pres">
      <dgm:prSet presAssocID="{C28B99CC-C5B9-4F1A-8B37-4B7B7A763646}" presName="rootText1" presStyleLbl="alignAcc1" presStyleIdx="0" presStyleCnt="0">
        <dgm:presLayoutVars>
          <dgm:chPref val="3"/>
        </dgm:presLayoutVars>
      </dgm:prSet>
      <dgm:spPr/>
      <dgm:t>
        <a:bodyPr/>
        <a:lstStyle/>
        <a:p>
          <a:endParaRPr lang="es-CR"/>
        </a:p>
      </dgm:t>
    </dgm:pt>
    <dgm:pt modelId="{9A529523-D7CA-4830-A0FE-A8CB6AA4BD68}" type="pres">
      <dgm:prSet presAssocID="{C28B99CC-C5B9-4F1A-8B37-4B7B7A763646}" presName="topArc1" presStyleLbl="parChTrans1D1" presStyleIdx="0" presStyleCnt="32"/>
      <dgm:spPr/>
      <dgm:t>
        <a:bodyPr/>
        <a:lstStyle/>
        <a:p>
          <a:endParaRPr lang="es-CR"/>
        </a:p>
      </dgm:t>
    </dgm:pt>
    <dgm:pt modelId="{C175E558-681C-4AEA-912D-89B74D04F7A9}" type="pres">
      <dgm:prSet presAssocID="{C28B99CC-C5B9-4F1A-8B37-4B7B7A763646}" presName="bottomArc1" presStyleLbl="parChTrans1D1" presStyleIdx="1" presStyleCnt="32"/>
      <dgm:spPr/>
      <dgm:t>
        <a:bodyPr/>
        <a:lstStyle/>
        <a:p>
          <a:endParaRPr lang="es-CR"/>
        </a:p>
      </dgm:t>
    </dgm:pt>
    <dgm:pt modelId="{C9E44ACB-F377-4E7E-A7DB-695F8EEDF7D4}" type="pres">
      <dgm:prSet presAssocID="{C28B99CC-C5B9-4F1A-8B37-4B7B7A763646}" presName="topConnNode1" presStyleLbl="node1" presStyleIdx="0" presStyleCnt="0"/>
      <dgm:spPr/>
      <dgm:t>
        <a:bodyPr/>
        <a:lstStyle/>
        <a:p>
          <a:endParaRPr lang="es-CR"/>
        </a:p>
      </dgm:t>
    </dgm:pt>
    <dgm:pt modelId="{C759A21B-C985-4F39-80C3-5A67A18D632E}" type="pres">
      <dgm:prSet presAssocID="{C28B99CC-C5B9-4F1A-8B37-4B7B7A763646}" presName="hierChild2" presStyleCnt="0"/>
      <dgm:spPr/>
      <dgm:t>
        <a:bodyPr/>
        <a:lstStyle/>
        <a:p>
          <a:endParaRPr lang="es-CR"/>
        </a:p>
      </dgm:t>
    </dgm:pt>
    <dgm:pt modelId="{CF675C8E-6821-483D-B9AD-03F6956AA22A}" type="pres">
      <dgm:prSet presAssocID="{799AC3BD-D7B0-4A98-8550-EF1530689EB6}" presName="Name28" presStyleLbl="parChTrans1D2" presStyleIdx="0" presStyleCnt="2"/>
      <dgm:spPr/>
      <dgm:t>
        <a:bodyPr/>
        <a:lstStyle/>
        <a:p>
          <a:endParaRPr lang="es-CR"/>
        </a:p>
      </dgm:t>
    </dgm:pt>
    <dgm:pt modelId="{306F918D-186B-42DC-85FC-AE55554D67CF}" type="pres">
      <dgm:prSet presAssocID="{232A4CDA-CD50-436E-9947-A84F680DDF62}" presName="hierRoot2" presStyleCnt="0">
        <dgm:presLayoutVars>
          <dgm:hierBranch val="init"/>
        </dgm:presLayoutVars>
      </dgm:prSet>
      <dgm:spPr/>
      <dgm:t>
        <a:bodyPr/>
        <a:lstStyle/>
        <a:p>
          <a:endParaRPr lang="es-CR"/>
        </a:p>
      </dgm:t>
    </dgm:pt>
    <dgm:pt modelId="{EBC8736A-7A13-419B-9141-3957A3FB0DA4}" type="pres">
      <dgm:prSet presAssocID="{232A4CDA-CD50-436E-9947-A84F680DDF62}" presName="rootComposite2" presStyleCnt="0"/>
      <dgm:spPr/>
      <dgm:t>
        <a:bodyPr/>
        <a:lstStyle/>
        <a:p>
          <a:endParaRPr lang="es-CR"/>
        </a:p>
      </dgm:t>
    </dgm:pt>
    <dgm:pt modelId="{C603E3DE-DB97-4D47-89E0-371166A8D607}" type="pres">
      <dgm:prSet presAssocID="{232A4CDA-CD50-436E-9947-A84F680DDF62}" presName="rootText2" presStyleLbl="alignAcc1" presStyleIdx="0" presStyleCnt="0">
        <dgm:presLayoutVars>
          <dgm:chPref val="3"/>
        </dgm:presLayoutVars>
      </dgm:prSet>
      <dgm:spPr/>
      <dgm:t>
        <a:bodyPr/>
        <a:lstStyle/>
        <a:p>
          <a:endParaRPr lang="es-CR"/>
        </a:p>
      </dgm:t>
    </dgm:pt>
    <dgm:pt modelId="{725A6867-7B47-45A8-9507-D4D4C9275EDC}" type="pres">
      <dgm:prSet presAssocID="{232A4CDA-CD50-436E-9947-A84F680DDF62}" presName="topArc2" presStyleLbl="parChTrans1D1" presStyleIdx="2" presStyleCnt="32"/>
      <dgm:spPr/>
      <dgm:t>
        <a:bodyPr/>
        <a:lstStyle/>
        <a:p>
          <a:endParaRPr lang="es-CR"/>
        </a:p>
      </dgm:t>
    </dgm:pt>
    <dgm:pt modelId="{83CCFFE8-DD39-4E34-A146-4A3FEABDA2DA}" type="pres">
      <dgm:prSet presAssocID="{232A4CDA-CD50-436E-9947-A84F680DDF62}" presName="bottomArc2" presStyleLbl="parChTrans1D1" presStyleIdx="3" presStyleCnt="32"/>
      <dgm:spPr/>
      <dgm:t>
        <a:bodyPr/>
        <a:lstStyle/>
        <a:p>
          <a:endParaRPr lang="es-CR"/>
        </a:p>
      </dgm:t>
    </dgm:pt>
    <dgm:pt modelId="{B7097B13-13F8-4382-9992-FFF5F73A5E9F}" type="pres">
      <dgm:prSet presAssocID="{232A4CDA-CD50-436E-9947-A84F680DDF62}" presName="topConnNode2" presStyleLbl="node2" presStyleIdx="0" presStyleCnt="0"/>
      <dgm:spPr/>
      <dgm:t>
        <a:bodyPr/>
        <a:lstStyle/>
        <a:p>
          <a:endParaRPr lang="es-CR"/>
        </a:p>
      </dgm:t>
    </dgm:pt>
    <dgm:pt modelId="{6A520D8C-D684-4FA3-879F-27BB2A5FE41C}" type="pres">
      <dgm:prSet presAssocID="{232A4CDA-CD50-436E-9947-A84F680DDF62}" presName="hierChild4" presStyleCnt="0"/>
      <dgm:spPr/>
      <dgm:t>
        <a:bodyPr/>
        <a:lstStyle/>
        <a:p>
          <a:endParaRPr lang="es-CR"/>
        </a:p>
      </dgm:t>
    </dgm:pt>
    <dgm:pt modelId="{FA7D770A-EC24-4673-B3B0-BAAB6015B13D}" type="pres">
      <dgm:prSet presAssocID="{A89630BF-C485-4B7E-A81E-0007C9882643}" presName="Name28" presStyleLbl="parChTrans1D3" presStyleIdx="0" presStyleCnt="7"/>
      <dgm:spPr/>
      <dgm:t>
        <a:bodyPr/>
        <a:lstStyle/>
        <a:p>
          <a:endParaRPr lang="es-CR"/>
        </a:p>
      </dgm:t>
    </dgm:pt>
    <dgm:pt modelId="{DF0F9C46-0DB3-437D-AF1F-E9E46BA790CF}" type="pres">
      <dgm:prSet presAssocID="{0F5B339D-12B8-4B5E-A4AB-ADE3C5F0773B}" presName="hierRoot2" presStyleCnt="0">
        <dgm:presLayoutVars>
          <dgm:hierBranch val="init"/>
        </dgm:presLayoutVars>
      </dgm:prSet>
      <dgm:spPr/>
      <dgm:t>
        <a:bodyPr/>
        <a:lstStyle/>
        <a:p>
          <a:endParaRPr lang="es-CR"/>
        </a:p>
      </dgm:t>
    </dgm:pt>
    <dgm:pt modelId="{9DC81B10-5A9B-4A74-A595-BAC3727E221C}" type="pres">
      <dgm:prSet presAssocID="{0F5B339D-12B8-4B5E-A4AB-ADE3C5F0773B}" presName="rootComposite2" presStyleCnt="0"/>
      <dgm:spPr/>
      <dgm:t>
        <a:bodyPr/>
        <a:lstStyle/>
        <a:p>
          <a:endParaRPr lang="es-CR"/>
        </a:p>
      </dgm:t>
    </dgm:pt>
    <dgm:pt modelId="{2158EE93-5B7D-4A29-92F6-B60693E2D19F}" type="pres">
      <dgm:prSet presAssocID="{0F5B339D-12B8-4B5E-A4AB-ADE3C5F0773B}" presName="rootText2" presStyleLbl="alignAcc1" presStyleIdx="0" presStyleCnt="0">
        <dgm:presLayoutVars>
          <dgm:chPref val="3"/>
        </dgm:presLayoutVars>
      </dgm:prSet>
      <dgm:spPr/>
      <dgm:t>
        <a:bodyPr/>
        <a:lstStyle/>
        <a:p>
          <a:endParaRPr lang="es-CR"/>
        </a:p>
      </dgm:t>
    </dgm:pt>
    <dgm:pt modelId="{8A7DF613-BA65-488B-899B-FEF99D635C7D}" type="pres">
      <dgm:prSet presAssocID="{0F5B339D-12B8-4B5E-A4AB-ADE3C5F0773B}" presName="topArc2" presStyleLbl="parChTrans1D1" presStyleIdx="4" presStyleCnt="32"/>
      <dgm:spPr/>
      <dgm:t>
        <a:bodyPr/>
        <a:lstStyle/>
        <a:p>
          <a:endParaRPr lang="es-CR"/>
        </a:p>
      </dgm:t>
    </dgm:pt>
    <dgm:pt modelId="{86C57FC8-113B-4BB3-9D80-5B15FF7270EE}" type="pres">
      <dgm:prSet presAssocID="{0F5B339D-12B8-4B5E-A4AB-ADE3C5F0773B}" presName="bottomArc2" presStyleLbl="parChTrans1D1" presStyleIdx="5" presStyleCnt="32"/>
      <dgm:spPr/>
      <dgm:t>
        <a:bodyPr/>
        <a:lstStyle/>
        <a:p>
          <a:endParaRPr lang="es-CR"/>
        </a:p>
      </dgm:t>
    </dgm:pt>
    <dgm:pt modelId="{A39C3053-0DF4-4149-8377-1D95619AEA86}" type="pres">
      <dgm:prSet presAssocID="{0F5B339D-12B8-4B5E-A4AB-ADE3C5F0773B}" presName="topConnNode2" presStyleLbl="node3" presStyleIdx="0" presStyleCnt="0"/>
      <dgm:spPr/>
      <dgm:t>
        <a:bodyPr/>
        <a:lstStyle/>
        <a:p>
          <a:endParaRPr lang="es-CR"/>
        </a:p>
      </dgm:t>
    </dgm:pt>
    <dgm:pt modelId="{664EA903-268B-40DB-947C-599B7553A8D7}" type="pres">
      <dgm:prSet presAssocID="{0F5B339D-12B8-4B5E-A4AB-ADE3C5F0773B}" presName="hierChild4" presStyleCnt="0"/>
      <dgm:spPr/>
      <dgm:t>
        <a:bodyPr/>
        <a:lstStyle/>
        <a:p>
          <a:endParaRPr lang="es-CR"/>
        </a:p>
      </dgm:t>
    </dgm:pt>
    <dgm:pt modelId="{DDC91002-C704-4550-94B5-FDBE3955FC1B}" type="pres">
      <dgm:prSet presAssocID="{0F5B339D-12B8-4B5E-A4AB-ADE3C5F0773B}" presName="hierChild5" presStyleCnt="0"/>
      <dgm:spPr/>
      <dgm:t>
        <a:bodyPr/>
        <a:lstStyle/>
        <a:p>
          <a:endParaRPr lang="es-CR"/>
        </a:p>
      </dgm:t>
    </dgm:pt>
    <dgm:pt modelId="{7DD8EC67-B49E-4C55-B8C9-EEECD06A0A08}" type="pres">
      <dgm:prSet presAssocID="{B73E60DB-89D2-4F46-8139-C1C401AF9F48}" presName="Name28" presStyleLbl="parChTrans1D3" presStyleIdx="1" presStyleCnt="7"/>
      <dgm:spPr/>
      <dgm:t>
        <a:bodyPr/>
        <a:lstStyle/>
        <a:p>
          <a:endParaRPr lang="es-CR"/>
        </a:p>
      </dgm:t>
    </dgm:pt>
    <dgm:pt modelId="{84A5253F-B204-4E0C-9DA1-3969AC6BA522}" type="pres">
      <dgm:prSet presAssocID="{4E12C31A-0080-43C8-B041-F3106917A482}" presName="hierRoot2" presStyleCnt="0">
        <dgm:presLayoutVars>
          <dgm:hierBranch val="init"/>
        </dgm:presLayoutVars>
      </dgm:prSet>
      <dgm:spPr/>
      <dgm:t>
        <a:bodyPr/>
        <a:lstStyle/>
        <a:p>
          <a:endParaRPr lang="es-CR"/>
        </a:p>
      </dgm:t>
    </dgm:pt>
    <dgm:pt modelId="{46EA888F-2543-44BC-9729-13617F95C2BA}" type="pres">
      <dgm:prSet presAssocID="{4E12C31A-0080-43C8-B041-F3106917A482}" presName="rootComposite2" presStyleCnt="0"/>
      <dgm:spPr/>
      <dgm:t>
        <a:bodyPr/>
        <a:lstStyle/>
        <a:p>
          <a:endParaRPr lang="es-CR"/>
        </a:p>
      </dgm:t>
    </dgm:pt>
    <dgm:pt modelId="{7B6CC0A1-F910-4366-94CF-1AFB88FBED7F}" type="pres">
      <dgm:prSet presAssocID="{4E12C31A-0080-43C8-B041-F3106917A482}" presName="rootText2" presStyleLbl="alignAcc1" presStyleIdx="0" presStyleCnt="0">
        <dgm:presLayoutVars>
          <dgm:chPref val="3"/>
        </dgm:presLayoutVars>
      </dgm:prSet>
      <dgm:spPr/>
      <dgm:t>
        <a:bodyPr/>
        <a:lstStyle/>
        <a:p>
          <a:endParaRPr lang="es-CR"/>
        </a:p>
      </dgm:t>
    </dgm:pt>
    <dgm:pt modelId="{435E217B-4D1B-4255-9F2A-3EA20E24B150}" type="pres">
      <dgm:prSet presAssocID="{4E12C31A-0080-43C8-B041-F3106917A482}" presName="topArc2" presStyleLbl="parChTrans1D1" presStyleIdx="6" presStyleCnt="32"/>
      <dgm:spPr/>
      <dgm:t>
        <a:bodyPr/>
        <a:lstStyle/>
        <a:p>
          <a:endParaRPr lang="es-CR"/>
        </a:p>
      </dgm:t>
    </dgm:pt>
    <dgm:pt modelId="{1D8541E1-45BF-4DCA-BA39-85AEAE8099AF}" type="pres">
      <dgm:prSet presAssocID="{4E12C31A-0080-43C8-B041-F3106917A482}" presName="bottomArc2" presStyleLbl="parChTrans1D1" presStyleIdx="7" presStyleCnt="32"/>
      <dgm:spPr/>
      <dgm:t>
        <a:bodyPr/>
        <a:lstStyle/>
        <a:p>
          <a:endParaRPr lang="es-CR"/>
        </a:p>
      </dgm:t>
    </dgm:pt>
    <dgm:pt modelId="{49D7D78F-B23A-4086-8E27-5B8A11F21D48}" type="pres">
      <dgm:prSet presAssocID="{4E12C31A-0080-43C8-B041-F3106917A482}" presName="topConnNode2" presStyleLbl="node3" presStyleIdx="0" presStyleCnt="0"/>
      <dgm:spPr/>
      <dgm:t>
        <a:bodyPr/>
        <a:lstStyle/>
        <a:p>
          <a:endParaRPr lang="es-CR"/>
        </a:p>
      </dgm:t>
    </dgm:pt>
    <dgm:pt modelId="{9FA6C5C8-27F8-4AE4-BDD4-49821AF663F5}" type="pres">
      <dgm:prSet presAssocID="{4E12C31A-0080-43C8-B041-F3106917A482}" presName="hierChild4" presStyleCnt="0"/>
      <dgm:spPr/>
      <dgm:t>
        <a:bodyPr/>
        <a:lstStyle/>
        <a:p>
          <a:endParaRPr lang="es-CR"/>
        </a:p>
      </dgm:t>
    </dgm:pt>
    <dgm:pt modelId="{A56C5C9D-0B3A-4734-9A39-19F2EE2E1E8C}" type="pres">
      <dgm:prSet presAssocID="{4E12C31A-0080-43C8-B041-F3106917A482}" presName="hierChild5" presStyleCnt="0"/>
      <dgm:spPr/>
      <dgm:t>
        <a:bodyPr/>
        <a:lstStyle/>
        <a:p>
          <a:endParaRPr lang="es-CR"/>
        </a:p>
      </dgm:t>
    </dgm:pt>
    <dgm:pt modelId="{C43184EA-E324-4B33-BA98-D6941A633BCF}" type="pres">
      <dgm:prSet presAssocID="{232A4CDA-CD50-436E-9947-A84F680DDF62}" presName="hierChild5" presStyleCnt="0"/>
      <dgm:spPr/>
      <dgm:t>
        <a:bodyPr/>
        <a:lstStyle/>
        <a:p>
          <a:endParaRPr lang="es-CR"/>
        </a:p>
      </dgm:t>
    </dgm:pt>
    <dgm:pt modelId="{36AC330B-DC57-4931-9AD0-2A4E5B60E00E}" type="pres">
      <dgm:prSet presAssocID="{94AE3786-E43E-46F2-B0A1-9DA13D6C2DB5}" presName="Name28" presStyleLbl="parChTrans1D2" presStyleIdx="1" presStyleCnt="2"/>
      <dgm:spPr/>
      <dgm:t>
        <a:bodyPr/>
        <a:lstStyle/>
        <a:p>
          <a:endParaRPr lang="es-CR"/>
        </a:p>
      </dgm:t>
    </dgm:pt>
    <dgm:pt modelId="{BC4E6CEE-9856-4732-99D2-C505AC8B2E2A}" type="pres">
      <dgm:prSet presAssocID="{9D8FC1FA-C618-4CAC-BAD2-CAEBE49023BD}" presName="hierRoot2" presStyleCnt="0">
        <dgm:presLayoutVars>
          <dgm:hierBranch val="init"/>
        </dgm:presLayoutVars>
      </dgm:prSet>
      <dgm:spPr/>
      <dgm:t>
        <a:bodyPr/>
        <a:lstStyle/>
        <a:p>
          <a:endParaRPr lang="es-CR"/>
        </a:p>
      </dgm:t>
    </dgm:pt>
    <dgm:pt modelId="{9E646282-1653-4967-AD9B-EC513242930F}" type="pres">
      <dgm:prSet presAssocID="{9D8FC1FA-C618-4CAC-BAD2-CAEBE49023BD}" presName="rootComposite2" presStyleCnt="0"/>
      <dgm:spPr/>
      <dgm:t>
        <a:bodyPr/>
        <a:lstStyle/>
        <a:p>
          <a:endParaRPr lang="es-CR"/>
        </a:p>
      </dgm:t>
    </dgm:pt>
    <dgm:pt modelId="{59222E53-F031-445A-B3D0-E34BEB4AA668}" type="pres">
      <dgm:prSet presAssocID="{9D8FC1FA-C618-4CAC-BAD2-CAEBE49023BD}" presName="rootText2" presStyleLbl="alignAcc1" presStyleIdx="0" presStyleCnt="0">
        <dgm:presLayoutVars>
          <dgm:chPref val="3"/>
        </dgm:presLayoutVars>
      </dgm:prSet>
      <dgm:spPr/>
      <dgm:t>
        <a:bodyPr/>
        <a:lstStyle/>
        <a:p>
          <a:endParaRPr lang="es-CR"/>
        </a:p>
      </dgm:t>
    </dgm:pt>
    <dgm:pt modelId="{2B09DDF7-1DD6-4459-B958-277F5F9BE706}" type="pres">
      <dgm:prSet presAssocID="{9D8FC1FA-C618-4CAC-BAD2-CAEBE49023BD}" presName="topArc2" presStyleLbl="parChTrans1D1" presStyleIdx="8" presStyleCnt="32"/>
      <dgm:spPr/>
      <dgm:t>
        <a:bodyPr/>
        <a:lstStyle/>
        <a:p>
          <a:endParaRPr lang="es-CR"/>
        </a:p>
      </dgm:t>
    </dgm:pt>
    <dgm:pt modelId="{05B6820D-A7FD-4839-83BB-58436DDE7184}" type="pres">
      <dgm:prSet presAssocID="{9D8FC1FA-C618-4CAC-BAD2-CAEBE49023BD}" presName="bottomArc2" presStyleLbl="parChTrans1D1" presStyleIdx="9" presStyleCnt="32"/>
      <dgm:spPr/>
      <dgm:t>
        <a:bodyPr/>
        <a:lstStyle/>
        <a:p>
          <a:endParaRPr lang="es-CR"/>
        </a:p>
      </dgm:t>
    </dgm:pt>
    <dgm:pt modelId="{119EF1F8-48C4-475C-831D-F8DA6E4F350C}" type="pres">
      <dgm:prSet presAssocID="{9D8FC1FA-C618-4CAC-BAD2-CAEBE49023BD}" presName="topConnNode2" presStyleLbl="node2" presStyleIdx="0" presStyleCnt="0"/>
      <dgm:spPr/>
      <dgm:t>
        <a:bodyPr/>
        <a:lstStyle/>
        <a:p>
          <a:endParaRPr lang="es-CR"/>
        </a:p>
      </dgm:t>
    </dgm:pt>
    <dgm:pt modelId="{D394B18E-EF9F-49DB-BE9C-F293BD1AFDA3}" type="pres">
      <dgm:prSet presAssocID="{9D8FC1FA-C618-4CAC-BAD2-CAEBE49023BD}" presName="hierChild4" presStyleCnt="0"/>
      <dgm:spPr/>
      <dgm:t>
        <a:bodyPr/>
        <a:lstStyle/>
        <a:p>
          <a:endParaRPr lang="es-CR"/>
        </a:p>
      </dgm:t>
    </dgm:pt>
    <dgm:pt modelId="{351E596E-F4A8-4375-A82F-38F0F1538DA3}" type="pres">
      <dgm:prSet presAssocID="{AD42773A-05BB-4D48-A046-8D2629DBADB8}" presName="Name28" presStyleLbl="parChTrans1D3" presStyleIdx="2" presStyleCnt="7"/>
      <dgm:spPr/>
      <dgm:t>
        <a:bodyPr/>
        <a:lstStyle/>
        <a:p>
          <a:endParaRPr lang="es-CR"/>
        </a:p>
      </dgm:t>
    </dgm:pt>
    <dgm:pt modelId="{0F500041-6918-4E23-BEED-312D52EF19E3}" type="pres">
      <dgm:prSet presAssocID="{A1E6A037-12EC-4232-8FAE-D22D976D6C73}" presName="hierRoot2" presStyleCnt="0">
        <dgm:presLayoutVars>
          <dgm:hierBranch val="init"/>
        </dgm:presLayoutVars>
      </dgm:prSet>
      <dgm:spPr/>
      <dgm:t>
        <a:bodyPr/>
        <a:lstStyle/>
        <a:p>
          <a:endParaRPr lang="es-CR"/>
        </a:p>
      </dgm:t>
    </dgm:pt>
    <dgm:pt modelId="{B14EAD63-0E8F-47D3-918A-63B853796671}" type="pres">
      <dgm:prSet presAssocID="{A1E6A037-12EC-4232-8FAE-D22D976D6C73}" presName="rootComposite2" presStyleCnt="0"/>
      <dgm:spPr/>
      <dgm:t>
        <a:bodyPr/>
        <a:lstStyle/>
        <a:p>
          <a:endParaRPr lang="es-CR"/>
        </a:p>
      </dgm:t>
    </dgm:pt>
    <dgm:pt modelId="{CB34A281-3FF2-42C2-B370-580CA2CA99BC}" type="pres">
      <dgm:prSet presAssocID="{A1E6A037-12EC-4232-8FAE-D22D976D6C73}" presName="rootText2" presStyleLbl="alignAcc1" presStyleIdx="0" presStyleCnt="0">
        <dgm:presLayoutVars>
          <dgm:chPref val="3"/>
        </dgm:presLayoutVars>
      </dgm:prSet>
      <dgm:spPr/>
      <dgm:t>
        <a:bodyPr/>
        <a:lstStyle/>
        <a:p>
          <a:endParaRPr lang="es-CR"/>
        </a:p>
      </dgm:t>
    </dgm:pt>
    <dgm:pt modelId="{2C61EA10-1696-4827-83A1-1E84C371C72E}" type="pres">
      <dgm:prSet presAssocID="{A1E6A037-12EC-4232-8FAE-D22D976D6C73}" presName="topArc2" presStyleLbl="parChTrans1D1" presStyleIdx="10" presStyleCnt="32"/>
      <dgm:spPr/>
      <dgm:t>
        <a:bodyPr/>
        <a:lstStyle/>
        <a:p>
          <a:endParaRPr lang="es-CR"/>
        </a:p>
      </dgm:t>
    </dgm:pt>
    <dgm:pt modelId="{DCE4B0E8-5635-40ED-A01A-2970541D854E}" type="pres">
      <dgm:prSet presAssocID="{A1E6A037-12EC-4232-8FAE-D22D976D6C73}" presName="bottomArc2" presStyleLbl="parChTrans1D1" presStyleIdx="11" presStyleCnt="32"/>
      <dgm:spPr/>
      <dgm:t>
        <a:bodyPr/>
        <a:lstStyle/>
        <a:p>
          <a:endParaRPr lang="es-CR"/>
        </a:p>
      </dgm:t>
    </dgm:pt>
    <dgm:pt modelId="{78CFF948-AEC9-4F98-A9B5-A3D860397F3C}" type="pres">
      <dgm:prSet presAssocID="{A1E6A037-12EC-4232-8FAE-D22D976D6C73}" presName="topConnNode2" presStyleLbl="node3" presStyleIdx="0" presStyleCnt="0"/>
      <dgm:spPr/>
      <dgm:t>
        <a:bodyPr/>
        <a:lstStyle/>
        <a:p>
          <a:endParaRPr lang="es-CR"/>
        </a:p>
      </dgm:t>
    </dgm:pt>
    <dgm:pt modelId="{06FE6E1C-E605-45D0-94BF-4FB85D321A50}" type="pres">
      <dgm:prSet presAssocID="{A1E6A037-12EC-4232-8FAE-D22D976D6C73}" presName="hierChild4" presStyleCnt="0"/>
      <dgm:spPr/>
      <dgm:t>
        <a:bodyPr/>
        <a:lstStyle/>
        <a:p>
          <a:endParaRPr lang="es-CR"/>
        </a:p>
      </dgm:t>
    </dgm:pt>
    <dgm:pt modelId="{6307E18E-26ED-4710-9501-A1D9AE80357E}" type="pres">
      <dgm:prSet presAssocID="{A1E6A037-12EC-4232-8FAE-D22D976D6C73}" presName="hierChild5" presStyleCnt="0"/>
      <dgm:spPr/>
      <dgm:t>
        <a:bodyPr/>
        <a:lstStyle/>
        <a:p>
          <a:endParaRPr lang="es-CR"/>
        </a:p>
      </dgm:t>
    </dgm:pt>
    <dgm:pt modelId="{B905253D-C14C-4F58-87B8-FBCE8EA9B9F6}" type="pres">
      <dgm:prSet presAssocID="{BD61C991-D2DA-4F96-AE83-D10B6ED5DB56}" presName="Name28" presStyleLbl="parChTrans1D3" presStyleIdx="3" presStyleCnt="7"/>
      <dgm:spPr/>
      <dgm:t>
        <a:bodyPr/>
        <a:lstStyle/>
        <a:p>
          <a:endParaRPr lang="es-CR"/>
        </a:p>
      </dgm:t>
    </dgm:pt>
    <dgm:pt modelId="{0ADC6432-AB11-4F82-A3E3-46225A97797A}" type="pres">
      <dgm:prSet presAssocID="{88BAD57B-B026-4CEC-A65E-A23D7FDDC404}" presName="hierRoot2" presStyleCnt="0">
        <dgm:presLayoutVars>
          <dgm:hierBranch val="init"/>
        </dgm:presLayoutVars>
      </dgm:prSet>
      <dgm:spPr/>
      <dgm:t>
        <a:bodyPr/>
        <a:lstStyle/>
        <a:p>
          <a:endParaRPr lang="es-CR"/>
        </a:p>
      </dgm:t>
    </dgm:pt>
    <dgm:pt modelId="{BA514F69-C603-44A8-A466-7867C039BD5E}" type="pres">
      <dgm:prSet presAssocID="{88BAD57B-B026-4CEC-A65E-A23D7FDDC404}" presName="rootComposite2" presStyleCnt="0"/>
      <dgm:spPr/>
      <dgm:t>
        <a:bodyPr/>
        <a:lstStyle/>
        <a:p>
          <a:endParaRPr lang="es-CR"/>
        </a:p>
      </dgm:t>
    </dgm:pt>
    <dgm:pt modelId="{00B23B68-4ACC-438A-A950-559F23BAF47A}" type="pres">
      <dgm:prSet presAssocID="{88BAD57B-B026-4CEC-A65E-A23D7FDDC404}" presName="rootText2" presStyleLbl="alignAcc1" presStyleIdx="0" presStyleCnt="0">
        <dgm:presLayoutVars>
          <dgm:chPref val="3"/>
        </dgm:presLayoutVars>
      </dgm:prSet>
      <dgm:spPr/>
      <dgm:t>
        <a:bodyPr/>
        <a:lstStyle/>
        <a:p>
          <a:endParaRPr lang="es-CR"/>
        </a:p>
      </dgm:t>
    </dgm:pt>
    <dgm:pt modelId="{4F0EF997-93C0-4479-8309-7EA958A2C28A}" type="pres">
      <dgm:prSet presAssocID="{88BAD57B-B026-4CEC-A65E-A23D7FDDC404}" presName="topArc2" presStyleLbl="parChTrans1D1" presStyleIdx="12" presStyleCnt="32"/>
      <dgm:spPr/>
      <dgm:t>
        <a:bodyPr/>
        <a:lstStyle/>
        <a:p>
          <a:endParaRPr lang="es-CR"/>
        </a:p>
      </dgm:t>
    </dgm:pt>
    <dgm:pt modelId="{51E3F866-7C97-42CB-A2F9-5024F5533E54}" type="pres">
      <dgm:prSet presAssocID="{88BAD57B-B026-4CEC-A65E-A23D7FDDC404}" presName="bottomArc2" presStyleLbl="parChTrans1D1" presStyleIdx="13" presStyleCnt="32"/>
      <dgm:spPr/>
      <dgm:t>
        <a:bodyPr/>
        <a:lstStyle/>
        <a:p>
          <a:endParaRPr lang="es-CR"/>
        </a:p>
      </dgm:t>
    </dgm:pt>
    <dgm:pt modelId="{51D97B5B-324A-4D02-9E5F-98CDDAEE4E86}" type="pres">
      <dgm:prSet presAssocID="{88BAD57B-B026-4CEC-A65E-A23D7FDDC404}" presName="topConnNode2" presStyleLbl="node3" presStyleIdx="0" presStyleCnt="0"/>
      <dgm:spPr/>
      <dgm:t>
        <a:bodyPr/>
        <a:lstStyle/>
        <a:p>
          <a:endParaRPr lang="es-CR"/>
        </a:p>
      </dgm:t>
    </dgm:pt>
    <dgm:pt modelId="{A039C536-9F24-41FD-AEC6-ABFCF5F57CD0}" type="pres">
      <dgm:prSet presAssocID="{88BAD57B-B026-4CEC-A65E-A23D7FDDC404}" presName="hierChild4" presStyleCnt="0"/>
      <dgm:spPr/>
      <dgm:t>
        <a:bodyPr/>
        <a:lstStyle/>
        <a:p>
          <a:endParaRPr lang="es-CR"/>
        </a:p>
      </dgm:t>
    </dgm:pt>
    <dgm:pt modelId="{72495118-CCAE-49F9-A096-B897E693E7B8}" type="pres">
      <dgm:prSet presAssocID="{88BAD57B-B026-4CEC-A65E-A23D7FDDC404}" presName="hierChild5" presStyleCnt="0"/>
      <dgm:spPr/>
      <dgm:t>
        <a:bodyPr/>
        <a:lstStyle/>
        <a:p>
          <a:endParaRPr lang="es-CR"/>
        </a:p>
      </dgm:t>
    </dgm:pt>
    <dgm:pt modelId="{5B4C7B0B-8C7C-4BE3-9918-0F220539C949}" type="pres">
      <dgm:prSet presAssocID="{4F198440-56CB-4988-8E67-CA8D2CA88C91}" presName="Name28" presStyleLbl="parChTrans1D3" presStyleIdx="4" presStyleCnt="7"/>
      <dgm:spPr/>
      <dgm:t>
        <a:bodyPr/>
        <a:lstStyle/>
        <a:p>
          <a:endParaRPr lang="es-CR"/>
        </a:p>
      </dgm:t>
    </dgm:pt>
    <dgm:pt modelId="{1144559A-C7A0-403C-8ED3-2895E4D64393}" type="pres">
      <dgm:prSet presAssocID="{2B91C9B2-CF41-427A-8962-766EF5675E31}" presName="hierRoot2" presStyleCnt="0">
        <dgm:presLayoutVars>
          <dgm:hierBranch val="init"/>
        </dgm:presLayoutVars>
      </dgm:prSet>
      <dgm:spPr/>
      <dgm:t>
        <a:bodyPr/>
        <a:lstStyle/>
        <a:p>
          <a:endParaRPr lang="es-CR"/>
        </a:p>
      </dgm:t>
    </dgm:pt>
    <dgm:pt modelId="{0EFCFFF3-AFFF-4192-8EA5-DC7B16C8FA88}" type="pres">
      <dgm:prSet presAssocID="{2B91C9B2-CF41-427A-8962-766EF5675E31}" presName="rootComposite2" presStyleCnt="0"/>
      <dgm:spPr/>
      <dgm:t>
        <a:bodyPr/>
        <a:lstStyle/>
        <a:p>
          <a:endParaRPr lang="es-CR"/>
        </a:p>
      </dgm:t>
    </dgm:pt>
    <dgm:pt modelId="{6F04685A-412E-40C4-8B2D-A66A07553874}" type="pres">
      <dgm:prSet presAssocID="{2B91C9B2-CF41-427A-8962-766EF5675E31}" presName="rootText2" presStyleLbl="alignAcc1" presStyleIdx="0" presStyleCnt="0">
        <dgm:presLayoutVars>
          <dgm:chPref val="3"/>
        </dgm:presLayoutVars>
      </dgm:prSet>
      <dgm:spPr/>
      <dgm:t>
        <a:bodyPr/>
        <a:lstStyle/>
        <a:p>
          <a:endParaRPr lang="es-CR"/>
        </a:p>
      </dgm:t>
    </dgm:pt>
    <dgm:pt modelId="{49A0A9CF-0300-4200-AFD8-798B3D729BBE}" type="pres">
      <dgm:prSet presAssocID="{2B91C9B2-CF41-427A-8962-766EF5675E31}" presName="topArc2" presStyleLbl="parChTrans1D1" presStyleIdx="14" presStyleCnt="32"/>
      <dgm:spPr/>
      <dgm:t>
        <a:bodyPr/>
        <a:lstStyle/>
        <a:p>
          <a:endParaRPr lang="es-CR"/>
        </a:p>
      </dgm:t>
    </dgm:pt>
    <dgm:pt modelId="{EDF4232D-6773-497F-ACCF-02817C7EE17E}" type="pres">
      <dgm:prSet presAssocID="{2B91C9B2-CF41-427A-8962-766EF5675E31}" presName="bottomArc2" presStyleLbl="parChTrans1D1" presStyleIdx="15" presStyleCnt="32"/>
      <dgm:spPr/>
      <dgm:t>
        <a:bodyPr/>
        <a:lstStyle/>
        <a:p>
          <a:endParaRPr lang="es-CR"/>
        </a:p>
      </dgm:t>
    </dgm:pt>
    <dgm:pt modelId="{BBE34D5E-DFA6-4130-8000-195FD6BD5196}" type="pres">
      <dgm:prSet presAssocID="{2B91C9B2-CF41-427A-8962-766EF5675E31}" presName="topConnNode2" presStyleLbl="node3" presStyleIdx="0" presStyleCnt="0"/>
      <dgm:spPr/>
      <dgm:t>
        <a:bodyPr/>
        <a:lstStyle/>
        <a:p>
          <a:endParaRPr lang="es-CR"/>
        </a:p>
      </dgm:t>
    </dgm:pt>
    <dgm:pt modelId="{5B62B230-4241-4FB6-8490-DED9CA850393}" type="pres">
      <dgm:prSet presAssocID="{2B91C9B2-CF41-427A-8962-766EF5675E31}" presName="hierChild4" presStyleCnt="0"/>
      <dgm:spPr/>
      <dgm:t>
        <a:bodyPr/>
        <a:lstStyle/>
        <a:p>
          <a:endParaRPr lang="es-CR"/>
        </a:p>
      </dgm:t>
    </dgm:pt>
    <dgm:pt modelId="{3F2B5ACD-E56E-477B-AF11-58C4D8E76B68}" type="pres">
      <dgm:prSet presAssocID="{ADD6454E-FB40-498A-B62D-49A8AF3962F9}" presName="Name28" presStyleLbl="parChTrans1D4" presStyleIdx="0" presStyleCnt="6"/>
      <dgm:spPr/>
      <dgm:t>
        <a:bodyPr/>
        <a:lstStyle/>
        <a:p>
          <a:endParaRPr lang="es-CR"/>
        </a:p>
      </dgm:t>
    </dgm:pt>
    <dgm:pt modelId="{C633EB6A-9082-4A90-B902-BA88C9D9A42F}" type="pres">
      <dgm:prSet presAssocID="{48D4DC5F-4622-460F-AD0F-D1F43B4421AE}" presName="hierRoot2" presStyleCnt="0">
        <dgm:presLayoutVars>
          <dgm:hierBranch val="init"/>
        </dgm:presLayoutVars>
      </dgm:prSet>
      <dgm:spPr/>
      <dgm:t>
        <a:bodyPr/>
        <a:lstStyle/>
        <a:p>
          <a:endParaRPr lang="es-CR"/>
        </a:p>
      </dgm:t>
    </dgm:pt>
    <dgm:pt modelId="{BEABC51B-F139-4961-B5D2-14DD49C59AB6}" type="pres">
      <dgm:prSet presAssocID="{48D4DC5F-4622-460F-AD0F-D1F43B4421AE}" presName="rootComposite2" presStyleCnt="0"/>
      <dgm:spPr/>
      <dgm:t>
        <a:bodyPr/>
        <a:lstStyle/>
        <a:p>
          <a:endParaRPr lang="es-CR"/>
        </a:p>
      </dgm:t>
    </dgm:pt>
    <dgm:pt modelId="{733E4D68-96BE-4C97-8313-0AE7D28EB7EC}" type="pres">
      <dgm:prSet presAssocID="{48D4DC5F-4622-460F-AD0F-D1F43B4421AE}" presName="rootText2" presStyleLbl="alignAcc1" presStyleIdx="0" presStyleCnt="0">
        <dgm:presLayoutVars>
          <dgm:chPref val="3"/>
        </dgm:presLayoutVars>
      </dgm:prSet>
      <dgm:spPr/>
      <dgm:t>
        <a:bodyPr/>
        <a:lstStyle/>
        <a:p>
          <a:endParaRPr lang="es-CR"/>
        </a:p>
      </dgm:t>
    </dgm:pt>
    <dgm:pt modelId="{5B77A672-65F0-4B73-A952-D6755B4F61C8}" type="pres">
      <dgm:prSet presAssocID="{48D4DC5F-4622-460F-AD0F-D1F43B4421AE}" presName="topArc2" presStyleLbl="parChTrans1D1" presStyleIdx="16" presStyleCnt="32"/>
      <dgm:spPr/>
      <dgm:t>
        <a:bodyPr/>
        <a:lstStyle/>
        <a:p>
          <a:endParaRPr lang="es-CR"/>
        </a:p>
      </dgm:t>
    </dgm:pt>
    <dgm:pt modelId="{E238A21D-94D2-4386-800B-0FE8C7CC456E}" type="pres">
      <dgm:prSet presAssocID="{48D4DC5F-4622-460F-AD0F-D1F43B4421AE}" presName="bottomArc2" presStyleLbl="parChTrans1D1" presStyleIdx="17" presStyleCnt="32"/>
      <dgm:spPr/>
      <dgm:t>
        <a:bodyPr/>
        <a:lstStyle/>
        <a:p>
          <a:endParaRPr lang="es-CR"/>
        </a:p>
      </dgm:t>
    </dgm:pt>
    <dgm:pt modelId="{93B769E9-4B78-4BD5-9C5B-D0CBA4715A53}" type="pres">
      <dgm:prSet presAssocID="{48D4DC5F-4622-460F-AD0F-D1F43B4421AE}" presName="topConnNode2" presStyleLbl="node4" presStyleIdx="0" presStyleCnt="0"/>
      <dgm:spPr/>
      <dgm:t>
        <a:bodyPr/>
        <a:lstStyle/>
        <a:p>
          <a:endParaRPr lang="es-CR"/>
        </a:p>
      </dgm:t>
    </dgm:pt>
    <dgm:pt modelId="{E022D364-8710-439C-B8F8-972C09B5A915}" type="pres">
      <dgm:prSet presAssocID="{48D4DC5F-4622-460F-AD0F-D1F43B4421AE}" presName="hierChild4" presStyleCnt="0"/>
      <dgm:spPr/>
      <dgm:t>
        <a:bodyPr/>
        <a:lstStyle/>
        <a:p>
          <a:endParaRPr lang="es-CR"/>
        </a:p>
      </dgm:t>
    </dgm:pt>
    <dgm:pt modelId="{C9EADE7E-D7AF-4D2F-8054-3B406AD76D82}" type="pres">
      <dgm:prSet presAssocID="{48D4DC5F-4622-460F-AD0F-D1F43B4421AE}" presName="hierChild5" presStyleCnt="0"/>
      <dgm:spPr/>
      <dgm:t>
        <a:bodyPr/>
        <a:lstStyle/>
        <a:p>
          <a:endParaRPr lang="es-CR"/>
        </a:p>
      </dgm:t>
    </dgm:pt>
    <dgm:pt modelId="{407251B4-341D-472B-8A64-EE94D626889D}" type="pres">
      <dgm:prSet presAssocID="{F9D14C88-3104-4263-A8C6-BF095C8A07D4}" presName="Name28" presStyleLbl="parChTrans1D4" presStyleIdx="1" presStyleCnt="6"/>
      <dgm:spPr/>
      <dgm:t>
        <a:bodyPr/>
        <a:lstStyle/>
        <a:p>
          <a:endParaRPr lang="es-CR"/>
        </a:p>
      </dgm:t>
    </dgm:pt>
    <dgm:pt modelId="{B84FC449-EB91-4016-B4E3-0AEA59DB08D7}" type="pres">
      <dgm:prSet presAssocID="{8A8FB813-D070-48C8-B5BE-CFAB8E1F2D35}" presName="hierRoot2" presStyleCnt="0">
        <dgm:presLayoutVars>
          <dgm:hierBranch val="init"/>
        </dgm:presLayoutVars>
      </dgm:prSet>
      <dgm:spPr/>
      <dgm:t>
        <a:bodyPr/>
        <a:lstStyle/>
        <a:p>
          <a:endParaRPr lang="es-CR"/>
        </a:p>
      </dgm:t>
    </dgm:pt>
    <dgm:pt modelId="{6FA0DEBB-7D3B-427C-A271-F4A5985B222C}" type="pres">
      <dgm:prSet presAssocID="{8A8FB813-D070-48C8-B5BE-CFAB8E1F2D35}" presName="rootComposite2" presStyleCnt="0"/>
      <dgm:spPr/>
      <dgm:t>
        <a:bodyPr/>
        <a:lstStyle/>
        <a:p>
          <a:endParaRPr lang="es-CR"/>
        </a:p>
      </dgm:t>
    </dgm:pt>
    <dgm:pt modelId="{C0ADCD21-6F7B-4887-AB66-07778DDA252B}" type="pres">
      <dgm:prSet presAssocID="{8A8FB813-D070-48C8-B5BE-CFAB8E1F2D35}" presName="rootText2" presStyleLbl="alignAcc1" presStyleIdx="0" presStyleCnt="0">
        <dgm:presLayoutVars>
          <dgm:chPref val="3"/>
        </dgm:presLayoutVars>
      </dgm:prSet>
      <dgm:spPr/>
      <dgm:t>
        <a:bodyPr/>
        <a:lstStyle/>
        <a:p>
          <a:endParaRPr lang="es-CR"/>
        </a:p>
      </dgm:t>
    </dgm:pt>
    <dgm:pt modelId="{18E20B17-5DE0-4C5F-9B81-E96DE5B1AE24}" type="pres">
      <dgm:prSet presAssocID="{8A8FB813-D070-48C8-B5BE-CFAB8E1F2D35}" presName="topArc2" presStyleLbl="parChTrans1D1" presStyleIdx="18" presStyleCnt="32"/>
      <dgm:spPr/>
      <dgm:t>
        <a:bodyPr/>
        <a:lstStyle/>
        <a:p>
          <a:endParaRPr lang="es-CR"/>
        </a:p>
      </dgm:t>
    </dgm:pt>
    <dgm:pt modelId="{7238BA96-5977-4388-970B-91E47C9D66C7}" type="pres">
      <dgm:prSet presAssocID="{8A8FB813-D070-48C8-B5BE-CFAB8E1F2D35}" presName="bottomArc2" presStyleLbl="parChTrans1D1" presStyleIdx="19" presStyleCnt="32"/>
      <dgm:spPr/>
      <dgm:t>
        <a:bodyPr/>
        <a:lstStyle/>
        <a:p>
          <a:endParaRPr lang="es-CR"/>
        </a:p>
      </dgm:t>
    </dgm:pt>
    <dgm:pt modelId="{71FD49B9-C632-4946-A995-A7573A9907FE}" type="pres">
      <dgm:prSet presAssocID="{8A8FB813-D070-48C8-B5BE-CFAB8E1F2D35}" presName="topConnNode2" presStyleLbl="node4" presStyleIdx="0" presStyleCnt="0"/>
      <dgm:spPr/>
      <dgm:t>
        <a:bodyPr/>
        <a:lstStyle/>
        <a:p>
          <a:endParaRPr lang="es-CR"/>
        </a:p>
      </dgm:t>
    </dgm:pt>
    <dgm:pt modelId="{2F5A2027-C9A6-437E-B4BB-80D9B11D7C04}" type="pres">
      <dgm:prSet presAssocID="{8A8FB813-D070-48C8-B5BE-CFAB8E1F2D35}" presName="hierChild4" presStyleCnt="0"/>
      <dgm:spPr/>
      <dgm:t>
        <a:bodyPr/>
        <a:lstStyle/>
        <a:p>
          <a:endParaRPr lang="es-CR"/>
        </a:p>
      </dgm:t>
    </dgm:pt>
    <dgm:pt modelId="{69838AC7-E35E-492B-A388-A4A6B5068C2E}" type="pres">
      <dgm:prSet presAssocID="{8A8FB813-D070-48C8-B5BE-CFAB8E1F2D35}" presName="hierChild5" presStyleCnt="0"/>
      <dgm:spPr/>
      <dgm:t>
        <a:bodyPr/>
        <a:lstStyle/>
        <a:p>
          <a:endParaRPr lang="es-CR"/>
        </a:p>
      </dgm:t>
    </dgm:pt>
    <dgm:pt modelId="{C1FCBE28-051C-436A-8922-54EFD39994DF}" type="pres">
      <dgm:prSet presAssocID="{2B91C9B2-CF41-427A-8962-766EF5675E31}" presName="hierChild5" presStyleCnt="0"/>
      <dgm:spPr/>
      <dgm:t>
        <a:bodyPr/>
        <a:lstStyle/>
        <a:p>
          <a:endParaRPr lang="es-CR"/>
        </a:p>
      </dgm:t>
    </dgm:pt>
    <dgm:pt modelId="{95071F95-2E00-4C91-B225-7493B11D688C}" type="pres">
      <dgm:prSet presAssocID="{30314364-5DC2-48B1-A0DE-F72D6625FEC5}" presName="Name28" presStyleLbl="parChTrans1D3" presStyleIdx="5" presStyleCnt="7"/>
      <dgm:spPr/>
      <dgm:t>
        <a:bodyPr/>
        <a:lstStyle/>
        <a:p>
          <a:endParaRPr lang="es-CR"/>
        </a:p>
      </dgm:t>
    </dgm:pt>
    <dgm:pt modelId="{EF13982D-BA01-41ED-A01C-B252E2AF62C1}" type="pres">
      <dgm:prSet presAssocID="{C3D00479-2C43-4A13-B47D-EFD349FFFF9B}" presName="hierRoot2" presStyleCnt="0">
        <dgm:presLayoutVars>
          <dgm:hierBranch val="init"/>
        </dgm:presLayoutVars>
      </dgm:prSet>
      <dgm:spPr/>
      <dgm:t>
        <a:bodyPr/>
        <a:lstStyle/>
        <a:p>
          <a:endParaRPr lang="es-CR"/>
        </a:p>
      </dgm:t>
    </dgm:pt>
    <dgm:pt modelId="{4E51EADD-C01D-4187-903E-5486FEE589BA}" type="pres">
      <dgm:prSet presAssocID="{C3D00479-2C43-4A13-B47D-EFD349FFFF9B}" presName="rootComposite2" presStyleCnt="0"/>
      <dgm:spPr/>
      <dgm:t>
        <a:bodyPr/>
        <a:lstStyle/>
        <a:p>
          <a:endParaRPr lang="es-CR"/>
        </a:p>
      </dgm:t>
    </dgm:pt>
    <dgm:pt modelId="{35A78841-FAB4-4A7A-91D2-BF834A556398}" type="pres">
      <dgm:prSet presAssocID="{C3D00479-2C43-4A13-B47D-EFD349FFFF9B}" presName="rootText2" presStyleLbl="alignAcc1" presStyleIdx="0" presStyleCnt="0">
        <dgm:presLayoutVars>
          <dgm:chPref val="3"/>
        </dgm:presLayoutVars>
      </dgm:prSet>
      <dgm:spPr/>
      <dgm:t>
        <a:bodyPr/>
        <a:lstStyle/>
        <a:p>
          <a:endParaRPr lang="es-CR"/>
        </a:p>
      </dgm:t>
    </dgm:pt>
    <dgm:pt modelId="{3070954D-F4E4-4D9D-9FD5-609E0CCC9702}" type="pres">
      <dgm:prSet presAssocID="{C3D00479-2C43-4A13-B47D-EFD349FFFF9B}" presName="topArc2" presStyleLbl="parChTrans1D1" presStyleIdx="20" presStyleCnt="32"/>
      <dgm:spPr/>
      <dgm:t>
        <a:bodyPr/>
        <a:lstStyle/>
        <a:p>
          <a:endParaRPr lang="es-CR"/>
        </a:p>
      </dgm:t>
    </dgm:pt>
    <dgm:pt modelId="{14119CAB-5EF0-4E2C-B3A5-9D2DE0B20451}" type="pres">
      <dgm:prSet presAssocID="{C3D00479-2C43-4A13-B47D-EFD349FFFF9B}" presName="bottomArc2" presStyleLbl="parChTrans1D1" presStyleIdx="21" presStyleCnt="32"/>
      <dgm:spPr/>
      <dgm:t>
        <a:bodyPr/>
        <a:lstStyle/>
        <a:p>
          <a:endParaRPr lang="es-CR"/>
        </a:p>
      </dgm:t>
    </dgm:pt>
    <dgm:pt modelId="{0CB79CF8-6B14-4838-ADCB-56F2FB6FF653}" type="pres">
      <dgm:prSet presAssocID="{C3D00479-2C43-4A13-B47D-EFD349FFFF9B}" presName="topConnNode2" presStyleLbl="node3" presStyleIdx="0" presStyleCnt="0"/>
      <dgm:spPr/>
      <dgm:t>
        <a:bodyPr/>
        <a:lstStyle/>
        <a:p>
          <a:endParaRPr lang="es-CR"/>
        </a:p>
      </dgm:t>
    </dgm:pt>
    <dgm:pt modelId="{2BC5F448-B023-499B-9C72-C3BC750F332F}" type="pres">
      <dgm:prSet presAssocID="{C3D00479-2C43-4A13-B47D-EFD349FFFF9B}" presName="hierChild4" presStyleCnt="0"/>
      <dgm:spPr/>
      <dgm:t>
        <a:bodyPr/>
        <a:lstStyle/>
        <a:p>
          <a:endParaRPr lang="es-CR"/>
        </a:p>
      </dgm:t>
    </dgm:pt>
    <dgm:pt modelId="{ABEAD551-74D7-41D3-A971-5070B862A730}" type="pres">
      <dgm:prSet presAssocID="{8ECE0836-E1CD-4902-A4F2-9E9FB95044DD}" presName="Name28" presStyleLbl="parChTrans1D4" presStyleIdx="2" presStyleCnt="6"/>
      <dgm:spPr/>
      <dgm:t>
        <a:bodyPr/>
        <a:lstStyle/>
        <a:p>
          <a:endParaRPr lang="es-CR"/>
        </a:p>
      </dgm:t>
    </dgm:pt>
    <dgm:pt modelId="{4C6A9612-CB30-480C-B5AE-C97946E9A76F}" type="pres">
      <dgm:prSet presAssocID="{8DEEA6E1-1E0E-47CE-9B47-04FBA40EEFBE}" presName="hierRoot2" presStyleCnt="0">
        <dgm:presLayoutVars>
          <dgm:hierBranch val="init"/>
        </dgm:presLayoutVars>
      </dgm:prSet>
      <dgm:spPr/>
      <dgm:t>
        <a:bodyPr/>
        <a:lstStyle/>
        <a:p>
          <a:endParaRPr lang="es-CR"/>
        </a:p>
      </dgm:t>
    </dgm:pt>
    <dgm:pt modelId="{A135D32F-2FB7-4A3C-947B-A58D215E1AB3}" type="pres">
      <dgm:prSet presAssocID="{8DEEA6E1-1E0E-47CE-9B47-04FBA40EEFBE}" presName="rootComposite2" presStyleCnt="0"/>
      <dgm:spPr/>
      <dgm:t>
        <a:bodyPr/>
        <a:lstStyle/>
        <a:p>
          <a:endParaRPr lang="es-CR"/>
        </a:p>
      </dgm:t>
    </dgm:pt>
    <dgm:pt modelId="{4879A4ED-5A05-412B-A6C9-B368DF4B9993}" type="pres">
      <dgm:prSet presAssocID="{8DEEA6E1-1E0E-47CE-9B47-04FBA40EEFBE}" presName="rootText2" presStyleLbl="alignAcc1" presStyleIdx="0" presStyleCnt="0">
        <dgm:presLayoutVars>
          <dgm:chPref val="3"/>
        </dgm:presLayoutVars>
      </dgm:prSet>
      <dgm:spPr/>
      <dgm:t>
        <a:bodyPr/>
        <a:lstStyle/>
        <a:p>
          <a:endParaRPr lang="es-CR"/>
        </a:p>
      </dgm:t>
    </dgm:pt>
    <dgm:pt modelId="{83660EA6-4653-4A9E-8735-8AEC414637B4}" type="pres">
      <dgm:prSet presAssocID="{8DEEA6E1-1E0E-47CE-9B47-04FBA40EEFBE}" presName="topArc2" presStyleLbl="parChTrans1D1" presStyleIdx="22" presStyleCnt="32"/>
      <dgm:spPr/>
      <dgm:t>
        <a:bodyPr/>
        <a:lstStyle/>
        <a:p>
          <a:endParaRPr lang="es-CR"/>
        </a:p>
      </dgm:t>
    </dgm:pt>
    <dgm:pt modelId="{AF32101E-2220-496D-B5D9-4E3E118DB7CF}" type="pres">
      <dgm:prSet presAssocID="{8DEEA6E1-1E0E-47CE-9B47-04FBA40EEFBE}" presName="bottomArc2" presStyleLbl="parChTrans1D1" presStyleIdx="23" presStyleCnt="32"/>
      <dgm:spPr/>
      <dgm:t>
        <a:bodyPr/>
        <a:lstStyle/>
        <a:p>
          <a:endParaRPr lang="es-CR"/>
        </a:p>
      </dgm:t>
    </dgm:pt>
    <dgm:pt modelId="{F02CAF71-AEB8-469C-86CE-FEE6430867BB}" type="pres">
      <dgm:prSet presAssocID="{8DEEA6E1-1E0E-47CE-9B47-04FBA40EEFBE}" presName="topConnNode2" presStyleLbl="node4" presStyleIdx="0" presStyleCnt="0"/>
      <dgm:spPr/>
      <dgm:t>
        <a:bodyPr/>
        <a:lstStyle/>
        <a:p>
          <a:endParaRPr lang="es-CR"/>
        </a:p>
      </dgm:t>
    </dgm:pt>
    <dgm:pt modelId="{16D6434B-12FC-44B2-88E2-411B6A7108EA}" type="pres">
      <dgm:prSet presAssocID="{8DEEA6E1-1E0E-47CE-9B47-04FBA40EEFBE}" presName="hierChild4" presStyleCnt="0"/>
      <dgm:spPr/>
      <dgm:t>
        <a:bodyPr/>
        <a:lstStyle/>
        <a:p>
          <a:endParaRPr lang="es-CR"/>
        </a:p>
      </dgm:t>
    </dgm:pt>
    <dgm:pt modelId="{6670CF59-04F5-455D-8391-FE3E3A264E11}" type="pres">
      <dgm:prSet presAssocID="{8DEEA6E1-1E0E-47CE-9B47-04FBA40EEFBE}" presName="hierChild5" presStyleCnt="0"/>
      <dgm:spPr/>
      <dgm:t>
        <a:bodyPr/>
        <a:lstStyle/>
        <a:p>
          <a:endParaRPr lang="es-CR"/>
        </a:p>
      </dgm:t>
    </dgm:pt>
    <dgm:pt modelId="{1DC3EC6A-0EE2-4392-B390-8319C35DBA6D}" type="pres">
      <dgm:prSet presAssocID="{9B52DF04-794B-4944-8907-F31CFAAC2A4A}" presName="Name28" presStyleLbl="parChTrans1D4" presStyleIdx="3" presStyleCnt="6"/>
      <dgm:spPr/>
      <dgm:t>
        <a:bodyPr/>
        <a:lstStyle/>
        <a:p>
          <a:endParaRPr lang="es-CR"/>
        </a:p>
      </dgm:t>
    </dgm:pt>
    <dgm:pt modelId="{7C77AB99-55CF-49AF-8027-7384797A50EA}" type="pres">
      <dgm:prSet presAssocID="{140DB188-9494-47AC-AF55-6E90E18F2388}" presName="hierRoot2" presStyleCnt="0">
        <dgm:presLayoutVars>
          <dgm:hierBranch val="init"/>
        </dgm:presLayoutVars>
      </dgm:prSet>
      <dgm:spPr/>
      <dgm:t>
        <a:bodyPr/>
        <a:lstStyle/>
        <a:p>
          <a:endParaRPr lang="es-CR"/>
        </a:p>
      </dgm:t>
    </dgm:pt>
    <dgm:pt modelId="{A9C236C9-4FAF-49E4-A435-CAD5A5D56054}" type="pres">
      <dgm:prSet presAssocID="{140DB188-9494-47AC-AF55-6E90E18F2388}" presName="rootComposite2" presStyleCnt="0"/>
      <dgm:spPr/>
      <dgm:t>
        <a:bodyPr/>
        <a:lstStyle/>
        <a:p>
          <a:endParaRPr lang="es-CR"/>
        </a:p>
      </dgm:t>
    </dgm:pt>
    <dgm:pt modelId="{E3E58330-9054-4AFD-9A5F-E26390FC512C}" type="pres">
      <dgm:prSet presAssocID="{140DB188-9494-47AC-AF55-6E90E18F2388}" presName="rootText2" presStyleLbl="alignAcc1" presStyleIdx="0" presStyleCnt="0" custScaleX="119297" custScaleY="88851">
        <dgm:presLayoutVars>
          <dgm:chPref val="3"/>
        </dgm:presLayoutVars>
      </dgm:prSet>
      <dgm:spPr/>
      <dgm:t>
        <a:bodyPr/>
        <a:lstStyle/>
        <a:p>
          <a:endParaRPr lang="es-CR"/>
        </a:p>
      </dgm:t>
    </dgm:pt>
    <dgm:pt modelId="{3292FCF5-2481-4FB8-B232-5D7F0692E94B}" type="pres">
      <dgm:prSet presAssocID="{140DB188-9494-47AC-AF55-6E90E18F2388}" presName="topArc2" presStyleLbl="parChTrans1D1" presStyleIdx="24" presStyleCnt="32"/>
      <dgm:spPr/>
      <dgm:t>
        <a:bodyPr/>
        <a:lstStyle/>
        <a:p>
          <a:endParaRPr lang="es-CR"/>
        </a:p>
      </dgm:t>
    </dgm:pt>
    <dgm:pt modelId="{E4533B44-A516-472C-94F7-96F112F5DFFB}" type="pres">
      <dgm:prSet presAssocID="{140DB188-9494-47AC-AF55-6E90E18F2388}" presName="bottomArc2" presStyleLbl="parChTrans1D1" presStyleIdx="25" presStyleCnt="32"/>
      <dgm:spPr/>
      <dgm:t>
        <a:bodyPr/>
        <a:lstStyle/>
        <a:p>
          <a:endParaRPr lang="es-CR"/>
        </a:p>
      </dgm:t>
    </dgm:pt>
    <dgm:pt modelId="{2C117F38-076B-4B92-93C4-9A041BE4531C}" type="pres">
      <dgm:prSet presAssocID="{140DB188-9494-47AC-AF55-6E90E18F2388}" presName="topConnNode2" presStyleLbl="node4" presStyleIdx="0" presStyleCnt="0"/>
      <dgm:spPr/>
      <dgm:t>
        <a:bodyPr/>
        <a:lstStyle/>
        <a:p>
          <a:endParaRPr lang="es-CR"/>
        </a:p>
      </dgm:t>
    </dgm:pt>
    <dgm:pt modelId="{2AC8753B-EDEF-4FF0-AB2B-783101DB3DDB}" type="pres">
      <dgm:prSet presAssocID="{140DB188-9494-47AC-AF55-6E90E18F2388}" presName="hierChild4" presStyleCnt="0"/>
      <dgm:spPr/>
      <dgm:t>
        <a:bodyPr/>
        <a:lstStyle/>
        <a:p>
          <a:endParaRPr lang="es-CR"/>
        </a:p>
      </dgm:t>
    </dgm:pt>
    <dgm:pt modelId="{67159658-09EA-4589-94CC-D8832F05F772}" type="pres">
      <dgm:prSet presAssocID="{140DB188-9494-47AC-AF55-6E90E18F2388}" presName="hierChild5" presStyleCnt="0"/>
      <dgm:spPr/>
      <dgm:t>
        <a:bodyPr/>
        <a:lstStyle/>
        <a:p>
          <a:endParaRPr lang="es-CR"/>
        </a:p>
      </dgm:t>
    </dgm:pt>
    <dgm:pt modelId="{3AF240BB-F7D7-4ECA-94DF-5DAE04EA9C59}" type="pres">
      <dgm:prSet presAssocID="{C3D00479-2C43-4A13-B47D-EFD349FFFF9B}" presName="hierChild5" presStyleCnt="0"/>
      <dgm:spPr/>
      <dgm:t>
        <a:bodyPr/>
        <a:lstStyle/>
        <a:p>
          <a:endParaRPr lang="es-CR"/>
        </a:p>
      </dgm:t>
    </dgm:pt>
    <dgm:pt modelId="{5E43386D-5D63-4A24-86C2-1869E2353A13}" type="pres">
      <dgm:prSet presAssocID="{1211470B-9D99-4E10-B0DB-AE2232A18931}" presName="Name28" presStyleLbl="parChTrans1D3" presStyleIdx="6" presStyleCnt="7"/>
      <dgm:spPr/>
      <dgm:t>
        <a:bodyPr/>
        <a:lstStyle/>
        <a:p>
          <a:endParaRPr lang="es-CR"/>
        </a:p>
      </dgm:t>
    </dgm:pt>
    <dgm:pt modelId="{65B9F24A-0D42-43C7-80C7-1D4703F2FD6D}" type="pres">
      <dgm:prSet presAssocID="{585E680B-6C9F-4445-8F35-8A71337F86CE}" presName="hierRoot2" presStyleCnt="0">
        <dgm:presLayoutVars>
          <dgm:hierBranch val="init"/>
        </dgm:presLayoutVars>
      </dgm:prSet>
      <dgm:spPr/>
      <dgm:t>
        <a:bodyPr/>
        <a:lstStyle/>
        <a:p>
          <a:endParaRPr lang="es-CR"/>
        </a:p>
      </dgm:t>
    </dgm:pt>
    <dgm:pt modelId="{E7098AF9-65BC-4057-B3E6-50A1F91DF6C0}" type="pres">
      <dgm:prSet presAssocID="{585E680B-6C9F-4445-8F35-8A71337F86CE}" presName="rootComposite2" presStyleCnt="0"/>
      <dgm:spPr/>
      <dgm:t>
        <a:bodyPr/>
        <a:lstStyle/>
        <a:p>
          <a:endParaRPr lang="es-CR"/>
        </a:p>
      </dgm:t>
    </dgm:pt>
    <dgm:pt modelId="{033F0077-2D9A-422B-BCBD-3163005C3822}" type="pres">
      <dgm:prSet presAssocID="{585E680B-6C9F-4445-8F35-8A71337F86CE}" presName="rootText2" presStyleLbl="alignAcc1" presStyleIdx="0" presStyleCnt="0">
        <dgm:presLayoutVars>
          <dgm:chPref val="3"/>
        </dgm:presLayoutVars>
      </dgm:prSet>
      <dgm:spPr/>
      <dgm:t>
        <a:bodyPr/>
        <a:lstStyle/>
        <a:p>
          <a:endParaRPr lang="es-CR"/>
        </a:p>
      </dgm:t>
    </dgm:pt>
    <dgm:pt modelId="{D7157B4C-F105-4BD2-B6DE-C191708A393E}" type="pres">
      <dgm:prSet presAssocID="{585E680B-6C9F-4445-8F35-8A71337F86CE}" presName="topArc2" presStyleLbl="parChTrans1D1" presStyleIdx="26" presStyleCnt="32"/>
      <dgm:spPr/>
      <dgm:t>
        <a:bodyPr/>
        <a:lstStyle/>
        <a:p>
          <a:endParaRPr lang="es-CR"/>
        </a:p>
      </dgm:t>
    </dgm:pt>
    <dgm:pt modelId="{6BEF10DE-394E-4A74-8D6E-91A4A5575EA2}" type="pres">
      <dgm:prSet presAssocID="{585E680B-6C9F-4445-8F35-8A71337F86CE}" presName="bottomArc2" presStyleLbl="parChTrans1D1" presStyleIdx="27" presStyleCnt="32"/>
      <dgm:spPr/>
      <dgm:t>
        <a:bodyPr/>
        <a:lstStyle/>
        <a:p>
          <a:endParaRPr lang="es-CR"/>
        </a:p>
      </dgm:t>
    </dgm:pt>
    <dgm:pt modelId="{88CA2B91-BF6C-4AEA-9FF3-F2FEAE050C8C}" type="pres">
      <dgm:prSet presAssocID="{585E680B-6C9F-4445-8F35-8A71337F86CE}" presName="topConnNode2" presStyleLbl="node3" presStyleIdx="0" presStyleCnt="0"/>
      <dgm:spPr/>
      <dgm:t>
        <a:bodyPr/>
        <a:lstStyle/>
        <a:p>
          <a:endParaRPr lang="es-CR"/>
        </a:p>
      </dgm:t>
    </dgm:pt>
    <dgm:pt modelId="{3DE0DD9C-DF2F-4FDF-ADB2-914250263EF3}" type="pres">
      <dgm:prSet presAssocID="{585E680B-6C9F-4445-8F35-8A71337F86CE}" presName="hierChild4" presStyleCnt="0"/>
      <dgm:spPr/>
      <dgm:t>
        <a:bodyPr/>
        <a:lstStyle/>
        <a:p>
          <a:endParaRPr lang="es-CR"/>
        </a:p>
      </dgm:t>
    </dgm:pt>
    <dgm:pt modelId="{0704E25A-3F6D-43F1-AEAE-C880CBCD3B57}" type="pres">
      <dgm:prSet presAssocID="{B37C8C5A-D163-4630-A826-3F533B3397E7}" presName="Name28" presStyleLbl="parChTrans1D4" presStyleIdx="4" presStyleCnt="6"/>
      <dgm:spPr/>
      <dgm:t>
        <a:bodyPr/>
        <a:lstStyle/>
        <a:p>
          <a:endParaRPr lang="es-CR"/>
        </a:p>
      </dgm:t>
    </dgm:pt>
    <dgm:pt modelId="{7A8DE84B-8816-4C2F-898B-9B934A6A71DB}" type="pres">
      <dgm:prSet presAssocID="{43F1A92B-B89E-45AD-926B-11013731E623}" presName="hierRoot2" presStyleCnt="0">
        <dgm:presLayoutVars>
          <dgm:hierBranch val="init"/>
        </dgm:presLayoutVars>
      </dgm:prSet>
      <dgm:spPr/>
      <dgm:t>
        <a:bodyPr/>
        <a:lstStyle/>
        <a:p>
          <a:endParaRPr lang="es-CR"/>
        </a:p>
      </dgm:t>
    </dgm:pt>
    <dgm:pt modelId="{5473FDB4-FF2D-41A9-B519-EA61A8D31937}" type="pres">
      <dgm:prSet presAssocID="{43F1A92B-B89E-45AD-926B-11013731E623}" presName="rootComposite2" presStyleCnt="0"/>
      <dgm:spPr/>
      <dgm:t>
        <a:bodyPr/>
        <a:lstStyle/>
        <a:p>
          <a:endParaRPr lang="es-CR"/>
        </a:p>
      </dgm:t>
    </dgm:pt>
    <dgm:pt modelId="{AA5F2E06-28D0-4C3F-AB36-917DA42F1929}" type="pres">
      <dgm:prSet presAssocID="{43F1A92B-B89E-45AD-926B-11013731E623}" presName="rootText2" presStyleLbl="alignAcc1" presStyleIdx="0" presStyleCnt="0">
        <dgm:presLayoutVars>
          <dgm:chPref val="3"/>
        </dgm:presLayoutVars>
      </dgm:prSet>
      <dgm:spPr/>
      <dgm:t>
        <a:bodyPr/>
        <a:lstStyle/>
        <a:p>
          <a:endParaRPr lang="es-CR"/>
        </a:p>
      </dgm:t>
    </dgm:pt>
    <dgm:pt modelId="{8D1CC485-01BE-44E2-AE40-F184DA4DECFB}" type="pres">
      <dgm:prSet presAssocID="{43F1A92B-B89E-45AD-926B-11013731E623}" presName="topArc2" presStyleLbl="parChTrans1D1" presStyleIdx="28" presStyleCnt="32"/>
      <dgm:spPr/>
      <dgm:t>
        <a:bodyPr/>
        <a:lstStyle/>
        <a:p>
          <a:endParaRPr lang="es-CR"/>
        </a:p>
      </dgm:t>
    </dgm:pt>
    <dgm:pt modelId="{F87BEBD3-7C85-49E5-BC4F-4F27BC3AAA0F}" type="pres">
      <dgm:prSet presAssocID="{43F1A92B-B89E-45AD-926B-11013731E623}" presName="bottomArc2" presStyleLbl="parChTrans1D1" presStyleIdx="29" presStyleCnt="32"/>
      <dgm:spPr/>
      <dgm:t>
        <a:bodyPr/>
        <a:lstStyle/>
        <a:p>
          <a:endParaRPr lang="es-CR"/>
        </a:p>
      </dgm:t>
    </dgm:pt>
    <dgm:pt modelId="{EE84141B-CC30-4B60-AA83-45EB1D085CF9}" type="pres">
      <dgm:prSet presAssocID="{43F1A92B-B89E-45AD-926B-11013731E623}" presName="topConnNode2" presStyleLbl="node4" presStyleIdx="0" presStyleCnt="0"/>
      <dgm:spPr/>
      <dgm:t>
        <a:bodyPr/>
        <a:lstStyle/>
        <a:p>
          <a:endParaRPr lang="es-CR"/>
        </a:p>
      </dgm:t>
    </dgm:pt>
    <dgm:pt modelId="{2F77EEFB-5D05-4DA2-94DF-28F2FCB331CF}" type="pres">
      <dgm:prSet presAssocID="{43F1A92B-B89E-45AD-926B-11013731E623}" presName="hierChild4" presStyleCnt="0"/>
      <dgm:spPr/>
      <dgm:t>
        <a:bodyPr/>
        <a:lstStyle/>
        <a:p>
          <a:endParaRPr lang="es-CR"/>
        </a:p>
      </dgm:t>
    </dgm:pt>
    <dgm:pt modelId="{73612838-4FB7-4859-AF52-8C85AC391ABA}" type="pres">
      <dgm:prSet presAssocID="{43F1A92B-B89E-45AD-926B-11013731E623}" presName="hierChild5" presStyleCnt="0"/>
      <dgm:spPr/>
      <dgm:t>
        <a:bodyPr/>
        <a:lstStyle/>
        <a:p>
          <a:endParaRPr lang="es-CR"/>
        </a:p>
      </dgm:t>
    </dgm:pt>
    <dgm:pt modelId="{2FF6DEE9-7B47-44B6-99C6-D591BDB77B12}" type="pres">
      <dgm:prSet presAssocID="{0043F352-568A-45D6-BDC2-B4CBCB57C1C5}" presName="Name28" presStyleLbl="parChTrans1D4" presStyleIdx="5" presStyleCnt="6"/>
      <dgm:spPr/>
      <dgm:t>
        <a:bodyPr/>
        <a:lstStyle/>
        <a:p>
          <a:endParaRPr lang="es-CR"/>
        </a:p>
      </dgm:t>
    </dgm:pt>
    <dgm:pt modelId="{0488B475-8046-4A99-9D38-2D5263B96CAD}" type="pres">
      <dgm:prSet presAssocID="{A835A9C1-CBCD-4423-842F-FD1265BD8759}" presName="hierRoot2" presStyleCnt="0">
        <dgm:presLayoutVars>
          <dgm:hierBranch val="init"/>
        </dgm:presLayoutVars>
      </dgm:prSet>
      <dgm:spPr/>
      <dgm:t>
        <a:bodyPr/>
        <a:lstStyle/>
        <a:p>
          <a:endParaRPr lang="es-CR"/>
        </a:p>
      </dgm:t>
    </dgm:pt>
    <dgm:pt modelId="{618037BA-F614-4A9B-9492-52C71F65CADF}" type="pres">
      <dgm:prSet presAssocID="{A835A9C1-CBCD-4423-842F-FD1265BD8759}" presName="rootComposite2" presStyleCnt="0"/>
      <dgm:spPr/>
      <dgm:t>
        <a:bodyPr/>
        <a:lstStyle/>
        <a:p>
          <a:endParaRPr lang="es-CR"/>
        </a:p>
      </dgm:t>
    </dgm:pt>
    <dgm:pt modelId="{C7BB2796-CF9C-4519-BA6D-9927742C1489}" type="pres">
      <dgm:prSet presAssocID="{A835A9C1-CBCD-4423-842F-FD1265BD8759}" presName="rootText2" presStyleLbl="alignAcc1" presStyleIdx="0" presStyleCnt="0">
        <dgm:presLayoutVars>
          <dgm:chPref val="3"/>
        </dgm:presLayoutVars>
      </dgm:prSet>
      <dgm:spPr/>
      <dgm:t>
        <a:bodyPr/>
        <a:lstStyle/>
        <a:p>
          <a:endParaRPr lang="es-CR"/>
        </a:p>
      </dgm:t>
    </dgm:pt>
    <dgm:pt modelId="{4F5A361A-2791-4E84-B627-25CA02755D79}" type="pres">
      <dgm:prSet presAssocID="{A835A9C1-CBCD-4423-842F-FD1265BD8759}" presName="topArc2" presStyleLbl="parChTrans1D1" presStyleIdx="30" presStyleCnt="32"/>
      <dgm:spPr/>
      <dgm:t>
        <a:bodyPr/>
        <a:lstStyle/>
        <a:p>
          <a:endParaRPr lang="es-CR"/>
        </a:p>
      </dgm:t>
    </dgm:pt>
    <dgm:pt modelId="{87893DFF-EABC-4B8B-9424-8DD0240F57B2}" type="pres">
      <dgm:prSet presAssocID="{A835A9C1-CBCD-4423-842F-FD1265BD8759}" presName="bottomArc2" presStyleLbl="parChTrans1D1" presStyleIdx="31" presStyleCnt="32"/>
      <dgm:spPr/>
      <dgm:t>
        <a:bodyPr/>
        <a:lstStyle/>
        <a:p>
          <a:endParaRPr lang="es-CR"/>
        </a:p>
      </dgm:t>
    </dgm:pt>
    <dgm:pt modelId="{7E9EAD8B-0E44-4144-8891-61F84024A989}" type="pres">
      <dgm:prSet presAssocID="{A835A9C1-CBCD-4423-842F-FD1265BD8759}" presName="topConnNode2" presStyleLbl="node4" presStyleIdx="0" presStyleCnt="0"/>
      <dgm:spPr/>
      <dgm:t>
        <a:bodyPr/>
        <a:lstStyle/>
        <a:p>
          <a:endParaRPr lang="es-CR"/>
        </a:p>
      </dgm:t>
    </dgm:pt>
    <dgm:pt modelId="{9023881D-887A-485E-9356-270C9BA97804}" type="pres">
      <dgm:prSet presAssocID="{A835A9C1-CBCD-4423-842F-FD1265BD8759}" presName="hierChild4" presStyleCnt="0"/>
      <dgm:spPr/>
      <dgm:t>
        <a:bodyPr/>
        <a:lstStyle/>
        <a:p>
          <a:endParaRPr lang="es-CR"/>
        </a:p>
      </dgm:t>
    </dgm:pt>
    <dgm:pt modelId="{54B17335-46F4-4FD5-9242-69BC7B0D2263}" type="pres">
      <dgm:prSet presAssocID="{A835A9C1-CBCD-4423-842F-FD1265BD8759}" presName="hierChild5" presStyleCnt="0"/>
      <dgm:spPr/>
      <dgm:t>
        <a:bodyPr/>
        <a:lstStyle/>
        <a:p>
          <a:endParaRPr lang="es-CR"/>
        </a:p>
      </dgm:t>
    </dgm:pt>
    <dgm:pt modelId="{869FAB25-CF1F-47B3-A135-423AB03753EB}" type="pres">
      <dgm:prSet presAssocID="{585E680B-6C9F-4445-8F35-8A71337F86CE}" presName="hierChild5" presStyleCnt="0"/>
      <dgm:spPr/>
      <dgm:t>
        <a:bodyPr/>
        <a:lstStyle/>
        <a:p>
          <a:endParaRPr lang="es-CR"/>
        </a:p>
      </dgm:t>
    </dgm:pt>
    <dgm:pt modelId="{F581151C-9341-41FA-B552-E2C7C673725F}" type="pres">
      <dgm:prSet presAssocID="{9D8FC1FA-C618-4CAC-BAD2-CAEBE49023BD}" presName="hierChild5" presStyleCnt="0"/>
      <dgm:spPr/>
      <dgm:t>
        <a:bodyPr/>
        <a:lstStyle/>
        <a:p>
          <a:endParaRPr lang="es-CR"/>
        </a:p>
      </dgm:t>
    </dgm:pt>
    <dgm:pt modelId="{2AEBAA5A-26A5-460E-8D46-CFAA8BAA7282}" type="pres">
      <dgm:prSet presAssocID="{C28B99CC-C5B9-4F1A-8B37-4B7B7A763646}" presName="hierChild3" presStyleCnt="0"/>
      <dgm:spPr/>
      <dgm:t>
        <a:bodyPr/>
        <a:lstStyle/>
        <a:p>
          <a:endParaRPr lang="es-CR"/>
        </a:p>
      </dgm:t>
    </dgm:pt>
  </dgm:ptLst>
  <dgm:cxnLst>
    <dgm:cxn modelId="{E71B2864-A962-4AA1-9D0B-EEEC57E59D98}" srcId="{C28B99CC-C5B9-4F1A-8B37-4B7B7A763646}" destId="{232A4CDA-CD50-436E-9947-A84F680DDF62}" srcOrd="0" destOrd="0" parTransId="{799AC3BD-D7B0-4A98-8550-EF1530689EB6}" sibTransId="{4BC8FA74-F0A6-4BC3-82B8-BDCEE4189B45}"/>
    <dgm:cxn modelId="{9D1A54C9-A24D-4E65-9A8E-33F776178ACA}" srcId="{9D8FC1FA-C618-4CAC-BAD2-CAEBE49023BD}" destId="{2B91C9B2-CF41-427A-8962-766EF5675E31}" srcOrd="2" destOrd="0" parTransId="{4F198440-56CB-4988-8E67-CA8D2CA88C91}" sibTransId="{937F11C7-E380-4FD6-A621-3EA4547FEB68}"/>
    <dgm:cxn modelId="{DBA865C3-08F4-41D8-8434-268B31F87CDD}" type="presOf" srcId="{8ECE0836-E1CD-4902-A4F2-9E9FB95044DD}" destId="{ABEAD551-74D7-41D3-A971-5070B862A730}" srcOrd="0" destOrd="0" presId="urn:microsoft.com/office/officeart/2008/layout/HalfCircleOrganizationChart"/>
    <dgm:cxn modelId="{F4C46882-B0AA-4596-886E-7EE15AE16A1E}" type="presOf" srcId="{A1E6A037-12EC-4232-8FAE-D22D976D6C73}" destId="{CB34A281-3FF2-42C2-B370-580CA2CA99BC}" srcOrd="0" destOrd="0" presId="urn:microsoft.com/office/officeart/2008/layout/HalfCircleOrganizationChart"/>
    <dgm:cxn modelId="{A2ED8688-95C6-4ECF-82D1-2987EACB81F7}" type="presOf" srcId="{799AC3BD-D7B0-4A98-8550-EF1530689EB6}" destId="{CF675C8E-6821-483D-B9AD-03F6956AA22A}" srcOrd="0" destOrd="0" presId="urn:microsoft.com/office/officeart/2008/layout/HalfCircleOrganizationChart"/>
    <dgm:cxn modelId="{5F383996-1A8D-4C70-AA6B-A8111E550FA2}" srcId="{9D8FC1FA-C618-4CAC-BAD2-CAEBE49023BD}" destId="{88BAD57B-B026-4CEC-A65E-A23D7FDDC404}" srcOrd="1" destOrd="0" parTransId="{BD61C991-D2DA-4F96-AE83-D10B6ED5DB56}" sibTransId="{BFD3350F-78E8-4BBF-ADD4-70EB0F40FB6C}"/>
    <dgm:cxn modelId="{FE5173CB-85A5-4F93-8B1B-B1A67504B43F}" srcId="{9D8FC1FA-C618-4CAC-BAD2-CAEBE49023BD}" destId="{A1E6A037-12EC-4232-8FAE-D22D976D6C73}" srcOrd="0" destOrd="0" parTransId="{AD42773A-05BB-4D48-A046-8D2629DBADB8}" sibTransId="{09B7DE49-9CFF-4DEB-94EC-3377319CE2CD}"/>
    <dgm:cxn modelId="{E65E054D-7000-462B-ADCD-79654A59EC45}" type="presOf" srcId="{9D8FC1FA-C618-4CAC-BAD2-CAEBE49023BD}" destId="{119EF1F8-48C4-475C-831D-F8DA6E4F350C}" srcOrd="1" destOrd="0" presId="urn:microsoft.com/office/officeart/2008/layout/HalfCircleOrganizationChart"/>
    <dgm:cxn modelId="{E0B88010-756F-4479-AD14-B6B619AC9E8B}" type="presOf" srcId="{140DB188-9494-47AC-AF55-6E90E18F2388}" destId="{E3E58330-9054-4AFD-9A5F-E26390FC512C}" srcOrd="0" destOrd="0" presId="urn:microsoft.com/office/officeart/2008/layout/HalfCircleOrganizationChart"/>
    <dgm:cxn modelId="{7F772D28-B8CF-49FD-BFF6-C0F87FAAD9A4}" type="presOf" srcId="{94AE3786-E43E-46F2-B0A1-9DA13D6C2DB5}" destId="{36AC330B-DC57-4931-9AD0-2A4E5B60E00E}" srcOrd="0" destOrd="0" presId="urn:microsoft.com/office/officeart/2008/layout/HalfCircleOrganizationChart"/>
    <dgm:cxn modelId="{4D7B9946-E769-4FCF-AA96-900E2F14DC0C}" type="presOf" srcId="{8A8FB813-D070-48C8-B5BE-CFAB8E1F2D35}" destId="{C0ADCD21-6F7B-4887-AB66-07778DDA252B}" srcOrd="0" destOrd="0" presId="urn:microsoft.com/office/officeart/2008/layout/HalfCircleOrganizationChart"/>
    <dgm:cxn modelId="{83D51FB3-F8E6-4CBC-80C9-C45209AB21EC}" type="presOf" srcId="{232A4CDA-CD50-436E-9947-A84F680DDF62}" destId="{C603E3DE-DB97-4D47-89E0-371166A8D607}" srcOrd="0" destOrd="0" presId="urn:microsoft.com/office/officeart/2008/layout/HalfCircleOrganizationChart"/>
    <dgm:cxn modelId="{2FBEFB09-22B1-441A-9717-905C3AD0D2D7}" type="presOf" srcId="{0043F352-568A-45D6-BDC2-B4CBCB57C1C5}" destId="{2FF6DEE9-7B47-44B6-99C6-D591BDB77B12}" srcOrd="0" destOrd="0" presId="urn:microsoft.com/office/officeart/2008/layout/HalfCircleOrganizationChart"/>
    <dgm:cxn modelId="{28E592D5-D442-4744-846B-A65A198B8196}" srcId="{9D8FC1FA-C618-4CAC-BAD2-CAEBE49023BD}" destId="{C3D00479-2C43-4A13-B47D-EFD349FFFF9B}" srcOrd="3" destOrd="0" parTransId="{30314364-5DC2-48B1-A0DE-F72D6625FEC5}" sibTransId="{387392E8-D02B-4558-AFBE-8BFE002CD423}"/>
    <dgm:cxn modelId="{DBBDA840-DFCB-4D33-A92F-E0B5233C4865}" type="presOf" srcId="{4F198440-56CB-4988-8E67-CA8D2CA88C91}" destId="{5B4C7B0B-8C7C-4BE3-9918-0F220539C949}" srcOrd="0" destOrd="0" presId="urn:microsoft.com/office/officeart/2008/layout/HalfCircleOrganizationChart"/>
    <dgm:cxn modelId="{74935CED-9263-4551-B6FF-7CCE6AA73DAF}" type="presOf" srcId="{4E12C31A-0080-43C8-B041-F3106917A482}" destId="{49D7D78F-B23A-4086-8E27-5B8A11F21D48}" srcOrd="1" destOrd="0" presId="urn:microsoft.com/office/officeart/2008/layout/HalfCircleOrganizationChart"/>
    <dgm:cxn modelId="{5702F0B7-FE32-4B4A-AFFD-33746BAA885E}" type="presOf" srcId="{A835A9C1-CBCD-4423-842F-FD1265BD8759}" destId="{7E9EAD8B-0E44-4144-8891-61F84024A989}" srcOrd="1" destOrd="0" presId="urn:microsoft.com/office/officeart/2008/layout/HalfCircleOrganizationChart"/>
    <dgm:cxn modelId="{0CDD69E5-67C7-4B3C-B4F1-AA9AA3814D33}" type="presOf" srcId="{9B52DF04-794B-4944-8907-F31CFAAC2A4A}" destId="{1DC3EC6A-0EE2-4392-B390-8319C35DBA6D}" srcOrd="0" destOrd="0" presId="urn:microsoft.com/office/officeart/2008/layout/HalfCircleOrganizationChart"/>
    <dgm:cxn modelId="{3B9C5749-0BD8-4133-B618-E8F444FB4BDB}" type="presOf" srcId="{F9D14C88-3104-4263-A8C6-BF095C8A07D4}" destId="{407251B4-341D-472B-8A64-EE94D626889D}" srcOrd="0" destOrd="0" presId="urn:microsoft.com/office/officeart/2008/layout/HalfCircleOrganizationChart"/>
    <dgm:cxn modelId="{C1C4677C-6F1C-4D0D-B4F0-E2A1F59D4061}" srcId="{2B91C9B2-CF41-427A-8962-766EF5675E31}" destId="{8A8FB813-D070-48C8-B5BE-CFAB8E1F2D35}" srcOrd="1" destOrd="0" parTransId="{F9D14C88-3104-4263-A8C6-BF095C8A07D4}" sibTransId="{BAFEF2F7-6AF9-44F2-A619-4A05B9044AF1}"/>
    <dgm:cxn modelId="{590B5670-EAE2-47DE-875A-85B5E8D95C72}" type="presOf" srcId="{C3D00479-2C43-4A13-B47D-EFD349FFFF9B}" destId="{35A78841-FAB4-4A7A-91D2-BF834A556398}" srcOrd="0" destOrd="0" presId="urn:microsoft.com/office/officeart/2008/layout/HalfCircleOrganizationChart"/>
    <dgm:cxn modelId="{24EDA529-06A1-49DB-A75E-60CC5FCEC4DA}" type="presOf" srcId="{9D8FC1FA-C618-4CAC-BAD2-CAEBE49023BD}" destId="{59222E53-F031-445A-B3D0-E34BEB4AA668}" srcOrd="0" destOrd="0" presId="urn:microsoft.com/office/officeart/2008/layout/HalfCircleOrganizationChart"/>
    <dgm:cxn modelId="{0CB999E7-E91A-41FD-8966-F404405B7405}" srcId="{585E680B-6C9F-4445-8F35-8A71337F86CE}" destId="{A835A9C1-CBCD-4423-842F-FD1265BD8759}" srcOrd="1" destOrd="0" parTransId="{0043F352-568A-45D6-BDC2-B4CBCB57C1C5}" sibTransId="{6B008666-3537-4CFC-91F3-D7D7086456A8}"/>
    <dgm:cxn modelId="{BA654A18-C6ED-441C-A044-E4BA75F36539}" srcId="{585E680B-6C9F-4445-8F35-8A71337F86CE}" destId="{43F1A92B-B89E-45AD-926B-11013731E623}" srcOrd="0" destOrd="0" parTransId="{B37C8C5A-D163-4630-A826-3F533B3397E7}" sibTransId="{FA281702-2117-4F14-916B-AAE992937FA6}"/>
    <dgm:cxn modelId="{9C527C3B-FFFC-4D7A-B375-C48ABC19B515}" srcId="{9D8FC1FA-C618-4CAC-BAD2-CAEBE49023BD}" destId="{585E680B-6C9F-4445-8F35-8A71337F86CE}" srcOrd="4" destOrd="0" parTransId="{1211470B-9D99-4E10-B0DB-AE2232A18931}" sibTransId="{89CB9B5F-5E4C-4666-A89C-A9009B63354A}"/>
    <dgm:cxn modelId="{85648307-6465-4345-B5E1-211CE8376C46}" type="presOf" srcId="{0F5B339D-12B8-4B5E-A4AB-ADE3C5F0773B}" destId="{A39C3053-0DF4-4149-8377-1D95619AEA86}" srcOrd="1" destOrd="0" presId="urn:microsoft.com/office/officeart/2008/layout/HalfCircleOrganizationChart"/>
    <dgm:cxn modelId="{19964168-CF60-4662-A7E8-E623B0F0F99A}" type="presOf" srcId="{8A8FB813-D070-48C8-B5BE-CFAB8E1F2D35}" destId="{71FD49B9-C632-4946-A995-A7573A9907FE}" srcOrd="1" destOrd="0" presId="urn:microsoft.com/office/officeart/2008/layout/HalfCircleOrganizationChart"/>
    <dgm:cxn modelId="{AC901313-62EF-4279-9519-2D4E94E96BE0}" type="presOf" srcId="{4E12C31A-0080-43C8-B041-F3106917A482}" destId="{7B6CC0A1-F910-4366-94CF-1AFB88FBED7F}" srcOrd="0" destOrd="0" presId="urn:microsoft.com/office/officeart/2008/layout/HalfCircleOrganizationChart"/>
    <dgm:cxn modelId="{11F286FD-187E-4786-BBDA-9B10D4BD1037}" type="presOf" srcId="{88BAD57B-B026-4CEC-A65E-A23D7FDDC404}" destId="{51D97B5B-324A-4D02-9E5F-98CDDAEE4E86}" srcOrd="1" destOrd="0" presId="urn:microsoft.com/office/officeart/2008/layout/HalfCircleOrganizationChart"/>
    <dgm:cxn modelId="{568AB07E-58E7-4FC4-8BC3-F00EBC06EA6F}" type="presOf" srcId="{232A4CDA-CD50-436E-9947-A84F680DDF62}" destId="{B7097B13-13F8-4382-9992-FFF5F73A5E9F}" srcOrd="1" destOrd="0" presId="urn:microsoft.com/office/officeart/2008/layout/HalfCircleOrganizationChart"/>
    <dgm:cxn modelId="{5A62036D-E6B5-4C26-B0E1-4B3C4E76D395}" type="presOf" srcId="{43F1A92B-B89E-45AD-926B-11013731E623}" destId="{AA5F2E06-28D0-4C3F-AB36-917DA42F1929}" srcOrd="0" destOrd="0" presId="urn:microsoft.com/office/officeart/2008/layout/HalfCircleOrganizationChart"/>
    <dgm:cxn modelId="{B464467E-2CAF-4807-89B4-8EFF9E22D450}" type="presOf" srcId="{C28B99CC-C5B9-4F1A-8B37-4B7B7A763646}" destId="{C9E44ACB-F377-4E7E-A7DB-695F8EEDF7D4}" srcOrd="1" destOrd="0" presId="urn:microsoft.com/office/officeart/2008/layout/HalfCircleOrganizationChart"/>
    <dgm:cxn modelId="{7DA244B2-9D15-4522-B4C4-9595C156C184}" type="presOf" srcId="{A89630BF-C485-4B7E-A81E-0007C9882643}" destId="{FA7D770A-EC24-4673-B3B0-BAAB6015B13D}" srcOrd="0" destOrd="0" presId="urn:microsoft.com/office/officeart/2008/layout/HalfCircleOrganizationChart"/>
    <dgm:cxn modelId="{A6DFAD2D-012D-4375-B386-10A7C2F9707F}" srcId="{C3D00479-2C43-4A13-B47D-EFD349FFFF9B}" destId="{8DEEA6E1-1E0E-47CE-9B47-04FBA40EEFBE}" srcOrd="0" destOrd="0" parTransId="{8ECE0836-E1CD-4902-A4F2-9E9FB95044DD}" sibTransId="{A7B1C70A-DF2D-48E3-B006-B237A28A48A3}"/>
    <dgm:cxn modelId="{98C0D90A-A30C-4AE0-B099-09101BD76FAB}" type="presOf" srcId="{585E680B-6C9F-4445-8F35-8A71337F86CE}" destId="{88CA2B91-BF6C-4AEA-9FF3-F2FEAE050C8C}" srcOrd="1" destOrd="0" presId="urn:microsoft.com/office/officeart/2008/layout/HalfCircleOrganizationChart"/>
    <dgm:cxn modelId="{9C1557D7-EDD7-4285-B81B-F87DA584C443}" srcId="{232A4CDA-CD50-436E-9947-A84F680DDF62}" destId="{0F5B339D-12B8-4B5E-A4AB-ADE3C5F0773B}" srcOrd="0" destOrd="0" parTransId="{A89630BF-C485-4B7E-A81E-0007C9882643}" sibTransId="{57F04193-5D49-4E43-9922-BD7C34C81BD1}"/>
    <dgm:cxn modelId="{ED4DCA05-A7A8-4DD9-904A-A8A65F7FF203}" type="presOf" srcId="{140DB188-9494-47AC-AF55-6E90E18F2388}" destId="{2C117F38-076B-4B92-93C4-9A041BE4531C}" srcOrd="1" destOrd="0" presId="urn:microsoft.com/office/officeart/2008/layout/HalfCircleOrganizationChart"/>
    <dgm:cxn modelId="{BB4E003D-A483-4B8D-B866-788FFCC54E41}" type="presOf" srcId="{0F5B339D-12B8-4B5E-A4AB-ADE3C5F0773B}" destId="{2158EE93-5B7D-4A29-92F6-B60693E2D19F}" srcOrd="0" destOrd="0" presId="urn:microsoft.com/office/officeart/2008/layout/HalfCircleOrganizationChart"/>
    <dgm:cxn modelId="{78FFC638-3690-46CD-B59C-799907A174D3}" type="presOf" srcId="{C28B99CC-C5B9-4F1A-8B37-4B7B7A763646}" destId="{3DD3713D-D4A5-44B4-BFAD-B2812346FD4A}" srcOrd="0" destOrd="0" presId="urn:microsoft.com/office/officeart/2008/layout/HalfCircleOrganizationChart"/>
    <dgm:cxn modelId="{4D08171C-6D3E-4589-8170-03C8633F429C}" type="presOf" srcId="{A1E6A037-12EC-4232-8FAE-D22D976D6C73}" destId="{78CFF948-AEC9-4F98-A9B5-A3D860397F3C}" srcOrd="1" destOrd="0" presId="urn:microsoft.com/office/officeart/2008/layout/HalfCircleOrganizationChart"/>
    <dgm:cxn modelId="{2A65FB77-76FB-42BD-B1FE-1F1BADD6677D}" type="presOf" srcId="{30314364-5DC2-48B1-A0DE-F72D6625FEC5}" destId="{95071F95-2E00-4C91-B225-7493B11D688C}" srcOrd="0" destOrd="0" presId="urn:microsoft.com/office/officeart/2008/layout/HalfCircleOrganizationChart"/>
    <dgm:cxn modelId="{FA4A80E3-8159-47DF-8451-DA24DBABF474}" srcId="{232A4CDA-CD50-436E-9947-A84F680DDF62}" destId="{4E12C31A-0080-43C8-B041-F3106917A482}" srcOrd="1" destOrd="0" parTransId="{B73E60DB-89D2-4F46-8139-C1C401AF9F48}" sibTransId="{7AA2C8D6-4A49-44B9-98E9-26A0169A1CEB}"/>
    <dgm:cxn modelId="{FC005213-1075-463E-BF45-368B26AB4585}" srcId="{C28B99CC-C5B9-4F1A-8B37-4B7B7A763646}" destId="{9D8FC1FA-C618-4CAC-BAD2-CAEBE49023BD}" srcOrd="1" destOrd="0" parTransId="{94AE3786-E43E-46F2-B0A1-9DA13D6C2DB5}" sibTransId="{52DDD3B5-ACA8-49CF-9A2F-63A8BF2D849E}"/>
    <dgm:cxn modelId="{57E2702A-C5AC-4D62-B461-EC98BB437F66}" type="presOf" srcId="{A835A9C1-CBCD-4423-842F-FD1265BD8759}" destId="{C7BB2796-CF9C-4519-BA6D-9927742C1489}" srcOrd="0" destOrd="0" presId="urn:microsoft.com/office/officeart/2008/layout/HalfCircleOrganizationChart"/>
    <dgm:cxn modelId="{23DB958B-D022-4313-A08F-E7342DEE57C0}" type="presOf" srcId="{B37C8C5A-D163-4630-A826-3F533B3397E7}" destId="{0704E25A-3F6D-43F1-AEAE-C880CBCD3B57}" srcOrd="0" destOrd="0" presId="urn:microsoft.com/office/officeart/2008/layout/HalfCircleOrganizationChart"/>
    <dgm:cxn modelId="{4E030C68-C1D9-42F1-868B-FC407E3D51F5}" srcId="{9AC74F06-18B5-464D-AA5A-77CBF42C317F}" destId="{C28B99CC-C5B9-4F1A-8B37-4B7B7A763646}" srcOrd="0" destOrd="0" parTransId="{6024C68A-CC94-4071-A6E3-4CF228A36803}" sibTransId="{6EE96F1B-231F-426E-899F-69E8DD90A1B9}"/>
    <dgm:cxn modelId="{1706677E-4824-4A8D-901B-35E9DF579CED}" type="presOf" srcId="{B73E60DB-89D2-4F46-8139-C1C401AF9F48}" destId="{7DD8EC67-B49E-4C55-B8C9-EEECD06A0A08}" srcOrd="0" destOrd="0" presId="urn:microsoft.com/office/officeart/2008/layout/HalfCircleOrganizationChart"/>
    <dgm:cxn modelId="{F51BF83F-385B-43CC-8186-00C1244EC4F6}" type="presOf" srcId="{43F1A92B-B89E-45AD-926B-11013731E623}" destId="{EE84141B-CC30-4B60-AA83-45EB1D085CF9}" srcOrd="1" destOrd="0" presId="urn:microsoft.com/office/officeart/2008/layout/HalfCircleOrganizationChart"/>
    <dgm:cxn modelId="{749131D2-27C2-4DD8-B128-00105CA07D00}" type="presOf" srcId="{BD61C991-D2DA-4F96-AE83-D10B6ED5DB56}" destId="{B905253D-C14C-4F58-87B8-FBCE8EA9B9F6}" srcOrd="0" destOrd="0" presId="urn:microsoft.com/office/officeart/2008/layout/HalfCircleOrganizationChart"/>
    <dgm:cxn modelId="{DDBE3FF7-C1DF-41D4-B5C5-AB678C185D75}" type="presOf" srcId="{2B91C9B2-CF41-427A-8962-766EF5675E31}" destId="{6F04685A-412E-40C4-8B2D-A66A07553874}" srcOrd="0" destOrd="0" presId="urn:microsoft.com/office/officeart/2008/layout/HalfCircleOrganizationChart"/>
    <dgm:cxn modelId="{1FAE6728-BAF6-446C-8373-3D2FD54D8A7E}" type="presOf" srcId="{AD42773A-05BB-4D48-A046-8D2629DBADB8}" destId="{351E596E-F4A8-4375-A82F-38F0F1538DA3}" srcOrd="0" destOrd="0" presId="urn:microsoft.com/office/officeart/2008/layout/HalfCircleOrganizationChart"/>
    <dgm:cxn modelId="{9C2C066B-466E-4A4C-AEBB-9FD02496F493}" type="presOf" srcId="{9AC74F06-18B5-464D-AA5A-77CBF42C317F}" destId="{AEA8B166-C9B9-4745-9803-9BBB34C769CC}" srcOrd="0" destOrd="0" presId="urn:microsoft.com/office/officeart/2008/layout/HalfCircleOrganizationChart"/>
    <dgm:cxn modelId="{3D107DE9-3117-4B61-AAAD-824C0172B88D}" type="presOf" srcId="{C3D00479-2C43-4A13-B47D-EFD349FFFF9B}" destId="{0CB79CF8-6B14-4838-ADCB-56F2FB6FF653}" srcOrd="1" destOrd="0" presId="urn:microsoft.com/office/officeart/2008/layout/HalfCircleOrganizationChart"/>
    <dgm:cxn modelId="{F78014B7-47FD-4B78-B535-697BCA204E88}" type="presOf" srcId="{48D4DC5F-4622-460F-AD0F-D1F43B4421AE}" destId="{733E4D68-96BE-4C97-8313-0AE7D28EB7EC}" srcOrd="0" destOrd="0" presId="urn:microsoft.com/office/officeart/2008/layout/HalfCircleOrganizationChart"/>
    <dgm:cxn modelId="{43C80CCD-3B83-4D80-BFD6-660D452DF5CB}" type="presOf" srcId="{1211470B-9D99-4E10-B0DB-AE2232A18931}" destId="{5E43386D-5D63-4A24-86C2-1869E2353A13}" srcOrd="0" destOrd="0" presId="urn:microsoft.com/office/officeart/2008/layout/HalfCircleOrganizationChart"/>
    <dgm:cxn modelId="{28B2DECA-9AEB-4B63-A308-9300F9661BEB}" type="presOf" srcId="{8DEEA6E1-1E0E-47CE-9B47-04FBA40EEFBE}" destId="{4879A4ED-5A05-412B-A6C9-B368DF4B9993}" srcOrd="0" destOrd="0" presId="urn:microsoft.com/office/officeart/2008/layout/HalfCircleOrganizationChart"/>
    <dgm:cxn modelId="{38270F7E-1C1B-4101-B4F8-CE9DD47C4C94}" type="presOf" srcId="{585E680B-6C9F-4445-8F35-8A71337F86CE}" destId="{033F0077-2D9A-422B-BCBD-3163005C3822}" srcOrd="0" destOrd="0" presId="urn:microsoft.com/office/officeart/2008/layout/HalfCircleOrganizationChart"/>
    <dgm:cxn modelId="{60B1376E-BAB5-43F5-A0FB-EB056DA3A854}" srcId="{2B91C9B2-CF41-427A-8962-766EF5675E31}" destId="{48D4DC5F-4622-460F-AD0F-D1F43B4421AE}" srcOrd="0" destOrd="0" parTransId="{ADD6454E-FB40-498A-B62D-49A8AF3962F9}" sibTransId="{96A22197-2A62-452B-90A2-6308B96A09DD}"/>
    <dgm:cxn modelId="{A7FBE86E-4804-4800-9EA9-7478EF7621C7}" type="presOf" srcId="{88BAD57B-B026-4CEC-A65E-A23D7FDDC404}" destId="{00B23B68-4ACC-438A-A950-559F23BAF47A}" srcOrd="0" destOrd="0" presId="urn:microsoft.com/office/officeart/2008/layout/HalfCircleOrganizationChart"/>
    <dgm:cxn modelId="{11580EC8-FB3C-41E4-B821-4EB04D8E9DD4}" type="presOf" srcId="{8DEEA6E1-1E0E-47CE-9B47-04FBA40EEFBE}" destId="{F02CAF71-AEB8-469C-86CE-FEE6430867BB}" srcOrd="1" destOrd="0" presId="urn:microsoft.com/office/officeart/2008/layout/HalfCircleOrganizationChart"/>
    <dgm:cxn modelId="{1900369E-1032-4C49-9017-DD77E758CA92}" type="presOf" srcId="{48D4DC5F-4622-460F-AD0F-D1F43B4421AE}" destId="{93B769E9-4B78-4BD5-9C5B-D0CBA4715A53}" srcOrd="1" destOrd="0" presId="urn:microsoft.com/office/officeart/2008/layout/HalfCircleOrganizationChart"/>
    <dgm:cxn modelId="{98ACE761-7DDF-439B-8357-A17EA20BC90C}" srcId="{C3D00479-2C43-4A13-B47D-EFD349FFFF9B}" destId="{140DB188-9494-47AC-AF55-6E90E18F2388}" srcOrd="1" destOrd="0" parTransId="{9B52DF04-794B-4944-8907-F31CFAAC2A4A}" sibTransId="{6B84073A-0492-420E-A368-90853AA1D980}"/>
    <dgm:cxn modelId="{3D4D0E12-3EF5-4696-851F-4A2AED93EFF0}" type="presOf" srcId="{2B91C9B2-CF41-427A-8962-766EF5675E31}" destId="{BBE34D5E-DFA6-4130-8000-195FD6BD5196}" srcOrd="1" destOrd="0" presId="urn:microsoft.com/office/officeart/2008/layout/HalfCircleOrganizationChart"/>
    <dgm:cxn modelId="{ACEFCFE9-F027-461B-809B-8CF1AA5F8782}" type="presOf" srcId="{ADD6454E-FB40-498A-B62D-49A8AF3962F9}" destId="{3F2B5ACD-E56E-477B-AF11-58C4D8E76B68}" srcOrd="0" destOrd="0" presId="urn:microsoft.com/office/officeart/2008/layout/HalfCircleOrganizationChart"/>
    <dgm:cxn modelId="{F96E167B-AE60-423A-A78D-AECE9C3D4EBF}" type="presParOf" srcId="{AEA8B166-C9B9-4745-9803-9BBB34C769CC}" destId="{59EFB6B6-E8B3-4AB3-85D8-395A600126F7}" srcOrd="0" destOrd="0" presId="urn:microsoft.com/office/officeart/2008/layout/HalfCircleOrganizationChart"/>
    <dgm:cxn modelId="{D3EDA82F-8A7F-4B37-B8DD-578D8471C10D}" type="presParOf" srcId="{59EFB6B6-E8B3-4AB3-85D8-395A600126F7}" destId="{AFC0898A-D26F-4FCE-B08F-C09AC303118C}" srcOrd="0" destOrd="0" presId="urn:microsoft.com/office/officeart/2008/layout/HalfCircleOrganizationChart"/>
    <dgm:cxn modelId="{57E20C4E-BE47-475C-A7AF-F38A346D4970}" type="presParOf" srcId="{AFC0898A-D26F-4FCE-B08F-C09AC303118C}" destId="{3DD3713D-D4A5-44B4-BFAD-B2812346FD4A}" srcOrd="0" destOrd="0" presId="urn:microsoft.com/office/officeart/2008/layout/HalfCircleOrganizationChart"/>
    <dgm:cxn modelId="{F3864680-D7AD-4FB7-A078-0980DA9F5C1C}" type="presParOf" srcId="{AFC0898A-D26F-4FCE-B08F-C09AC303118C}" destId="{9A529523-D7CA-4830-A0FE-A8CB6AA4BD68}" srcOrd="1" destOrd="0" presId="urn:microsoft.com/office/officeart/2008/layout/HalfCircleOrganizationChart"/>
    <dgm:cxn modelId="{E9E63FE0-66E1-4743-9BDF-502B6A4E71BA}" type="presParOf" srcId="{AFC0898A-D26F-4FCE-B08F-C09AC303118C}" destId="{C175E558-681C-4AEA-912D-89B74D04F7A9}" srcOrd="2" destOrd="0" presId="urn:microsoft.com/office/officeart/2008/layout/HalfCircleOrganizationChart"/>
    <dgm:cxn modelId="{93D27867-ED83-4FC4-BEE4-0FCA034522AD}" type="presParOf" srcId="{AFC0898A-D26F-4FCE-B08F-C09AC303118C}" destId="{C9E44ACB-F377-4E7E-A7DB-695F8EEDF7D4}" srcOrd="3" destOrd="0" presId="urn:microsoft.com/office/officeart/2008/layout/HalfCircleOrganizationChart"/>
    <dgm:cxn modelId="{69354BDF-39B3-4090-B0AF-E3F63FA9D8AA}" type="presParOf" srcId="{59EFB6B6-E8B3-4AB3-85D8-395A600126F7}" destId="{C759A21B-C985-4F39-80C3-5A67A18D632E}" srcOrd="1" destOrd="0" presId="urn:microsoft.com/office/officeart/2008/layout/HalfCircleOrganizationChart"/>
    <dgm:cxn modelId="{E9EC95CF-F7BE-4C23-8430-9436D15CCFC5}" type="presParOf" srcId="{C759A21B-C985-4F39-80C3-5A67A18D632E}" destId="{CF675C8E-6821-483D-B9AD-03F6956AA22A}" srcOrd="0" destOrd="0" presId="urn:microsoft.com/office/officeart/2008/layout/HalfCircleOrganizationChart"/>
    <dgm:cxn modelId="{F8219F60-ADBA-491C-9B4D-9F887BAE8244}" type="presParOf" srcId="{C759A21B-C985-4F39-80C3-5A67A18D632E}" destId="{306F918D-186B-42DC-85FC-AE55554D67CF}" srcOrd="1" destOrd="0" presId="urn:microsoft.com/office/officeart/2008/layout/HalfCircleOrganizationChart"/>
    <dgm:cxn modelId="{B7E3776E-C4B8-483F-881E-EC44FBE283D1}" type="presParOf" srcId="{306F918D-186B-42DC-85FC-AE55554D67CF}" destId="{EBC8736A-7A13-419B-9141-3957A3FB0DA4}" srcOrd="0" destOrd="0" presId="urn:microsoft.com/office/officeart/2008/layout/HalfCircleOrganizationChart"/>
    <dgm:cxn modelId="{F2C27A99-408C-4C24-BA82-4060A984D315}" type="presParOf" srcId="{EBC8736A-7A13-419B-9141-3957A3FB0DA4}" destId="{C603E3DE-DB97-4D47-89E0-371166A8D607}" srcOrd="0" destOrd="0" presId="urn:microsoft.com/office/officeart/2008/layout/HalfCircleOrganizationChart"/>
    <dgm:cxn modelId="{111994B8-1D0A-4C08-A5DB-568CF26227C3}" type="presParOf" srcId="{EBC8736A-7A13-419B-9141-3957A3FB0DA4}" destId="{725A6867-7B47-45A8-9507-D4D4C9275EDC}" srcOrd="1" destOrd="0" presId="urn:microsoft.com/office/officeart/2008/layout/HalfCircleOrganizationChart"/>
    <dgm:cxn modelId="{18520213-F7F8-42B5-8AE0-7BA830851B54}" type="presParOf" srcId="{EBC8736A-7A13-419B-9141-3957A3FB0DA4}" destId="{83CCFFE8-DD39-4E34-A146-4A3FEABDA2DA}" srcOrd="2" destOrd="0" presId="urn:microsoft.com/office/officeart/2008/layout/HalfCircleOrganizationChart"/>
    <dgm:cxn modelId="{6D6B34D4-C82A-472B-9B8A-0D9E0AB01395}" type="presParOf" srcId="{EBC8736A-7A13-419B-9141-3957A3FB0DA4}" destId="{B7097B13-13F8-4382-9992-FFF5F73A5E9F}" srcOrd="3" destOrd="0" presId="urn:microsoft.com/office/officeart/2008/layout/HalfCircleOrganizationChart"/>
    <dgm:cxn modelId="{17FBA28E-3713-4BCB-B70C-96B830C67CAE}" type="presParOf" srcId="{306F918D-186B-42DC-85FC-AE55554D67CF}" destId="{6A520D8C-D684-4FA3-879F-27BB2A5FE41C}" srcOrd="1" destOrd="0" presId="urn:microsoft.com/office/officeart/2008/layout/HalfCircleOrganizationChart"/>
    <dgm:cxn modelId="{DF5F9124-419D-470A-9AE2-61767706D1B5}" type="presParOf" srcId="{6A520D8C-D684-4FA3-879F-27BB2A5FE41C}" destId="{FA7D770A-EC24-4673-B3B0-BAAB6015B13D}" srcOrd="0" destOrd="0" presId="urn:microsoft.com/office/officeart/2008/layout/HalfCircleOrganizationChart"/>
    <dgm:cxn modelId="{B3C02F56-60E7-4D72-AC3A-C537DDAF61EE}" type="presParOf" srcId="{6A520D8C-D684-4FA3-879F-27BB2A5FE41C}" destId="{DF0F9C46-0DB3-437D-AF1F-E9E46BA790CF}" srcOrd="1" destOrd="0" presId="urn:microsoft.com/office/officeart/2008/layout/HalfCircleOrganizationChart"/>
    <dgm:cxn modelId="{13E33D53-8AE2-4CAF-B1CD-9CD2B2C82BE0}" type="presParOf" srcId="{DF0F9C46-0DB3-437D-AF1F-E9E46BA790CF}" destId="{9DC81B10-5A9B-4A74-A595-BAC3727E221C}" srcOrd="0" destOrd="0" presId="urn:microsoft.com/office/officeart/2008/layout/HalfCircleOrganizationChart"/>
    <dgm:cxn modelId="{C120F22D-883B-418B-84DF-9A30FE5EB981}" type="presParOf" srcId="{9DC81B10-5A9B-4A74-A595-BAC3727E221C}" destId="{2158EE93-5B7D-4A29-92F6-B60693E2D19F}" srcOrd="0" destOrd="0" presId="urn:microsoft.com/office/officeart/2008/layout/HalfCircleOrganizationChart"/>
    <dgm:cxn modelId="{25A6FCB5-6268-40E0-A20B-092EC843148A}" type="presParOf" srcId="{9DC81B10-5A9B-4A74-A595-BAC3727E221C}" destId="{8A7DF613-BA65-488B-899B-FEF99D635C7D}" srcOrd="1" destOrd="0" presId="urn:microsoft.com/office/officeart/2008/layout/HalfCircleOrganizationChart"/>
    <dgm:cxn modelId="{E86FBD8C-78A6-41D8-8DD9-2BE1D1D0BE36}" type="presParOf" srcId="{9DC81B10-5A9B-4A74-A595-BAC3727E221C}" destId="{86C57FC8-113B-4BB3-9D80-5B15FF7270EE}" srcOrd="2" destOrd="0" presId="urn:microsoft.com/office/officeart/2008/layout/HalfCircleOrganizationChart"/>
    <dgm:cxn modelId="{8D0F8642-7C71-4C52-BB06-7A0DE9E65FF1}" type="presParOf" srcId="{9DC81B10-5A9B-4A74-A595-BAC3727E221C}" destId="{A39C3053-0DF4-4149-8377-1D95619AEA86}" srcOrd="3" destOrd="0" presId="urn:microsoft.com/office/officeart/2008/layout/HalfCircleOrganizationChart"/>
    <dgm:cxn modelId="{5B64FA1B-2B82-450F-A2B8-77CA67DD3B16}" type="presParOf" srcId="{DF0F9C46-0DB3-437D-AF1F-E9E46BA790CF}" destId="{664EA903-268B-40DB-947C-599B7553A8D7}" srcOrd="1" destOrd="0" presId="urn:microsoft.com/office/officeart/2008/layout/HalfCircleOrganizationChart"/>
    <dgm:cxn modelId="{988A7FAD-2272-497E-96C5-2BA4040E6AB4}" type="presParOf" srcId="{DF0F9C46-0DB3-437D-AF1F-E9E46BA790CF}" destId="{DDC91002-C704-4550-94B5-FDBE3955FC1B}" srcOrd="2" destOrd="0" presId="urn:microsoft.com/office/officeart/2008/layout/HalfCircleOrganizationChart"/>
    <dgm:cxn modelId="{B0814D6D-7F4C-45A8-A0CF-1D7829DF6279}" type="presParOf" srcId="{6A520D8C-D684-4FA3-879F-27BB2A5FE41C}" destId="{7DD8EC67-B49E-4C55-B8C9-EEECD06A0A08}" srcOrd="2" destOrd="0" presId="urn:microsoft.com/office/officeart/2008/layout/HalfCircleOrganizationChart"/>
    <dgm:cxn modelId="{09D2D1C4-F013-44D0-A122-E5E806870DF3}" type="presParOf" srcId="{6A520D8C-D684-4FA3-879F-27BB2A5FE41C}" destId="{84A5253F-B204-4E0C-9DA1-3969AC6BA522}" srcOrd="3" destOrd="0" presId="urn:microsoft.com/office/officeart/2008/layout/HalfCircleOrganizationChart"/>
    <dgm:cxn modelId="{124DDBE6-4DE6-4C38-B5F3-F32CBBAB973A}" type="presParOf" srcId="{84A5253F-B204-4E0C-9DA1-3969AC6BA522}" destId="{46EA888F-2543-44BC-9729-13617F95C2BA}" srcOrd="0" destOrd="0" presId="urn:microsoft.com/office/officeart/2008/layout/HalfCircleOrganizationChart"/>
    <dgm:cxn modelId="{6354B85D-A5C6-4C28-A3B3-D3F179A883EF}" type="presParOf" srcId="{46EA888F-2543-44BC-9729-13617F95C2BA}" destId="{7B6CC0A1-F910-4366-94CF-1AFB88FBED7F}" srcOrd="0" destOrd="0" presId="urn:microsoft.com/office/officeart/2008/layout/HalfCircleOrganizationChart"/>
    <dgm:cxn modelId="{28A6A6C1-2536-4AC9-92C2-6F27249345E9}" type="presParOf" srcId="{46EA888F-2543-44BC-9729-13617F95C2BA}" destId="{435E217B-4D1B-4255-9F2A-3EA20E24B150}" srcOrd="1" destOrd="0" presId="urn:microsoft.com/office/officeart/2008/layout/HalfCircleOrganizationChart"/>
    <dgm:cxn modelId="{13A826B9-5768-4026-8DDE-1C2A4D28B4BE}" type="presParOf" srcId="{46EA888F-2543-44BC-9729-13617F95C2BA}" destId="{1D8541E1-45BF-4DCA-BA39-85AEAE8099AF}" srcOrd="2" destOrd="0" presId="urn:microsoft.com/office/officeart/2008/layout/HalfCircleOrganizationChart"/>
    <dgm:cxn modelId="{94AF8693-ED2B-438C-950E-790CDDCC43BA}" type="presParOf" srcId="{46EA888F-2543-44BC-9729-13617F95C2BA}" destId="{49D7D78F-B23A-4086-8E27-5B8A11F21D48}" srcOrd="3" destOrd="0" presId="urn:microsoft.com/office/officeart/2008/layout/HalfCircleOrganizationChart"/>
    <dgm:cxn modelId="{51051960-E43A-41B9-A753-101977B34D40}" type="presParOf" srcId="{84A5253F-B204-4E0C-9DA1-3969AC6BA522}" destId="{9FA6C5C8-27F8-4AE4-BDD4-49821AF663F5}" srcOrd="1" destOrd="0" presId="urn:microsoft.com/office/officeart/2008/layout/HalfCircleOrganizationChart"/>
    <dgm:cxn modelId="{936EF3AD-6CF0-4755-BB7A-234822523D65}" type="presParOf" srcId="{84A5253F-B204-4E0C-9DA1-3969AC6BA522}" destId="{A56C5C9D-0B3A-4734-9A39-19F2EE2E1E8C}" srcOrd="2" destOrd="0" presId="urn:microsoft.com/office/officeart/2008/layout/HalfCircleOrganizationChart"/>
    <dgm:cxn modelId="{4413F4A3-C137-497D-9823-C850729B06CB}" type="presParOf" srcId="{306F918D-186B-42DC-85FC-AE55554D67CF}" destId="{C43184EA-E324-4B33-BA98-D6941A633BCF}" srcOrd="2" destOrd="0" presId="urn:microsoft.com/office/officeart/2008/layout/HalfCircleOrganizationChart"/>
    <dgm:cxn modelId="{BDF6DE40-FDC9-4EB0-B62E-561E3D515E5E}" type="presParOf" srcId="{C759A21B-C985-4F39-80C3-5A67A18D632E}" destId="{36AC330B-DC57-4931-9AD0-2A4E5B60E00E}" srcOrd="2" destOrd="0" presId="urn:microsoft.com/office/officeart/2008/layout/HalfCircleOrganizationChart"/>
    <dgm:cxn modelId="{B03BB4D2-7A4E-4ABD-A53D-6A0365C3AC2B}" type="presParOf" srcId="{C759A21B-C985-4F39-80C3-5A67A18D632E}" destId="{BC4E6CEE-9856-4732-99D2-C505AC8B2E2A}" srcOrd="3" destOrd="0" presId="urn:microsoft.com/office/officeart/2008/layout/HalfCircleOrganizationChart"/>
    <dgm:cxn modelId="{F882F620-E9CB-4139-8C06-5E429B2027CC}" type="presParOf" srcId="{BC4E6CEE-9856-4732-99D2-C505AC8B2E2A}" destId="{9E646282-1653-4967-AD9B-EC513242930F}" srcOrd="0" destOrd="0" presId="urn:microsoft.com/office/officeart/2008/layout/HalfCircleOrganizationChart"/>
    <dgm:cxn modelId="{99CEF727-C7BB-4F0E-AA0D-7D7DD5FFD40E}" type="presParOf" srcId="{9E646282-1653-4967-AD9B-EC513242930F}" destId="{59222E53-F031-445A-B3D0-E34BEB4AA668}" srcOrd="0" destOrd="0" presId="urn:microsoft.com/office/officeart/2008/layout/HalfCircleOrganizationChart"/>
    <dgm:cxn modelId="{7F2AE706-51C5-41DD-8905-DECFA5693342}" type="presParOf" srcId="{9E646282-1653-4967-AD9B-EC513242930F}" destId="{2B09DDF7-1DD6-4459-B958-277F5F9BE706}" srcOrd="1" destOrd="0" presId="urn:microsoft.com/office/officeart/2008/layout/HalfCircleOrganizationChart"/>
    <dgm:cxn modelId="{8988EC86-E0FB-4682-9034-8C5B6418D1E9}" type="presParOf" srcId="{9E646282-1653-4967-AD9B-EC513242930F}" destId="{05B6820D-A7FD-4839-83BB-58436DDE7184}" srcOrd="2" destOrd="0" presId="urn:microsoft.com/office/officeart/2008/layout/HalfCircleOrganizationChart"/>
    <dgm:cxn modelId="{C850E10E-35B2-4C9F-8091-1ED031F83704}" type="presParOf" srcId="{9E646282-1653-4967-AD9B-EC513242930F}" destId="{119EF1F8-48C4-475C-831D-F8DA6E4F350C}" srcOrd="3" destOrd="0" presId="urn:microsoft.com/office/officeart/2008/layout/HalfCircleOrganizationChart"/>
    <dgm:cxn modelId="{3316837F-4400-48F6-927C-F0048CD2811C}" type="presParOf" srcId="{BC4E6CEE-9856-4732-99D2-C505AC8B2E2A}" destId="{D394B18E-EF9F-49DB-BE9C-F293BD1AFDA3}" srcOrd="1" destOrd="0" presId="urn:microsoft.com/office/officeart/2008/layout/HalfCircleOrganizationChart"/>
    <dgm:cxn modelId="{3FF5B107-73D9-45DB-8511-8D6DC0D7052B}" type="presParOf" srcId="{D394B18E-EF9F-49DB-BE9C-F293BD1AFDA3}" destId="{351E596E-F4A8-4375-A82F-38F0F1538DA3}" srcOrd="0" destOrd="0" presId="urn:microsoft.com/office/officeart/2008/layout/HalfCircleOrganizationChart"/>
    <dgm:cxn modelId="{5D9F35C1-6780-4A2A-A64C-821926F3D104}" type="presParOf" srcId="{D394B18E-EF9F-49DB-BE9C-F293BD1AFDA3}" destId="{0F500041-6918-4E23-BEED-312D52EF19E3}" srcOrd="1" destOrd="0" presId="urn:microsoft.com/office/officeart/2008/layout/HalfCircleOrganizationChart"/>
    <dgm:cxn modelId="{929C0E25-E9D9-4AA6-8981-AA44A7AD4482}" type="presParOf" srcId="{0F500041-6918-4E23-BEED-312D52EF19E3}" destId="{B14EAD63-0E8F-47D3-918A-63B853796671}" srcOrd="0" destOrd="0" presId="urn:microsoft.com/office/officeart/2008/layout/HalfCircleOrganizationChart"/>
    <dgm:cxn modelId="{EDF4D4CA-2C01-4944-8A0E-E472269423FA}" type="presParOf" srcId="{B14EAD63-0E8F-47D3-918A-63B853796671}" destId="{CB34A281-3FF2-42C2-B370-580CA2CA99BC}" srcOrd="0" destOrd="0" presId="urn:microsoft.com/office/officeart/2008/layout/HalfCircleOrganizationChart"/>
    <dgm:cxn modelId="{08CBBFA4-A193-42FE-8298-FA9E5B088DE3}" type="presParOf" srcId="{B14EAD63-0E8F-47D3-918A-63B853796671}" destId="{2C61EA10-1696-4827-83A1-1E84C371C72E}" srcOrd="1" destOrd="0" presId="urn:microsoft.com/office/officeart/2008/layout/HalfCircleOrganizationChart"/>
    <dgm:cxn modelId="{6246D541-455F-4BF0-9B78-0DFCFAA3CE1F}" type="presParOf" srcId="{B14EAD63-0E8F-47D3-918A-63B853796671}" destId="{DCE4B0E8-5635-40ED-A01A-2970541D854E}" srcOrd="2" destOrd="0" presId="urn:microsoft.com/office/officeart/2008/layout/HalfCircleOrganizationChart"/>
    <dgm:cxn modelId="{B058DAB7-8B96-47DA-A4EA-28F0509A110F}" type="presParOf" srcId="{B14EAD63-0E8F-47D3-918A-63B853796671}" destId="{78CFF948-AEC9-4F98-A9B5-A3D860397F3C}" srcOrd="3" destOrd="0" presId="urn:microsoft.com/office/officeart/2008/layout/HalfCircleOrganizationChart"/>
    <dgm:cxn modelId="{1B1F7E02-6785-4542-83D9-24229C4B678C}" type="presParOf" srcId="{0F500041-6918-4E23-BEED-312D52EF19E3}" destId="{06FE6E1C-E605-45D0-94BF-4FB85D321A50}" srcOrd="1" destOrd="0" presId="urn:microsoft.com/office/officeart/2008/layout/HalfCircleOrganizationChart"/>
    <dgm:cxn modelId="{ADF411B9-F631-4CD6-88AA-980581100C2E}" type="presParOf" srcId="{0F500041-6918-4E23-BEED-312D52EF19E3}" destId="{6307E18E-26ED-4710-9501-A1D9AE80357E}" srcOrd="2" destOrd="0" presId="urn:microsoft.com/office/officeart/2008/layout/HalfCircleOrganizationChart"/>
    <dgm:cxn modelId="{4B3DDA98-1708-44BE-8EDC-0BF291F3F852}" type="presParOf" srcId="{D394B18E-EF9F-49DB-BE9C-F293BD1AFDA3}" destId="{B905253D-C14C-4F58-87B8-FBCE8EA9B9F6}" srcOrd="2" destOrd="0" presId="urn:microsoft.com/office/officeart/2008/layout/HalfCircleOrganizationChart"/>
    <dgm:cxn modelId="{051E023F-696D-41BD-883A-578AB4CA0E18}" type="presParOf" srcId="{D394B18E-EF9F-49DB-BE9C-F293BD1AFDA3}" destId="{0ADC6432-AB11-4F82-A3E3-46225A97797A}" srcOrd="3" destOrd="0" presId="urn:microsoft.com/office/officeart/2008/layout/HalfCircleOrganizationChart"/>
    <dgm:cxn modelId="{1BD2EFDE-9556-4173-853E-D72129DD6302}" type="presParOf" srcId="{0ADC6432-AB11-4F82-A3E3-46225A97797A}" destId="{BA514F69-C603-44A8-A466-7867C039BD5E}" srcOrd="0" destOrd="0" presId="urn:microsoft.com/office/officeart/2008/layout/HalfCircleOrganizationChart"/>
    <dgm:cxn modelId="{5050F42C-C710-4F84-8418-3B941D9ADFDB}" type="presParOf" srcId="{BA514F69-C603-44A8-A466-7867C039BD5E}" destId="{00B23B68-4ACC-438A-A950-559F23BAF47A}" srcOrd="0" destOrd="0" presId="urn:microsoft.com/office/officeart/2008/layout/HalfCircleOrganizationChart"/>
    <dgm:cxn modelId="{918B30BB-935A-4644-BDA7-06FDF225448E}" type="presParOf" srcId="{BA514F69-C603-44A8-A466-7867C039BD5E}" destId="{4F0EF997-93C0-4479-8309-7EA958A2C28A}" srcOrd="1" destOrd="0" presId="urn:microsoft.com/office/officeart/2008/layout/HalfCircleOrganizationChart"/>
    <dgm:cxn modelId="{A19AB465-6A1D-43BD-A598-BEB43BDFBDA8}" type="presParOf" srcId="{BA514F69-C603-44A8-A466-7867C039BD5E}" destId="{51E3F866-7C97-42CB-A2F9-5024F5533E54}" srcOrd="2" destOrd="0" presId="urn:microsoft.com/office/officeart/2008/layout/HalfCircleOrganizationChart"/>
    <dgm:cxn modelId="{695F0AFD-895E-4E9E-AE9B-1F3E33CBAC99}" type="presParOf" srcId="{BA514F69-C603-44A8-A466-7867C039BD5E}" destId="{51D97B5B-324A-4D02-9E5F-98CDDAEE4E86}" srcOrd="3" destOrd="0" presId="urn:microsoft.com/office/officeart/2008/layout/HalfCircleOrganizationChart"/>
    <dgm:cxn modelId="{AA7F6A88-4725-429F-8848-8FEA33241060}" type="presParOf" srcId="{0ADC6432-AB11-4F82-A3E3-46225A97797A}" destId="{A039C536-9F24-41FD-AEC6-ABFCF5F57CD0}" srcOrd="1" destOrd="0" presId="urn:microsoft.com/office/officeart/2008/layout/HalfCircleOrganizationChart"/>
    <dgm:cxn modelId="{7E8261AD-5F1D-4AF6-B033-06F14EC6C66B}" type="presParOf" srcId="{0ADC6432-AB11-4F82-A3E3-46225A97797A}" destId="{72495118-CCAE-49F9-A096-B897E693E7B8}" srcOrd="2" destOrd="0" presId="urn:microsoft.com/office/officeart/2008/layout/HalfCircleOrganizationChart"/>
    <dgm:cxn modelId="{9FF13E83-7337-4FBE-8517-FD87385A0A7C}" type="presParOf" srcId="{D394B18E-EF9F-49DB-BE9C-F293BD1AFDA3}" destId="{5B4C7B0B-8C7C-4BE3-9918-0F220539C949}" srcOrd="4" destOrd="0" presId="urn:microsoft.com/office/officeart/2008/layout/HalfCircleOrganizationChart"/>
    <dgm:cxn modelId="{387EEC7C-663C-4C85-BEAF-0D733F0BCD11}" type="presParOf" srcId="{D394B18E-EF9F-49DB-BE9C-F293BD1AFDA3}" destId="{1144559A-C7A0-403C-8ED3-2895E4D64393}" srcOrd="5" destOrd="0" presId="urn:microsoft.com/office/officeart/2008/layout/HalfCircleOrganizationChart"/>
    <dgm:cxn modelId="{EB947DB9-F158-495D-861D-72677E41022A}" type="presParOf" srcId="{1144559A-C7A0-403C-8ED3-2895E4D64393}" destId="{0EFCFFF3-AFFF-4192-8EA5-DC7B16C8FA88}" srcOrd="0" destOrd="0" presId="urn:microsoft.com/office/officeart/2008/layout/HalfCircleOrganizationChart"/>
    <dgm:cxn modelId="{B6FABF2B-0679-4BE8-910D-FF03B02C1619}" type="presParOf" srcId="{0EFCFFF3-AFFF-4192-8EA5-DC7B16C8FA88}" destId="{6F04685A-412E-40C4-8B2D-A66A07553874}" srcOrd="0" destOrd="0" presId="urn:microsoft.com/office/officeart/2008/layout/HalfCircleOrganizationChart"/>
    <dgm:cxn modelId="{8B8818C4-8DA6-4CEC-B6A7-1C3F58E49EB8}" type="presParOf" srcId="{0EFCFFF3-AFFF-4192-8EA5-DC7B16C8FA88}" destId="{49A0A9CF-0300-4200-AFD8-798B3D729BBE}" srcOrd="1" destOrd="0" presId="urn:microsoft.com/office/officeart/2008/layout/HalfCircleOrganizationChart"/>
    <dgm:cxn modelId="{4AFB1A20-8A95-4531-9556-48FEBBB31786}" type="presParOf" srcId="{0EFCFFF3-AFFF-4192-8EA5-DC7B16C8FA88}" destId="{EDF4232D-6773-497F-ACCF-02817C7EE17E}" srcOrd="2" destOrd="0" presId="urn:microsoft.com/office/officeart/2008/layout/HalfCircleOrganizationChart"/>
    <dgm:cxn modelId="{ADD1E97D-D8EA-4568-B309-C8E549293B88}" type="presParOf" srcId="{0EFCFFF3-AFFF-4192-8EA5-DC7B16C8FA88}" destId="{BBE34D5E-DFA6-4130-8000-195FD6BD5196}" srcOrd="3" destOrd="0" presId="urn:microsoft.com/office/officeart/2008/layout/HalfCircleOrganizationChart"/>
    <dgm:cxn modelId="{33CF567B-FBC7-4834-A828-F32F6B2C53DB}" type="presParOf" srcId="{1144559A-C7A0-403C-8ED3-2895E4D64393}" destId="{5B62B230-4241-4FB6-8490-DED9CA850393}" srcOrd="1" destOrd="0" presId="urn:microsoft.com/office/officeart/2008/layout/HalfCircleOrganizationChart"/>
    <dgm:cxn modelId="{0613AAEC-2FB4-447E-B39B-F3B5E8FD6E24}" type="presParOf" srcId="{5B62B230-4241-4FB6-8490-DED9CA850393}" destId="{3F2B5ACD-E56E-477B-AF11-58C4D8E76B68}" srcOrd="0" destOrd="0" presId="urn:microsoft.com/office/officeart/2008/layout/HalfCircleOrganizationChart"/>
    <dgm:cxn modelId="{99558DDC-FD3B-4B52-BAD6-DD8BE2158E58}" type="presParOf" srcId="{5B62B230-4241-4FB6-8490-DED9CA850393}" destId="{C633EB6A-9082-4A90-B902-BA88C9D9A42F}" srcOrd="1" destOrd="0" presId="urn:microsoft.com/office/officeart/2008/layout/HalfCircleOrganizationChart"/>
    <dgm:cxn modelId="{C06CE10B-A8CE-4E4F-A1EA-B5B3C1C0DCFA}" type="presParOf" srcId="{C633EB6A-9082-4A90-B902-BA88C9D9A42F}" destId="{BEABC51B-F139-4961-B5D2-14DD49C59AB6}" srcOrd="0" destOrd="0" presId="urn:microsoft.com/office/officeart/2008/layout/HalfCircleOrganizationChart"/>
    <dgm:cxn modelId="{0D9001C1-5BEB-455E-9048-AC278C76FEE5}" type="presParOf" srcId="{BEABC51B-F139-4961-B5D2-14DD49C59AB6}" destId="{733E4D68-96BE-4C97-8313-0AE7D28EB7EC}" srcOrd="0" destOrd="0" presId="urn:microsoft.com/office/officeart/2008/layout/HalfCircleOrganizationChart"/>
    <dgm:cxn modelId="{0788E5A8-CC20-4B4E-849A-E3006F6A436E}" type="presParOf" srcId="{BEABC51B-F139-4961-B5D2-14DD49C59AB6}" destId="{5B77A672-65F0-4B73-A952-D6755B4F61C8}" srcOrd="1" destOrd="0" presId="urn:microsoft.com/office/officeart/2008/layout/HalfCircleOrganizationChart"/>
    <dgm:cxn modelId="{4DA0B971-55A4-40B3-8604-DB279B6F87B8}" type="presParOf" srcId="{BEABC51B-F139-4961-B5D2-14DD49C59AB6}" destId="{E238A21D-94D2-4386-800B-0FE8C7CC456E}" srcOrd="2" destOrd="0" presId="urn:microsoft.com/office/officeart/2008/layout/HalfCircleOrganizationChart"/>
    <dgm:cxn modelId="{F7728C25-F7EB-44E1-92BC-3F2E1F644E00}" type="presParOf" srcId="{BEABC51B-F139-4961-B5D2-14DD49C59AB6}" destId="{93B769E9-4B78-4BD5-9C5B-D0CBA4715A53}" srcOrd="3" destOrd="0" presId="urn:microsoft.com/office/officeart/2008/layout/HalfCircleOrganizationChart"/>
    <dgm:cxn modelId="{57264D0D-4439-4E25-9E97-88265F570D38}" type="presParOf" srcId="{C633EB6A-9082-4A90-B902-BA88C9D9A42F}" destId="{E022D364-8710-439C-B8F8-972C09B5A915}" srcOrd="1" destOrd="0" presId="urn:microsoft.com/office/officeart/2008/layout/HalfCircleOrganizationChart"/>
    <dgm:cxn modelId="{23D07D98-1561-467A-94AA-F6DF7B5D1761}" type="presParOf" srcId="{C633EB6A-9082-4A90-B902-BA88C9D9A42F}" destId="{C9EADE7E-D7AF-4D2F-8054-3B406AD76D82}" srcOrd="2" destOrd="0" presId="urn:microsoft.com/office/officeart/2008/layout/HalfCircleOrganizationChart"/>
    <dgm:cxn modelId="{86394C47-6A44-48E6-B395-3DF2748BDF41}" type="presParOf" srcId="{5B62B230-4241-4FB6-8490-DED9CA850393}" destId="{407251B4-341D-472B-8A64-EE94D626889D}" srcOrd="2" destOrd="0" presId="urn:microsoft.com/office/officeart/2008/layout/HalfCircleOrganizationChart"/>
    <dgm:cxn modelId="{6BB464DC-4EC9-4A29-8BAB-08216A1E6A74}" type="presParOf" srcId="{5B62B230-4241-4FB6-8490-DED9CA850393}" destId="{B84FC449-EB91-4016-B4E3-0AEA59DB08D7}" srcOrd="3" destOrd="0" presId="urn:microsoft.com/office/officeart/2008/layout/HalfCircleOrganizationChart"/>
    <dgm:cxn modelId="{5ECF4BFE-FB2B-4427-AFE4-CB054E57C955}" type="presParOf" srcId="{B84FC449-EB91-4016-B4E3-0AEA59DB08D7}" destId="{6FA0DEBB-7D3B-427C-A271-F4A5985B222C}" srcOrd="0" destOrd="0" presId="urn:microsoft.com/office/officeart/2008/layout/HalfCircleOrganizationChart"/>
    <dgm:cxn modelId="{5BC3C20A-E149-438F-92ED-E1BE23467168}" type="presParOf" srcId="{6FA0DEBB-7D3B-427C-A271-F4A5985B222C}" destId="{C0ADCD21-6F7B-4887-AB66-07778DDA252B}" srcOrd="0" destOrd="0" presId="urn:microsoft.com/office/officeart/2008/layout/HalfCircleOrganizationChart"/>
    <dgm:cxn modelId="{058FA3E9-2645-4F2A-8510-11F2E0F136C2}" type="presParOf" srcId="{6FA0DEBB-7D3B-427C-A271-F4A5985B222C}" destId="{18E20B17-5DE0-4C5F-9B81-E96DE5B1AE24}" srcOrd="1" destOrd="0" presId="urn:microsoft.com/office/officeart/2008/layout/HalfCircleOrganizationChart"/>
    <dgm:cxn modelId="{3E886ABC-5DAE-4512-B001-A0355E0328BB}" type="presParOf" srcId="{6FA0DEBB-7D3B-427C-A271-F4A5985B222C}" destId="{7238BA96-5977-4388-970B-91E47C9D66C7}" srcOrd="2" destOrd="0" presId="urn:microsoft.com/office/officeart/2008/layout/HalfCircleOrganizationChart"/>
    <dgm:cxn modelId="{C47B4B93-4DC9-4710-8F1E-6DCF21BF3DE9}" type="presParOf" srcId="{6FA0DEBB-7D3B-427C-A271-F4A5985B222C}" destId="{71FD49B9-C632-4946-A995-A7573A9907FE}" srcOrd="3" destOrd="0" presId="urn:microsoft.com/office/officeart/2008/layout/HalfCircleOrganizationChart"/>
    <dgm:cxn modelId="{B848DA2F-FCE8-437C-8A97-D81B72742175}" type="presParOf" srcId="{B84FC449-EB91-4016-B4E3-0AEA59DB08D7}" destId="{2F5A2027-C9A6-437E-B4BB-80D9B11D7C04}" srcOrd="1" destOrd="0" presId="urn:microsoft.com/office/officeart/2008/layout/HalfCircleOrganizationChart"/>
    <dgm:cxn modelId="{A04DB523-9BD8-4C7C-9E0C-1E78C7095584}" type="presParOf" srcId="{B84FC449-EB91-4016-B4E3-0AEA59DB08D7}" destId="{69838AC7-E35E-492B-A388-A4A6B5068C2E}" srcOrd="2" destOrd="0" presId="urn:microsoft.com/office/officeart/2008/layout/HalfCircleOrganizationChart"/>
    <dgm:cxn modelId="{E3902C35-DB3E-425C-8E7B-F7DA606B4D72}" type="presParOf" srcId="{1144559A-C7A0-403C-8ED3-2895E4D64393}" destId="{C1FCBE28-051C-436A-8922-54EFD39994DF}" srcOrd="2" destOrd="0" presId="urn:microsoft.com/office/officeart/2008/layout/HalfCircleOrganizationChart"/>
    <dgm:cxn modelId="{7ADC1E85-CE3C-4FD8-922D-1C097E1FB0C6}" type="presParOf" srcId="{D394B18E-EF9F-49DB-BE9C-F293BD1AFDA3}" destId="{95071F95-2E00-4C91-B225-7493B11D688C}" srcOrd="6" destOrd="0" presId="urn:microsoft.com/office/officeart/2008/layout/HalfCircleOrganizationChart"/>
    <dgm:cxn modelId="{1A586EF0-8B2B-4764-AD61-131E30AC2B9F}" type="presParOf" srcId="{D394B18E-EF9F-49DB-BE9C-F293BD1AFDA3}" destId="{EF13982D-BA01-41ED-A01C-B252E2AF62C1}" srcOrd="7" destOrd="0" presId="urn:microsoft.com/office/officeart/2008/layout/HalfCircleOrganizationChart"/>
    <dgm:cxn modelId="{F6CF1804-E166-4103-9EB0-64437BAE0648}" type="presParOf" srcId="{EF13982D-BA01-41ED-A01C-B252E2AF62C1}" destId="{4E51EADD-C01D-4187-903E-5486FEE589BA}" srcOrd="0" destOrd="0" presId="urn:microsoft.com/office/officeart/2008/layout/HalfCircleOrganizationChart"/>
    <dgm:cxn modelId="{4E53668D-2F23-490B-A277-8D247091FC5A}" type="presParOf" srcId="{4E51EADD-C01D-4187-903E-5486FEE589BA}" destId="{35A78841-FAB4-4A7A-91D2-BF834A556398}" srcOrd="0" destOrd="0" presId="urn:microsoft.com/office/officeart/2008/layout/HalfCircleOrganizationChart"/>
    <dgm:cxn modelId="{6CB09E04-9D8A-4033-8B1E-BF09E8617E0B}" type="presParOf" srcId="{4E51EADD-C01D-4187-903E-5486FEE589BA}" destId="{3070954D-F4E4-4D9D-9FD5-609E0CCC9702}" srcOrd="1" destOrd="0" presId="urn:microsoft.com/office/officeart/2008/layout/HalfCircleOrganizationChart"/>
    <dgm:cxn modelId="{312A6B51-37D3-4A6E-9F2C-B01EBD1644CA}" type="presParOf" srcId="{4E51EADD-C01D-4187-903E-5486FEE589BA}" destId="{14119CAB-5EF0-4E2C-B3A5-9D2DE0B20451}" srcOrd="2" destOrd="0" presId="urn:microsoft.com/office/officeart/2008/layout/HalfCircleOrganizationChart"/>
    <dgm:cxn modelId="{C8CCDC44-9D31-45C6-9ED0-1472DA6FA4A4}" type="presParOf" srcId="{4E51EADD-C01D-4187-903E-5486FEE589BA}" destId="{0CB79CF8-6B14-4838-ADCB-56F2FB6FF653}" srcOrd="3" destOrd="0" presId="urn:microsoft.com/office/officeart/2008/layout/HalfCircleOrganizationChart"/>
    <dgm:cxn modelId="{69DD8B32-A232-4117-995A-F50E99702935}" type="presParOf" srcId="{EF13982D-BA01-41ED-A01C-B252E2AF62C1}" destId="{2BC5F448-B023-499B-9C72-C3BC750F332F}" srcOrd="1" destOrd="0" presId="urn:microsoft.com/office/officeart/2008/layout/HalfCircleOrganizationChart"/>
    <dgm:cxn modelId="{6F3E8A8A-BFB2-467A-A2E5-0FD0332D6892}" type="presParOf" srcId="{2BC5F448-B023-499B-9C72-C3BC750F332F}" destId="{ABEAD551-74D7-41D3-A971-5070B862A730}" srcOrd="0" destOrd="0" presId="urn:microsoft.com/office/officeart/2008/layout/HalfCircleOrganizationChart"/>
    <dgm:cxn modelId="{E47D6A96-BC9F-4433-889F-6349A3CDE5B3}" type="presParOf" srcId="{2BC5F448-B023-499B-9C72-C3BC750F332F}" destId="{4C6A9612-CB30-480C-B5AE-C97946E9A76F}" srcOrd="1" destOrd="0" presId="urn:microsoft.com/office/officeart/2008/layout/HalfCircleOrganizationChart"/>
    <dgm:cxn modelId="{A8E24817-F47B-496A-899E-874D04B56C7D}" type="presParOf" srcId="{4C6A9612-CB30-480C-B5AE-C97946E9A76F}" destId="{A135D32F-2FB7-4A3C-947B-A58D215E1AB3}" srcOrd="0" destOrd="0" presId="urn:microsoft.com/office/officeart/2008/layout/HalfCircleOrganizationChart"/>
    <dgm:cxn modelId="{8AD995CA-8681-474C-A334-5C9EDBEBF248}" type="presParOf" srcId="{A135D32F-2FB7-4A3C-947B-A58D215E1AB3}" destId="{4879A4ED-5A05-412B-A6C9-B368DF4B9993}" srcOrd="0" destOrd="0" presId="urn:microsoft.com/office/officeart/2008/layout/HalfCircleOrganizationChart"/>
    <dgm:cxn modelId="{A39A7C95-FFD5-437C-BB63-A28A50D5072D}" type="presParOf" srcId="{A135D32F-2FB7-4A3C-947B-A58D215E1AB3}" destId="{83660EA6-4653-4A9E-8735-8AEC414637B4}" srcOrd="1" destOrd="0" presId="urn:microsoft.com/office/officeart/2008/layout/HalfCircleOrganizationChart"/>
    <dgm:cxn modelId="{B1B19E5C-0315-4B44-B37A-E8676F898023}" type="presParOf" srcId="{A135D32F-2FB7-4A3C-947B-A58D215E1AB3}" destId="{AF32101E-2220-496D-B5D9-4E3E118DB7CF}" srcOrd="2" destOrd="0" presId="urn:microsoft.com/office/officeart/2008/layout/HalfCircleOrganizationChart"/>
    <dgm:cxn modelId="{60414CCB-2C7A-41E0-BBA2-BCFADEE3868A}" type="presParOf" srcId="{A135D32F-2FB7-4A3C-947B-A58D215E1AB3}" destId="{F02CAF71-AEB8-469C-86CE-FEE6430867BB}" srcOrd="3" destOrd="0" presId="urn:microsoft.com/office/officeart/2008/layout/HalfCircleOrganizationChart"/>
    <dgm:cxn modelId="{CCC799CF-3A2E-47C3-A3EF-95153D51D93F}" type="presParOf" srcId="{4C6A9612-CB30-480C-B5AE-C97946E9A76F}" destId="{16D6434B-12FC-44B2-88E2-411B6A7108EA}" srcOrd="1" destOrd="0" presId="urn:microsoft.com/office/officeart/2008/layout/HalfCircleOrganizationChart"/>
    <dgm:cxn modelId="{85789B34-2444-44D3-8E5F-1F172A1F72AB}" type="presParOf" srcId="{4C6A9612-CB30-480C-B5AE-C97946E9A76F}" destId="{6670CF59-04F5-455D-8391-FE3E3A264E11}" srcOrd="2" destOrd="0" presId="urn:microsoft.com/office/officeart/2008/layout/HalfCircleOrganizationChart"/>
    <dgm:cxn modelId="{DBC60975-9A46-4913-A9CD-49A885ECECE9}" type="presParOf" srcId="{2BC5F448-B023-499B-9C72-C3BC750F332F}" destId="{1DC3EC6A-0EE2-4392-B390-8319C35DBA6D}" srcOrd="2" destOrd="0" presId="urn:microsoft.com/office/officeart/2008/layout/HalfCircleOrganizationChart"/>
    <dgm:cxn modelId="{9BCBDE87-8F1F-4312-A7B1-4014466FDED1}" type="presParOf" srcId="{2BC5F448-B023-499B-9C72-C3BC750F332F}" destId="{7C77AB99-55CF-49AF-8027-7384797A50EA}" srcOrd="3" destOrd="0" presId="urn:microsoft.com/office/officeart/2008/layout/HalfCircleOrganizationChart"/>
    <dgm:cxn modelId="{01751B13-AFDD-4856-B36B-FC5B8100A5F2}" type="presParOf" srcId="{7C77AB99-55CF-49AF-8027-7384797A50EA}" destId="{A9C236C9-4FAF-49E4-A435-CAD5A5D56054}" srcOrd="0" destOrd="0" presId="urn:microsoft.com/office/officeart/2008/layout/HalfCircleOrganizationChart"/>
    <dgm:cxn modelId="{AEB53B39-D433-4A35-8CF5-524B85596D61}" type="presParOf" srcId="{A9C236C9-4FAF-49E4-A435-CAD5A5D56054}" destId="{E3E58330-9054-4AFD-9A5F-E26390FC512C}" srcOrd="0" destOrd="0" presId="urn:microsoft.com/office/officeart/2008/layout/HalfCircleOrganizationChart"/>
    <dgm:cxn modelId="{B0989EE4-FEC9-46F4-BD91-2C52957AC332}" type="presParOf" srcId="{A9C236C9-4FAF-49E4-A435-CAD5A5D56054}" destId="{3292FCF5-2481-4FB8-B232-5D7F0692E94B}" srcOrd="1" destOrd="0" presId="urn:microsoft.com/office/officeart/2008/layout/HalfCircleOrganizationChart"/>
    <dgm:cxn modelId="{188E4B2D-26DE-404E-B6EE-2ABC949C3FFA}" type="presParOf" srcId="{A9C236C9-4FAF-49E4-A435-CAD5A5D56054}" destId="{E4533B44-A516-472C-94F7-96F112F5DFFB}" srcOrd="2" destOrd="0" presId="urn:microsoft.com/office/officeart/2008/layout/HalfCircleOrganizationChart"/>
    <dgm:cxn modelId="{608FD91F-B811-47FE-AD64-3E480DEF70B2}" type="presParOf" srcId="{A9C236C9-4FAF-49E4-A435-CAD5A5D56054}" destId="{2C117F38-076B-4B92-93C4-9A041BE4531C}" srcOrd="3" destOrd="0" presId="urn:microsoft.com/office/officeart/2008/layout/HalfCircleOrganizationChart"/>
    <dgm:cxn modelId="{72B25CEE-0D89-4D24-BF8A-895CCB3815A1}" type="presParOf" srcId="{7C77AB99-55CF-49AF-8027-7384797A50EA}" destId="{2AC8753B-EDEF-4FF0-AB2B-783101DB3DDB}" srcOrd="1" destOrd="0" presId="urn:microsoft.com/office/officeart/2008/layout/HalfCircleOrganizationChart"/>
    <dgm:cxn modelId="{C11C23F1-4502-4B8A-BB21-3E5045F4E05D}" type="presParOf" srcId="{7C77AB99-55CF-49AF-8027-7384797A50EA}" destId="{67159658-09EA-4589-94CC-D8832F05F772}" srcOrd="2" destOrd="0" presId="urn:microsoft.com/office/officeart/2008/layout/HalfCircleOrganizationChart"/>
    <dgm:cxn modelId="{EB6D1A56-C5EE-4608-9975-8DC01E7A6B80}" type="presParOf" srcId="{EF13982D-BA01-41ED-A01C-B252E2AF62C1}" destId="{3AF240BB-F7D7-4ECA-94DF-5DAE04EA9C59}" srcOrd="2" destOrd="0" presId="urn:microsoft.com/office/officeart/2008/layout/HalfCircleOrganizationChart"/>
    <dgm:cxn modelId="{23A4D347-FE0D-4D5C-B25C-20DFD8424A1B}" type="presParOf" srcId="{D394B18E-EF9F-49DB-BE9C-F293BD1AFDA3}" destId="{5E43386D-5D63-4A24-86C2-1869E2353A13}" srcOrd="8" destOrd="0" presId="urn:microsoft.com/office/officeart/2008/layout/HalfCircleOrganizationChart"/>
    <dgm:cxn modelId="{3F91E5E1-0504-4F82-B224-F32A312121CF}" type="presParOf" srcId="{D394B18E-EF9F-49DB-BE9C-F293BD1AFDA3}" destId="{65B9F24A-0D42-43C7-80C7-1D4703F2FD6D}" srcOrd="9" destOrd="0" presId="urn:microsoft.com/office/officeart/2008/layout/HalfCircleOrganizationChart"/>
    <dgm:cxn modelId="{B2C35643-78CA-4EFD-A61E-70323D88AEF3}" type="presParOf" srcId="{65B9F24A-0D42-43C7-80C7-1D4703F2FD6D}" destId="{E7098AF9-65BC-4057-B3E6-50A1F91DF6C0}" srcOrd="0" destOrd="0" presId="urn:microsoft.com/office/officeart/2008/layout/HalfCircleOrganizationChart"/>
    <dgm:cxn modelId="{C0690573-9A79-486C-9E65-9CC1334E1D1A}" type="presParOf" srcId="{E7098AF9-65BC-4057-B3E6-50A1F91DF6C0}" destId="{033F0077-2D9A-422B-BCBD-3163005C3822}" srcOrd="0" destOrd="0" presId="urn:microsoft.com/office/officeart/2008/layout/HalfCircleOrganizationChart"/>
    <dgm:cxn modelId="{634C2EA0-300B-46BE-A816-1154E56A3EA1}" type="presParOf" srcId="{E7098AF9-65BC-4057-B3E6-50A1F91DF6C0}" destId="{D7157B4C-F105-4BD2-B6DE-C191708A393E}" srcOrd="1" destOrd="0" presId="urn:microsoft.com/office/officeart/2008/layout/HalfCircleOrganizationChart"/>
    <dgm:cxn modelId="{C75CA343-4C8A-4ED0-9BCB-CBA704596A21}" type="presParOf" srcId="{E7098AF9-65BC-4057-B3E6-50A1F91DF6C0}" destId="{6BEF10DE-394E-4A74-8D6E-91A4A5575EA2}" srcOrd="2" destOrd="0" presId="urn:microsoft.com/office/officeart/2008/layout/HalfCircleOrganizationChart"/>
    <dgm:cxn modelId="{316B41EE-3AF5-4902-B568-8BC783CDDF3C}" type="presParOf" srcId="{E7098AF9-65BC-4057-B3E6-50A1F91DF6C0}" destId="{88CA2B91-BF6C-4AEA-9FF3-F2FEAE050C8C}" srcOrd="3" destOrd="0" presId="urn:microsoft.com/office/officeart/2008/layout/HalfCircleOrganizationChart"/>
    <dgm:cxn modelId="{8732CECA-B626-4895-8473-C6045D3D86C6}" type="presParOf" srcId="{65B9F24A-0D42-43C7-80C7-1D4703F2FD6D}" destId="{3DE0DD9C-DF2F-4FDF-ADB2-914250263EF3}" srcOrd="1" destOrd="0" presId="urn:microsoft.com/office/officeart/2008/layout/HalfCircleOrganizationChart"/>
    <dgm:cxn modelId="{F2735C1E-B84D-420B-B43C-940A0D0111BC}" type="presParOf" srcId="{3DE0DD9C-DF2F-4FDF-ADB2-914250263EF3}" destId="{0704E25A-3F6D-43F1-AEAE-C880CBCD3B57}" srcOrd="0" destOrd="0" presId="urn:microsoft.com/office/officeart/2008/layout/HalfCircleOrganizationChart"/>
    <dgm:cxn modelId="{8127FDE9-AF6B-42E5-84C2-D6E1B56D842A}" type="presParOf" srcId="{3DE0DD9C-DF2F-4FDF-ADB2-914250263EF3}" destId="{7A8DE84B-8816-4C2F-898B-9B934A6A71DB}" srcOrd="1" destOrd="0" presId="urn:microsoft.com/office/officeart/2008/layout/HalfCircleOrganizationChart"/>
    <dgm:cxn modelId="{39F39222-2FA0-4FCE-BD7C-41713063F3CD}" type="presParOf" srcId="{7A8DE84B-8816-4C2F-898B-9B934A6A71DB}" destId="{5473FDB4-FF2D-41A9-B519-EA61A8D31937}" srcOrd="0" destOrd="0" presId="urn:microsoft.com/office/officeart/2008/layout/HalfCircleOrganizationChart"/>
    <dgm:cxn modelId="{E417406E-6AA5-41B5-96A0-D6BE212AFACC}" type="presParOf" srcId="{5473FDB4-FF2D-41A9-B519-EA61A8D31937}" destId="{AA5F2E06-28D0-4C3F-AB36-917DA42F1929}" srcOrd="0" destOrd="0" presId="urn:microsoft.com/office/officeart/2008/layout/HalfCircleOrganizationChart"/>
    <dgm:cxn modelId="{1A6EDA7C-520D-43FC-9E41-2768251DAECE}" type="presParOf" srcId="{5473FDB4-FF2D-41A9-B519-EA61A8D31937}" destId="{8D1CC485-01BE-44E2-AE40-F184DA4DECFB}" srcOrd="1" destOrd="0" presId="urn:microsoft.com/office/officeart/2008/layout/HalfCircleOrganizationChart"/>
    <dgm:cxn modelId="{CF6ADEEF-2708-4128-BE6B-E175E62306D5}" type="presParOf" srcId="{5473FDB4-FF2D-41A9-B519-EA61A8D31937}" destId="{F87BEBD3-7C85-49E5-BC4F-4F27BC3AAA0F}" srcOrd="2" destOrd="0" presId="urn:microsoft.com/office/officeart/2008/layout/HalfCircleOrganizationChart"/>
    <dgm:cxn modelId="{393A5576-585E-4DB3-A7BF-A2628C50CD58}" type="presParOf" srcId="{5473FDB4-FF2D-41A9-B519-EA61A8D31937}" destId="{EE84141B-CC30-4B60-AA83-45EB1D085CF9}" srcOrd="3" destOrd="0" presId="urn:microsoft.com/office/officeart/2008/layout/HalfCircleOrganizationChart"/>
    <dgm:cxn modelId="{647A435A-B9A9-4AD3-8BA3-60E59E734CC4}" type="presParOf" srcId="{7A8DE84B-8816-4C2F-898B-9B934A6A71DB}" destId="{2F77EEFB-5D05-4DA2-94DF-28F2FCB331CF}" srcOrd="1" destOrd="0" presId="urn:microsoft.com/office/officeart/2008/layout/HalfCircleOrganizationChart"/>
    <dgm:cxn modelId="{C8261EB3-2940-4B68-B11E-A189F5329C8A}" type="presParOf" srcId="{7A8DE84B-8816-4C2F-898B-9B934A6A71DB}" destId="{73612838-4FB7-4859-AF52-8C85AC391ABA}" srcOrd="2" destOrd="0" presId="urn:microsoft.com/office/officeart/2008/layout/HalfCircleOrganizationChart"/>
    <dgm:cxn modelId="{BAB7454A-DF4C-42EA-B43D-A895D032BF78}" type="presParOf" srcId="{3DE0DD9C-DF2F-4FDF-ADB2-914250263EF3}" destId="{2FF6DEE9-7B47-44B6-99C6-D591BDB77B12}" srcOrd="2" destOrd="0" presId="urn:microsoft.com/office/officeart/2008/layout/HalfCircleOrganizationChart"/>
    <dgm:cxn modelId="{E801CA4B-441E-49CD-BC36-508190796F7D}" type="presParOf" srcId="{3DE0DD9C-DF2F-4FDF-ADB2-914250263EF3}" destId="{0488B475-8046-4A99-9D38-2D5263B96CAD}" srcOrd="3" destOrd="0" presId="urn:microsoft.com/office/officeart/2008/layout/HalfCircleOrganizationChart"/>
    <dgm:cxn modelId="{FD183E43-BB79-4A90-B6F8-85074EFC6E89}" type="presParOf" srcId="{0488B475-8046-4A99-9D38-2D5263B96CAD}" destId="{618037BA-F614-4A9B-9492-52C71F65CADF}" srcOrd="0" destOrd="0" presId="urn:microsoft.com/office/officeart/2008/layout/HalfCircleOrganizationChart"/>
    <dgm:cxn modelId="{945E2E8E-85D3-4917-A0A3-2D129804DE45}" type="presParOf" srcId="{618037BA-F614-4A9B-9492-52C71F65CADF}" destId="{C7BB2796-CF9C-4519-BA6D-9927742C1489}" srcOrd="0" destOrd="0" presId="urn:microsoft.com/office/officeart/2008/layout/HalfCircleOrganizationChart"/>
    <dgm:cxn modelId="{90D78D0C-681C-4BAC-97F9-F7B0C403A596}" type="presParOf" srcId="{618037BA-F614-4A9B-9492-52C71F65CADF}" destId="{4F5A361A-2791-4E84-B627-25CA02755D79}" srcOrd="1" destOrd="0" presId="urn:microsoft.com/office/officeart/2008/layout/HalfCircleOrganizationChart"/>
    <dgm:cxn modelId="{D27C0EB1-12F4-4994-878A-FBD91FFE17DD}" type="presParOf" srcId="{618037BA-F614-4A9B-9492-52C71F65CADF}" destId="{87893DFF-EABC-4B8B-9424-8DD0240F57B2}" srcOrd="2" destOrd="0" presId="urn:microsoft.com/office/officeart/2008/layout/HalfCircleOrganizationChart"/>
    <dgm:cxn modelId="{09A187EE-89A0-4F59-94E0-B7E097566840}" type="presParOf" srcId="{618037BA-F614-4A9B-9492-52C71F65CADF}" destId="{7E9EAD8B-0E44-4144-8891-61F84024A989}" srcOrd="3" destOrd="0" presId="urn:microsoft.com/office/officeart/2008/layout/HalfCircleOrganizationChart"/>
    <dgm:cxn modelId="{6E3D72F9-440F-4CEE-B1C5-457D09CB8687}" type="presParOf" srcId="{0488B475-8046-4A99-9D38-2D5263B96CAD}" destId="{9023881D-887A-485E-9356-270C9BA97804}" srcOrd="1" destOrd="0" presId="urn:microsoft.com/office/officeart/2008/layout/HalfCircleOrganizationChart"/>
    <dgm:cxn modelId="{A99E324A-B015-4D07-911C-7D0243D9C887}" type="presParOf" srcId="{0488B475-8046-4A99-9D38-2D5263B96CAD}" destId="{54B17335-46F4-4FD5-9242-69BC7B0D2263}" srcOrd="2" destOrd="0" presId="urn:microsoft.com/office/officeart/2008/layout/HalfCircleOrganizationChart"/>
    <dgm:cxn modelId="{BEEB0AD5-67E8-43A8-A982-C062EEAD7EAA}" type="presParOf" srcId="{65B9F24A-0D42-43C7-80C7-1D4703F2FD6D}" destId="{869FAB25-CF1F-47B3-A135-423AB03753EB}" srcOrd="2" destOrd="0" presId="urn:microsoft.com/office/officeart/2008/layout/HalfCircleOrganizationChart"/>
    <dgm:cxn modelId="{B25DCD0D-588C-47B2-9679-FE9D68E25D9D}" type="presParOf" srcId="{BC4E6CEE-9856-4732-99D2-C505AC8B2E2A}" destId="{F581151C-9341-41FA-B552-E2C7C673725F}" srcOrd="2" destOrd="0" presId="urn:microsoft.com/office/officeart/2008/layout/HalfCircleOrganizationChart"/>
    <dgm:cxn modelId="{2FA5E947-52BB-4F67-A686-AB4E2F9E4273}" type="presParOf" srcId="{59EFB6B6-E8B3-4AB3-85D8-395A600126F7}" destId="{2AEBAA5A-26A5-460E-8D46-CFAA8BAA7282}" srcOrd="2" destOrd="0" presId="urn:microsoft.com/office/officeart/2008/layout/HalfCircle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335C04-2D51-481E-82E2-B6225B6C9E5E}" type="doc">
      <dgm:prSet loTypeId="urn:microsoft.com/office/officeart/2005/8/layout/bProcess4" loCatId="process" qsTypeId="urn:microsoft.com/office/officeart/2005/8/quickstyle/3d3" qsCatId="3D" csTypeId="urn:microsoft.com/office/officeart/2005/8/colors/accent1_3" csCatId="accent1" phldr="1"/>
      <dgm:spPr/>
    </dgm:pt>
    <dgm:pt modelId="{5440E8D0-5B83-41B8-AD5A-EECB19313C69}">
      <dgm:prSet phldrT="[Texto]" custT="1"/>
      <dgm:spPr/>
      <dgm:t>
        <a:bodyPr/>
        <a:lstStyle/>
        <a:p>
          <a:r>
            <a:rPr lang="es-MX" sz="1600" dirty="0" smtClean="0">
              <a:solidFill>
                <a:srgbClr val="000510"/>
              </a:solidFill>
            </a:rPr>
            <a:t>Definición del problema</a:t>
          </a:r>
          <a:endParaRPr lang="es-ES" sz="1600" dirty="0">
            <a:solidFill>
              <a:srgbClr val="000510"/>
            </a:solidFill>
          </a:endParaRPr>
        </a:p>
      </dgm:t>
    </dgm:pt>
    <dgm:pt modelId="{D2826446-6675-4406-8631-C1A4C35BC59A}" type="parTrans" cxnId="{4F45218B-4FD2-46E6-8898-D966A328A878}">
      <dgm:prSet/>
      <dgm:spPr/>
      <dgm:t>
        <a:bodyPr/>
        <a:lstStyle/>
        <a:p>
          <a:endParaRPr lang="es-ES" sz="2000">
            <a:solidFill>
              <a:srgbClr val="000510"/>
            </a:solidFill>
          </a:endParaRPr>
        </a:p>
      </dgm:t>
    </dgm:pt>
    <dgm:pt modelId="{C9A34D0E-8C73-4875-8F52-C61BE6487857}" type="sibTrans" cxnId="{4F45218B-4FD2-46E6-8898-D966A328A878}">
      <dgm:prSet/>
      <dgm:spPr/>
      <dgm:t>
        <a:bodyPr/>
        <a:lstStyle/>
        <a:p>
          <a:endParaRPr lang="es-ES" sz="2000">
            <a:solidFill>
              <a:srgbClr val="000510"/>
            </a:solidFill>
          </a:endParaRPr>
        </a:p>
      </dgm:t>
    </dgm:pt>
    <dgm:pt modelId="{4B19D815-816B-4DC4-80DF-600933AD14DE}">
      <dgm:prSet phldrT="[Texto]" custT="1"/>
      <dgm:spPr/>
      <dgm:t>
        <a:bodyPr/>
        <a:lstStyle/>
        <a:p>
          <a:r>
            <a:rPr lang="es-MX" sz="1600" dirty="0" smtClean="0">
              <a:solidFill>
                <a:srgbClr val="000510"/>
              </a:solidFill>
            </a:rPr>
            <a:t>Propósitos  u objetivos del estudio</a:t>
          </a:r>
          <a:endParaRPr lang="es-ES" sz="1600" dirty="0">
            <a:solidFill>
              <a:srgbClr val="000510"/>
            </a:solidFill>
          </a:endParaRPr>
        </a:p>
      </dgm:t>
    </dgm:pt>
    <dgm:pt modelId="{FCF544EE-2EAD-4CCE-B8B4-BB47E012D9AD}" type="parTrans" cxnId="{8344E854-0586-4D10-868E-9FE0A87E887F}">
      <dgm:prSet/>
      <dgm:spPr/>
      <dgm:t>
        <a:bodyPr/>
        <a:lstStyle/>
        <a:p>
          <a:endParaRPr lang="es-ES" sz="2000">
            <a:solidFill>
              <a:srgbClr val="000510"/>
            </a:solidFill>
          </a:endParaRPr>
        </a:p>
      </dgm:t>
    </dgm:pt>
    <dgm:pt modelId="{C77F82FA-FF9C-4792-9367-E7E41AC57E35}" type="sibTrans" cxnId="{8344E854-0586-4D10-868E-9FE0A87E887F}">
      <dgm:prSet/>
      <dgm:spPr/>
      <dgm:t>
        <a:bodyPr/>
        <a:lstStyle/>
        <a:p>
          <a:endParaRPr lang="es-ES" sz="2000">
            <a:solidFill>
              <a:srgbClr val="000510"/>
            </a:solidFill>
          </a:endParaRPr>
        </a:p>
      </dgm:t>
    </dgm:pt>
    <dgm:pt modelId="{BF927224-DA34-4E34-9AD1-7536A71F67CE}">
      <dgm:prSet phldrT="[Texto]" custT="1"/>
      <dgm:spPr/>
      <dgm:t>
        <a:bodyPr/>
        <a:lstStyle/>
        <a:p>
          <a:r>
            <a:rPr lang="es-MX" sz="1600" dirty="0" smtClean="0">
              <a:solidFill>
                <a:srgbClr val="000510"/>
              </a:solidFill>
            </a:rPr>
            <a:t>Plan de trabajo</a:t>
          </a:r>
          <a:endParaRPr lang="es-ES" sz="1600" dirty="0">
            <a:solidFill>
              <a:srgbClr val="000510"/>
            </a:solidFill>
          </a:endParaRPr>
        </a:p>
      </dgm:t>
    </dgm:pt>
    <dgm:pt modelId="{95186665-AE7D-476F-A41C-98C68AB9DAEF}" type="parTrans" cxnId="{94EABBB7-63A8-4D74-BA49-AF26A3775FC6}">
      <dgm:prSet/>
      <dgm:spPr/>
      <dgm:t>
        <a:bodyPr/>
        <a:lstStyle/>
        <a:p>
          <a:endParaRPr lang="es-ES" sz="2000">
            <a:solidFill>
              <a:srgbClr val="000510"/>
            </a:solidFill>
          </a:endParaRPr>
        </a:p>
      </dgm:t>
    </dgm:pt>
    <dgm:pt modelId="{203316FC-29BE-43B3-AE54-AB2B5FA461A8}" type="sibTrans" cxnId="{94EABBB7-63A8-4D74-BA49-AF26A3775FC6}">
      <dgm:prSet/>
      <dgm:spPr/>
      <dgm:t>
        <a:bodyPr/>
        <a:lstStyle/>
        <a:p>
          <a:endParaRPr lang="es-ES" sz="2000">
            <a:solidFill>
              <a:srgbClr val="000510"/>
            </a:solidFill>
          </a:endParaRPr>
        </a:p>
      </dgm:t>
    </dgm:pt>
    <dgm:pt modelId="{A4F8BBD8-6358-40B9-A748-2D2CEC9873D3}">
      <dgm:prSet phldrT="[Texto]" custT="1"/>
      <dgm:spPr/>
      <dgm:t>
        <a:bodyPr/>
        <a:lstStyle/>
        <a:p>
          <a:r>
            <a:rPr lang="es-MX" sz="1600" dirty="0" smtClean="0">
              <a:solidFill>
                <a:srgbClr val="000510"/>
              </a:solidFill>
            </a:rPr>
            <a:t>Construcción del cuestionario</a:t>
          </a:r>
          <a:endParaRPr lang="es-ES" sz="1600" dirty="0">
            <a:solidFill>
              <a:srgbClr val="000510"/>
            </a:solidFill>
          </a:endParaRPr>
        </a:p>
      </dgm:t>
    </dgm:pt>
    <dgm:pt modelId="{5533BEBF-EEF8-4CAE-9F68-78054F16CD3D}" type="parTrans" cxnId="{46EF6C1E-EA7C-41BE-9CC0-02D1DFF7D026}">
      <dgm:prSet/>
      <dgm:spPr/>
      <dgm:t>
        <a:bodyPr/>
        <a:lstStyle/>
        <a:p>
          <a:endParaRPr lang="es-ES" sz="2000">
            <a:solidFill>
              <a:srgbClr val="000510"/>
            </a:solidFill>
          </a:endParaRPr>
        </a:p>
      </dgm:t>
    </dgm:pt>
    <dgm:pt modelId="{90F28CE9-9CEC-463C-80FC-CC8DE7769B83}" type="sibTrans" cxnId="{46EF6C1E-EA7C-41BE-9CC0-02D1DFF7D026}">
      <dgm:prSet/>
      <dgm:spPr/>
      <dgm:t>
        <a:bodyPr/>
        <a:lstStyle/>
        <a:p>
          <a:endParaRPr lang="es-ES" sz="2000">
            <a:solidFill>
              <a:srgbClr val="000510"/>
            </a:solidFill>
          </a:endParaRPr>
        </a:p>
      </dgm:t>
    </dgm:pt>
    <dgm:pt modelId="{E3B0CC73-5DD3-41A0-AB2D-1DD21432D17C}">
      <dgm:prSet phldrT="[Texto]" custT="1"/>
      <dgm:spPr/>
      <dgm:t>
        <a:bodyPr/>
        <a:lstStyle/>
        <a:p>
          <a:r>
            <a:rPr lang="es-MX" sz="1600" dirty="0" smtClean="0">
              <a:solidFill>
                <a:srgbClr val="000510"/>
              </a:solidFill>
            </a:rPr>
            <a:t>Diseño y selección de la muestra</a:t>
          </a:r>
          <a:endParaRPr lang="es-ES" sz="1600" dirty="0">
            <a:solidFill>
              <a:srgbClr val="000510"/>
            </a:solidFill>
          </a:endParaRPr>
        </a:p>
      </dgm:t>
    </dgm:pt>
    <dgm:pt modelId="{D5A81181-3610-4229-B572-F83266ABB87E}" type="parTrans" cxnId="{C82CBC5B-05BF-4A1E-A65C-38A9A8412326}">
      <dgm:prSet/>
      <dgm:spPr/>
      <dgm:t>
        <a:bodyPr/>
        <a:lstStyle/>
        <a:p>
          <a:endParaRPr lang="es-ES" sz="2000">
            <a:solidFill>
              <a:srgbClr val="000510"/>
            </a:solidFill>
          </a:endParaRPr>
        </a:p>
      </dgm:t>
    </dgm:pt>
    <dgm:pt modelId="{C681C9EB-E588-4CAA-B677-D39D8B4B5246}" type="sibTrans" cxnId="{C82CBC5B-05BF-4A1E-A65C-38A9A8412326}">
      <dgm:prSet/>
      <dgm:spPr/>
      <dgm:t>
        <a:bodyPr/>
        <a:lstStyle/>
        <a:p>
          <a:endParaRPr lang="es-ES" sz="2000">
            <a:solidFill>
              <a:srgbClr val="000510"/>
            </a:solidFill>
          </a:endParaRPr>
        </a:p>
      </dgm:t>
    </dgm:pt>
    <dgm:pt modelId="{9265DA8E-A6D9-4481-B970-9A4237D61269}">
      <dgm:prSet phldrT="[Texto]" custT="1"/>
      <dgm:spPr/>
      <dgm:t>
        <a:bodyPr/>
        <a:lstStyle/>
        <a:p>
          <a:r>
            <a:rPr lang="es-MX" sz="1600" dirty="0" smtClean="0">
              <a:solidFill>
                <a:srgbClr val="000510"/>
              </a:solidFill>
            </a:rPr>
            <a:t>Preparación y ejecución del trabajo de campo</a:t>
          </a:r>
          <a:endParaRPr lang="es-ES" sz="1600" dirty="0">
            <a:solidFill>
              <a:srgbClr val="000510"/>
            </a:solidFill>
          </a:endParaRPr>
        </a:p>
      </dgm:t>
    </dgm:pt>
    <dgm:pt modelId="{77DA418C-734E-419A-96F2-D6CB8153F0C8}" type="parTrans" cxnId="{54441481-8771-4C3B-B7BD-0F62BDF6B884}">
      <dgm:prSet/>
      <dgm:spPr/>
      <dgm:t>
        <a:bodyPr/>
        <a:lstStyle/>
        <a:p>
          <a:endParaRPr lang="es-ES" sz="2000">
            <a:solidFill>
              <a:srgbClr val="000510"/>
            </a:solidFill>
          </a:endParaRPr>
        </a:p>
      </dgm:t>
    </dgm:pt>
    <dgm:pt modelId="{1BFBECB5-2875-4D37-AAB7-12AFF1036DC4}" type="sibTrans" cxnId="{54441481-8771-4C3B-B7BD-0F62BDF6B884}">
      <dgm:prSet/>
      <dgm:spPr/>
      <dgm:t>
        <a:bodyPr/>
        <a:lstStyle/>
        <a:p>
          <a:endParaRPr lang="es-ES" sz="2000">
            <a:solidFill>
              <a:srgbClr val="000510"/>
            </a:solidFill>
          </a:endParaRPr>
        </a:p>
      </dgm:t>
    </dgm:pt>
    <dgm:pt modelId="{FCCD41A7-EB4C-4FBD-B74A-520A19F3DF6F}">
      <dgm:prSet phldrT="[Texto]" custT="1"/>
      <dgm:spPr/>
      <dgm:t>
        <a:bodyPr/>
        <a:lstStyle/>
        <a:p>
          <a:r>
            <a:rPr lang="es-MX" sz="1600" dirty="0" smtClean="0">
              <a:solidFill>
                <a:srgbClr val="000510"/>
              </a:solidFill>
            </a:rPr>
            <a:t>Procesamiento de la información</a:t>
          </a:r>
          <a:endParaRPr lang="es-ES" sz="1600" dirty="0">
            <a:solidFill>
              <a:srgbClr val="000510"/>
            </a:solidFill>
          </a:endParaRPr>
        </a:p>
      </dgm:t>
    </dgm:pt>
    <dgm:pt modelId="{2FAFB64B-E4A3-443E-B8FF-33E7D05C438E}" type="parTrans" cxnId="{35596EB1-41A4-4C35-BBCA-F646465E66C1}">
      <dgm:prSet/>
      <dgm:spPr/>
      <dgm:t>
        <a:bodyPr/>
        <a:lstStyle/>
        <a:p>
          <a:endParaRPr lang="es-ES" sz="2000">
            <a:solidFill>
              <a:srgbClr val="000510"/>
            </a:solidFill>
          </a:endParaRPr>
        </a:p>
      </dgm:t>
    </dgm:pt>
    <dgm:pt modelId="{CF9BD64E-1E80-461C-B373-F21668072E31}" type="sibTrans" cxnId="{35596EB1-41A4-4C35-BBCA-F646465E66C1}">
      <dgm:prSet/>
      <dgm:spPr/>
      <dgm:t>
        <a:bodyPr/>
        <a:lstStyle/>
        <a:p>
          <a:endParaRPr lang="es-ES" sz="2000">
            <a:solidFill>
              <a:srgbClr val="000510"/>
            </a:solidFill>
          </a:endParaRPr>
        </a:p>
      </dgm:t>
    </dgm:pt>
    <dgm:pt modelId="{6F7C7927-83E3-420B-B014-C1BDB9FE7966}">
      <dgm:prSet phldrT="[Texto]" custT="1"/>
      <dgm:spPr/>
      <dgm:t>
        <a:bodyPr/>
        <a:lstStyle/>
        <a:p>
          <a:r>
            <a:rPr lang="es-MX" sz="1600" dirty="0" smtClean="0">
              <a:solidFill>
                <a:srgbClr val="000510"/>
              </a:solidFill>
            </a:rPr>
            <a:t>Análisis e interpretación de datos</a:t>
          </a:r>
          <a:endParaRPr lang="es-ES" sz="1600" dirty="0">
            <a:solidFill>
              <a:srgbClr val="000510"/>
            </a:solidFill>
          </a:endParaRPr>
        </a:p>
      </dgm:t>
    </dgm:pt>
    <dgm:pt modelId="{21C11921-F459-44A9-9114-CE3A4C2E4E92}" type="parTrans" cxnId="{C5F182E2-95E2-4D8C-AD58-16B2EFC1307B}">
      <dgm:prSet/>
      <dgm:spPr/>
      <dgm:t>
        <a:bodyPr/>
        <a:lstStyle/>
        <a:p>
          <a:endParaRPr lang="es-ES" sz="2000">
            <a:solidFill>
              <a:srgbClr val="000510"/>
            </a:solidFill>
          </a:endParaRPr>
        </a:p>
      </dgm:t>
    </dgm:pt>
    <dgm:pt modelId="{0CCD2F2E-2646-44EB-99BE-07057EF70230}" type="sibTrans" cxnId="{C5F182E2-95E2-4D8C-AD58-16B2EFC1307B}">
      <dgm:prSet/>
      <dgm:spPr/>
      <dgm:t>
        <a:bodyPr/>
        <a:lstStyle/>
        <a:p>
          <a:endParaRPr lang="es-ES" sz="2000">
            <a:solidFill>
              <a:srgbClr val="000510"/>
            </a:solidFill>
          </a:endParaRPr>
        </a:p>
      </dgm:t>
    </dgm:pt>
    <dgm:pt modelId="{3DF0B4BC-37BB-4AA1-BD17-CA6231BDD5FF}">
      <dgm:prSet phldrT="[Texto]" custT="1"/>
      <dgm:spPr/>
      <dgm:t>
        <a:bodyPr/>
        <a:lstStyle/>
        <a:p>
          <a:r>
            <a:rPr lang="es-MX" sz="1600" dirty="0" smtClean="0">
              <a:solidFill>
                <a:srgbClr val="000510"/>
              </a:solidFill>
            </a:rPr>
            <a:t>Preparación de informe</a:t>
          </a:r>
          <a:endParaRPr lang="es-ES" sz="1600" dirty="0">
            <a:solidFill>
              <a:srgbClr val="000510"/>
            </a:solidFill>
          </a:endParaRPr>
        </a:p>
      </dgm:t>
    </dgm:pt>
    <dgm:pt modelId="{F5015222-3C1B-4CE6-A5B2-97735DC8E4C4}" type="parTrans" cxnId="{76A6C74E-C3EE-4DBA-94B5-42BF686A469A}">
      <dgm:prSet/>
      <dgm:spPr/>
      <dgm:t>
        <a:bodyPr/>
        <a:lstStyle/>
        <a:p>
          <a:endParaRPr lang="es-ES" sz="2000">
            <a:solidFill>
              <a:srgbClr val="000510"/>
            </a:solidFill>
          </a:endParaRPr>
        </a:p>
      </dgm:t>
    </dgm:pt>
    <dgm:pt modelId="{4605B24F-C2C6-4EED-B479-36BEDCAE3282}" type="sibTrans" cxnId="{76A6C74E-C3EE-4DBA-94B5-42BF686A469A}">
      <dgm:prSet/>
      <dgm:spPr/>
      <dgm:t>
        <a:bodyPr/>
        <a:lstStyle/>
        <a:p>
          <a:endParaRPr lang="es-ES" sz="2000">
            <a:solidFill>
              <a:srgbClr val="000510"/>
            </a:solidFill>
          </a:endParaRPr>
        </a:p>
      </dgm:t>
    </dgm:pt>
    <dgm:pt modelId="{0683E4A0-DC85-4BF0-AFBD-12F1ACA94521}">
      <dgm:prSet custT="1"/>
      <dgm:spPr/>
      <dgm:t>
        <a:bodyPr/>
        <a:lstStyle/>
        <a:p>
          <a:r>
            <a:rPr lang="es-MX" sz="1600" dirty="0" smtClean="0">
              <a:solidFill>
                <a:srgbClr val="000510"/>
              </a:solidFill>
            </a:rPr>
            <a:t>Elaboración del plan de análisis</a:t>
          </a:r>
          <a:endParaRPr lang="es-ES" sz="1600" dirty="0">
            <a:solidFill>
              <a:srgbClr val="000510"/>
            </a:solidFill>
          </a:endParaRPr>
        </a:p>
      </dgm:t>
    </dgm:pt>
    <dgm:pt modelId="{F03B6638-9BE6-468A-9575-57FE1B36A38A}" type="parTrans" cxnId="{9B4F4461-62A8-4532-939E-0D3EBD13D046}">
      <dgm:prSet/>
      <dgm:spPr/>
      <dgm:t>
        <a:bodyPr/>
        <a:lstStyle/>
        <a:p>
          <a:endParaRPr lang="es-ES" sz="2000">
            <a:solidFill>
              <a:srgbClr val="000510"/>
            </a:solidFill>
          </a:endParaRPr>
        </a:p>
      </dgm:t>
    </dgm:pt>
    <dgm:pt modelId="{54A5933B-13F3-4914-B215-B85D080BCE5B}" type="sibTrans" cxnId="{9B4F4461-62A8-4532-939E-0D3EBD13D046}">
      <dgm:prSet/>
      <dgm:spPr/>
      <dgm:t>
        <a:bodyPr/>
        <a:lstStyle/>
        <a:p>
          <a:endParaRPr lang="es-ES" sz="2000">
            <a:solidFill>
              <a:srgbClr val="000510"/>
            </a:solidFill>
          </a:endParaRPr>
        </a:p>
      </dgm:t>
    </dgm:pt>
    <dgm:pt modelId="{ADA75B53-F876-43A8-8135-5038974B1E67}" type="pres">
      <dgm:prSet presAssocID="{DD335C04-2D51-481E-82E2-B6225B6C9E5E}" presName="Name0" presStyleCnt="0">
        <dgm:presLayoutVars>
          <dgm:dir/>
          <dgm:resizeHandles/>
        </dgm:presLayoutVars>
      </dgm:prSet>
      <dgm:spPr/>
    </dgm:pt>
    <dgm:pt modelId="{ECC1370C-80CF-43F7-BEE4-2FA3F79AA20C}" type="pres">
      <dgm:prSet presAssocID="{5440E8D0-5B83-41B8-AD5A-EECB19313C69}" presName="compNode" presStyleCnt="0"/>
      <dgm:spPr/>
    </dgm:pt>
    <dgm:pt modelId="{F08FEAAC-6B97-48D6-9EB1-4094174B3A96}" type="pres">
      <dgm:prSet presAssocID="{5440E8D0-5B83-41B8-AD5A-EECB19313C69}" presName="dummyConnPt" presStyleCnt="0"/>
      <dgm:spPr/>
    </dgm:pt>
    <dgm:pt modelId="{92E601D2-C7FA-4FFD-9386-63B173F19765}" type="pres">
      <dgm:prSet presAssocID="{5440E8D0-5B83-41B8-AD5A-EECB19313C69}" presName="node" presStyleLbl="node1" presStyleIdx="0" presStyleCnt="10">
        <dgm:presLayoutVars>
          <dgm:bulletEnabled val="1"/>
        </dgm:presLayoutVars>
      </dgm:prSet>
      <dgm:spPr/>
      <dgm:t>
        <a:bodyPr/>
        <a:lstStyle/>
        <a:p>
          <a:endParaRPr lang="es-CR"/>
        </a:p>
      </dgm:t>
    </dgm:pt>
    <dgm:pt modelId="{EDE288D6-0BE0-42B6-9A87-0B0BBA4AC8B3}" type="pres">
      <dgm:prSet presAssocID="{C9A34D0E-8C73-4875-8F52-C61BE6487857}" presName="sibTrans" presStyleLbl="bgSibTrans2D1" presStyleIdx="0" presStyleCnt="9"/>
      <dgm:spPr/>
      <dgm:t>
        <a:bodyPr/>
        <a:lstStyle/>
        <a:p>
          <a:endParaRPr lang="es-CR"/>
        </a:p>
      </dgm:t>
    </dgm:pt>
    <dgm:pt modelId="{EC80287C-F457-44DC-A5F3-77A5BA2C7D37}" type="pres">
      <dgm:prSet presAssocID="{4B19D815-816B-4DC4-80DF-600933AD14DE}" presName="compNode" presStyleCnt="0"/>
      <dgm:spPr/>
    </dgm:pt>
    <dgm:pt modelId="{EEACF697-ED4C-4519-A590-D8F85D0DF809}" type="pres">
      <dgm:prSet presAssocID="{4B19D815-816B-4DC4-80DF-600933AD14DE}" presName="dummyConnPt" presStyleCnt="0"/>
      <dgm:spPr/>
    </dgm:pt>
    <dgm:pt modelId="{72A6077C-B438-4C7C-A2C6-B3CCF2B96CE2}" type="pres">
      <dgm:prSet presAssocID="{4B19D815-816B-4DC4-80DF-600933AD14DE}" presName="node" presStyleLbl="node1" presStyleIdx="1" presStyleCnt="10">
        <dgm:presLayoutVars>
          <dgm:bulletEnabled val="1"/>
        </dgm:presLayoutVars>
      </dgm:prSet>
      <dgm:spPr/>
      <dgm:t>
        <a:bodyPr/>
        <a:lstStyle/>
        <a:p>
          <a:endParaRPr lang="es-CR"/>
        </a:p>
      </dgm:t>
    </dgm:pt>
    <dgm:pt modelId="{27FB0E96-61D6-49B6-BC20-A5F034087492}" type="pres">
      <dgm:prSet presAssocID="{C77F82FA-FF9C-4792-9367-E7E41AC57E35}" presName="sibTrans" presStyleLbl="bgSibTrans2D1" presStyleIdx="1" presStyleCnt="9"/>
      <dgm:spPr/>
      <dgm:t>
        <a:bodyPr/>
        <a:lstStyle/>
        <a:p>
          <a:endParaRPr lang="es-CR"/>
        </a:p>
      </dgm:t>
    </dgm:pt>
    <dgm:pt modelId="{8D57697E-887E-42E4-A23D-9C06580E2491}" type="pres">
      <dgm:prSet presAssocID="{BF927224-DA34-4E34-9AD1-7536A71F67CE}" presName="compNode" presStyleCnt="0"/>
      <dgm:spPr/>
    </dgm:pt>
    <dgm:pt modelId="{6E471085-B210-400F-ADFD-7B170791B4D5}" type="pres">
      <dgm:prSet presAssocID="{BF927224-DA34-4E34-9AD1-7536A71F67CE}" presName="dummyConnPt" presStyleCnt="0"/>
      <dgm:spPr/>
    </dgm:pt>
    <dgm:pt modelId="{CD99FD20-3722-4581-8B86-3134F222D057}" type="pres">
      <dgm:prSet presAssocID="{BF927224-DA34-4E34-9AD1-7536A71F67CE}" presName="node" presStyleLbl="node1" presStyleIdx="2" presStyleCnt="10">
        <dgm:presLayoutVars>
          <dgm:bulletEnabled val="1"/>
        </dgm:presLayoutVars>
      </dgm:prSet>
      <dgm:spPr/>
      <dgm:t>
        <a:bodyPr/>
        <a:lstStyle/>
        <a:p>
          <a:endParaRPr lang="es-CR"/>
        </a:p>
      </dgm:t>
    </dgm:pt>
    <dgm:pt modelId="{3646FD49-E584-4D6F-B27E-16F6D7976A79}" type="pres">
      <dgm:prSet presAssocID="{203316FC-29BE-43B3-AE54-AB2B5FA461A8}" presName="sibTrans" presStyleLbl="bgSibTrans2D1" presStyleIdx="2" presStyleCnt="9"/>
      <dgm:spPr/>
      <dgm:t>
        <a:bodyPr/>
        <a:lstStyle/>
        <a:p>
          <a:endParaRPr lang="es-CR"/>
        </a:p>
      </dgm:t>
    </dgm:pt>
    <dgm:pt modelId="{9EC63685-CE54-4A01-B09C-671C4B3BFB61}" type="pres">
      <dgm:prSet presAssocID="{A4F8BBD8-6358-40B9-A748-2D2CEC9873D3}" presName="compNode" presStyleCnt="0"/>
      <dgm:spPr/>
    </dgm:pt>
    <dgm:pt modelId="{1C5885F4-04A0-4745-9E98-79E4AB55647E}" type="pres">
      <dgm:prSet presAssocID="{A4F8BBD8-6358-40B9-A748-2D2CEC9873D3}" presName="dummyConnPt" presStyleCnt="0"/>
      <dgm:spPr/>
    </dgm:pt>
    <dgm:pt modelId="{CAF687A5-40F2-42E3-AA28-60105E919B1C}" type="pres">
      <dgm:prSet presAssocID="{A4F8BBD8-6358-40B9-A748-2D2CEC9873D3}" presName="node" presStyleLbl="node1" presStyleIdx="3" presStyleCnt="10">
        <dgm:presLayoutVars>
          <dgm:bulletEnabled val="1"/>
        </dgm:presLayoutVars>
      </dgm:prSet>
      <dgm:spPr/>
      <dgm:t>
        <a:bodyPr/>
        <a:lstStyle/>
        <a:p>
          <a:endParaRPr lang="es-CR"/>
        </a:p>
      </dgm:t>
    </dgm:pt>
    <dgm:pt modelId="{67656986-0E42-4A0D-8088-0450C80A24F7}" type="pres">
      <dgm:prSet presAssocID="{90F28CE9-9CEC-463C-80FC-CC8DE7769B83}" presName="sibTrans" presStyleLbl="bgSibTrans2D1" presStyleIdx="3" presStyleCnt="9"/>
      <dgm:spPr/>
      <dgm:t>
        <a:bodyPr/>
        <a:lstStyle/>
        <a:p>
          <a:endParaRPr lang="es-CR"/>
        </a:p>
      </dgm:t>
    </dgm:pt>
    <dgm:pt modelId="{011148F7-4CBC-4399-8EFD-CF32A0AC5EFC}" type="pres">
      <dgm:prSet presAssocID="{E3B0CC73-5DD3-41A0-AB2D-1DD21432D17C}" presName="compNode" presStyleCnt="0"/>
      <dgm:spPr/>
    </dgm:pt>
    <dgm:pt modelId="{F55B139C-0674-4534-A6CA-89ACE9A81B26}" type="pres">
      <dgm:prSet presAssocID="{E3B0CC73-5DD3-41A0-AB2D-1DD21432D17C}" presName="dummyConnPt" presStyleCnt="0"/>
      <dgm:spPr/>
    </dgm:pt>
    <dgm:pt modelId="{8D23D32E-C07B-4309-A903-01D1055C2EC0}" type="pres">
      <dgm:prSet presAssocID="{E3B0CC73-5DD3-41A0-AB2D-1DD21432D17C}" presName="node" presStyleLbl="node1" presStyleIdx="4" presStyleCnt="10">
        <dgm:presLayoutVars>
          <dgm:bulletEnabled val="1"/>
        </dgm:presLayoutVars>
      </dgm:prSet>
      <dgm:spPr/>
      <dgm:t>
        <a:bodyPr/>
        <a:lstStyle/>
        <a:p>
          <a:endParaRPr lang="es-CR"/>
        </a:p>
      </dgm:t>
    </dgm:pt>
    <dgm:pt modelId="{D77D411F-3835-4ABF-A04C-2BD8C3DA8325}" type="pres">
      <dgm:prSet presAssocID="{C681C9EB-E588-4CAA-B677-D39D8B4B5246}" presName="sibTrans" presStyleLbl="bgSibTrans2D1" presStyleIdx="4" presStyleCnt="9"/>
      <dgm:spPr/>
      <dgm:t>
        <a:bodyPr/>
        <a:lstStyle/>
        <a:p>
          <a:endParaRPr lang="es-CR"/>
        </a:p>
      </dgm:t>
    </dgm:pt>
    <dgm:pt modelId="{220927A9-9B4B-4163-BD1A-15DBDDDFAD32}" type="pres">
      <dgm:prSet presAssocID="{9265DA8E-A6D9-4481-B970-9A4237D61269}" presName="compNode" presStyleCnt="0"/>
      <dgm:spPr/>
    </dgm:pt>
    <dgm:pt modelId="{EFE2805E-0188-46E1-8655-32618CDCC156}" type="pres">
      <dgm:prSet presAssocID="{9265DA8E-A6D9-4481-B970-9A4237D61269}" presName="dummyConnPt" presStyleCnt="0"/>
      <dgm:spPr/>
    </dgm:pt>
    <dgm:pt modelId="{CCB05374-A969-406B-85BA-18FD60A46A2D}" type="pres">
      <dgm:prSet presAssocID="{9265DA8E-A6D9-4481-B970-9A4237D61269}" presName="node" presStyleLbl="node1" presStyleIdx="5" presStyleCnt="10">
        <dgm:presLayoutVars>
          <dgm:bulletEnabled val="1"/>
        </dgm:presLayoutVars>
      </dgm:prSet>
      <dgm:spPr/>
      <dgm:t>
        <a:bodyPr/>
        <a:lstStyle/>
        <a:p>
          <a:endParaRPr lang="es-CR"/>
        </a:p>
      </dgm:t>
    </dgm:pt>
    <dgm:pt modelId="{CA2DC710-24E1-4B26-8112-B906A051CD6D}" type="pres">
      <dgm:prSet presAssocID="{1BFBECB5-2875-4D37-AAB7-12AFF1036DC4}" presName="sibTrans" presStyleLbl="bgSibTrans2D1" presStyleIdx="5" presStyleCnt="9"/>
      <dgm:spPr/>
      <dgm:t>
        <a:bodyPr/>
        <a:lstStyle/>
        <a:p>
          <a:endParaRPr lang="es-CR"/>
        </a:p>
      </dgm:t>
    </dgm:pt>
    <dgm:pt modelId="{DC3364FA-CB9A-4EB8-B36B-FB4C5F7F1B7C}" type="pres">
      <dgm:prSet presAssocID="{0683E4A0-DC85-4BF0-AFBD-12F1ACA94521}" presName="compNode" presStyleCnt="0"/>
      <dgm:spPr/>
    </dgm:pt>
    <dgm:pt modelId="{7103DFE0-6693-4AE5-863F-4A1BA489B9C4}" type="pres">
      <dgm:prSet presAssocID="{0683E4A0-DC85-4BF0-AFBD-12F1ACA94521}" presName="dummyConnPt" presStyleCnt="0"/>
      <dgm:spPr/>
    </dgm:pt>
    <dgm:pt modelId="{D45475FC-66E6-4895-A046-0462C2F16B20}" type="pres">
      <dgm:prSet presAssocID="{0683E4A0-DC85-4BF0-AFBD-12F1ACA94521}" presName="node" presStyleLbl="node1" presStyleIdx="6" presStyleCnt="10">
        <dgm:presLayoutVars>
          <dgm:bulletEnabled val="1"/>
        </dgm:presLayoutVars>
      </dgm:prSet>
      <dgm:spPr/>
      <dgm:t>
        <a:bodyPr/>
        <a:lstStyle/>
        <a:p>
          <a:endParaRPr lang="es-ES"/>
        </a:p>
      </dgm:t>
    </dgm:pt>
    <dgm:pt modelId="{6E2B0BAE-622F-44E2-9B6C-2FE01890D4F7}" type="pres">
      <dgm:prSet presAssocID="{54A5933B-13F3-4914-B215-B85D080BCE5B}" presName="sibTrans" presStyleLbl="bgSibTrans2D1" presStyleIdx="6" presStyleCnt="9"/>
      <dgm:spPr/>
      <dgm:t>
        <a:bodyPr/>
        <a:lstStyle/>
        <a:p>
          <a:endParaRPr lang="es-ES"/>
        </a:p>
      </dgm:t>
    </dgm:pt>
    <dgm:pt modelId="{0F59F6DF-AE9C-4968-B231-7535A442E52F}" type="pres">
      <dgm:prSet presAssocID="{FCCD41A7-EB4C-4FBD-B74A-520A19F3DF6F}" presName="compNode" presStyleCnt="0"/>
      <dgm:spPr/>
    </dgm:pt>
    <dgm:pt modelId="{2370A3CB-3B4C-4C71-ACED-089BFC668183}" type="pres">
      <dgm:prSet presAssocID="{FCCD41A7-EB4C-4FBD-B74A-520A19F3DF6F}" presName="dummyConnPt" presStyleCnt="0"/>
      <dgm:spPr/>
    </dgm:pt>
    <dgm:pt modelId="{A5DEB5C6-71AC-4DD2-B23A-1B294B76E35A}" type="pres">
      <dgm:prSet presAssocID="{FCCD41A7-EB4C-4FBD-B74A-520A19F3DF6F}" presName="node" presStyleLbl="node1" presStyleIdx="7" presStyleCnt="10">
        <dgm:presLayoutVars>
          <dgm:bulletEnabled val="1"/>
        </dgm:presLayoutVars>
      </dgm:prSet>
      <dgm:spPr/>
      <dgm:t>
        <a:bodyPr/>
        <a:lstStyle/>
        <a:p>
          <a:endParaRPr lang="es-CR"/>
        </a:p>
      </dgm:t>
    </dgm:pt>
    <dgm:pt modelId="{8EF8F4DF-9724-4392-85E7-64D199144930}" type="pres">
      <dgm:prSet presAssocID="{CF9BD64E-1E80-461C-B373-F21668072E31}" presName="sibTrans" presStyleLbl="bgSibTrans2D1" presStyleIdx="7" presStyleCnt="9"/>
      <dgm:spPr/>
      <dgm:t>
        <a:bodyPr/>
        <a:lstStyle/>
        <a:p>
          <a:endParaRPr lang="es-CR"/>
        </a:p>
      </dgm:t>
    </dgm:pt>
    <dgm:pt modelId="{B997C0C4-5654-465D-93A2-DE183DBF96B3}" type="pres">
      <dgm:prSet presAssocID="{6F7C7927-83E3-420B-B014-C1BDB9FE7966}" presName="compNode" presStyleCnt="0"/>
      <dgm:spPr/>
    </dgm:pt>
    <dgm:pt modelId="{A82D5767-B620-4EE4-929A-B3C01599467D}" type="pres">
      <dgm:prSet presAssocID="{6F7C7927-83E3-420B-B014-C1BDB9FE7966}" presName="dummyConnPt" presStyleCnt="0"/>
      <dgm:spPr/>
    </dgm:pt>
    <dgm:pt modelId="{AB5C5398-4BEA-46B5-AC3B-F97B82454CD6}" type="pres">
      <dgm:prSet presAssocID="{6F7C7927-83E3-420B-B014-C1BDB9FE7966}" presName="node" presStyleLbl="node1" presStyleIdx="8" presStyleCnt="10">
        <dgm:presLayoutVars>
          <dgm:bulletEnabled val="1"/>
        </dgm:presLayoutVars>
      </dgm:prSet>
      <dgm:spPr/>
      <dgm:t>
        <a:bodyPr/>
        <a:lstStyle/>
        <a:p>
          <a:endParaRPr lang="es-CR"/>
        </a:p>
      </dgm:t>
    </dgm:pt>
    <dgm:pt modelId="{9C9967B3-E3C2-4FCF-986B-1658EC17025F}" type="pres">
      <dgm:prSet presAssocID="{0CCD2F2E-2646-44EB-99BE-07057EF70230}" presName="sibTrans" presStyleLbl="bgSibTrans2D1" presStyleIdx="8" presStyleCnt="9"/>
      <dgm:spPr/>
      <dgm:t>
        <a:bodyPr/>
        <a:lstStyle/>
        <a:p>
          <a:endParaRPr lang="es-CR"/>
        </a:p>
      </dgm:t>
    </dgm:pt>
    <dgm:pt modelId="{798A9C47-7303-4A06-B62F-7789627C2D2A}" type="pres">
      <dgm:prSet presAssocID="{3DF0B4BC-37BB-4AA1-BD17-CA6231BDD5FF}" presName="compNode" presStyleCnt="0"/>
      <dgm:spPr/>
    </dgm:pt>
    <dgm:pt modelId="{2EF9EF44-0E3B-4B16-9793-C51F70B81B5D}" type="pres">
      <dgm:prSet presAssocID="{3DF0B4BC-37BB-4AA1-BD17-CA6231BDD5FF}" presName="dummyConnPt" presStyleCnt="0"/>
      <dgm:spPr/>
    </dgm:pt>
    <dgm:pt modelId="{932B0995-FEF0-4E00-9F0C-A877628C3030}" type="pres">
      <dgm:prSet presAssocID="{3DF0B4BC-37BB-4AA1-BD17-CA6231BDD5FF}" presName="node" presStyleLbl="node1" presStyleIdx="9" presStyleCnt="10">
        <dgm:presLayoutVars>
          <dgm:bulletEnabled val="1"/>
        </dgm:presLayoutVars>
      </dgm:prSet>
      <dgm:spPr/>
      <dgm:t>
        <a:bodyPr/>
        <a:lstStyle/>
        <a:p>
          <a:endParaRPr lang="es-CR"/>
        </a:p>
      </dgm:t>
    </dgm:pt>
  </dgm:ptLst>
  <dgm:cxnLst>
    <dgm:cxn modelId="{76A6C74E-C3EE-4DBA-94B5-42BF686A469A}" srcId="{DD335C04-2D51-481E-82E2-B6225B6C9E5E}" destId="{3DF0B4BC-37BB-4AA1-BD17-CA6231BDD5FF}" srcOrd="9" destOrd="0" parTransId="{F5015222-3C1B-4CE6-A5B2-97735DC8E4C4}" sibTransId="{4605B24F-C2C6-4EED-B479-36BEDCAE3282}"/>
    <dgm:cxn modelId="{C454376F-2B59-4F89-9C07-3ED497E14027}" type="presOf" srcId="{A4F8BBD8-6358-40B9-A748-2D2CEC9873D3}" destId="{CAF687A5-40F2-42E3-AA28-60105E919B1C}" srcOrd="0" destOrd="0" presId="urn:microsoft.com/office/officeart/2005/8/layout/bProcess4"/>
    <dgm:cxn modelId="{939E8970-AF10-466E-9485-3E6852ED7C7E}" type="presOf" srcId="{54A5933B-13F3-4914-B215-B85D080BCE5B}" destId="{6E2B0BAE-622F-44E2-9B6C-2FE01890D4F7}" srcOrd="0" destOrd="0" presId="urn:microsoft.com/office/officeart/2005/8/layout/bProcess4"/>
    <dgm:cxn modelId="{BDEA64FD-AB7F-4FD9-BD7D-50E4826EF1DD}" type="presOf" srcId="{C77F82FA-FF9C-4792-9367-E7E41AC57E35}" destId="{27FB0E96-61D6-49B6-BC20-A5F034087492}" srcOrd="0" destOrd="0" presId="urn:microsoft.com/office/officeart/2005/8/layout/bProcess4"/>
    <dgm:cxn modelId="{6A436B66-75C5-4619-92B1-107240A5DAF2}" type="presOf" srcId="{C9A34D0E-8C73-4875-8F52-C61BE6487857}" destId="{EDE288D6-0BE0-42B6-9A87-0B0BBA4AC8B3}" srcOrd="0" destOrd="0" presId="urn:microsoft.com/office/officeart/2005/8/layout/bProcess4"/>
    <dgm:cxn modelId="{99302E5A-6B05-4C5D-BBC9-11BF7EA4A4B3}" type="presOf" srcId="{1BFBECB5-2875-4D37-AAB7-12AFF1036DC4}" destId="{CA2DC710-24E1-4B26-8112-B906A051CD6D}" srcOrd="0" destOrd="0" presId="urn:microsoft.com/office/officeart/2005/8/layout/bProcess4"/>
    <dgm:cxn modelId="{6D91FB97-3BCE-488F-925D-97AFE8ABC72B}" type="presOf" srcId="{5440E8D0-5B83-41B8-AD5A-EECB19313C69}" destId="{92E601D2-C7FA-4FFD-9386-63B173F19765}" srcOrd="0" destOrd="0" presId="urn:microsoft.com/office/officeart/2005/8/layout/bProcess4"/>
    <dgm:cxn modelId="{C5F182E2-95E2-4D8C-AD58-16B2EFC1307B}" srcId="{DD335C04-2D51-481E-82E2-B6225B6C9E5E}" destId="{6F7C7927-83E3-420B-B014-C1BDB9FE7966}" srcOrd="8" destOrd="0" parTransId="{21C11921-F459-44A9-9114-CE3A4C2E4E92}" sibTransId="{0CCD2F2E-2646-44EB-99BE-07057EF70230}"/>
    <dgm:cxn modelId="{4F45218B-4FD2-46E6-8898-D966A328A878}" srcId="{DD335C04-2D51-481E-82E2-B6225B6C9E5E}" destId="{5440E8D0-5B83-41B8-AD5A-EECB19313C69}" srcOrd="0" destOrd="0" parTransId="{D2826446-6675-4406-8631-C1A4C35BC59A}" sibTransId="{C9A34D0E-8C73-4875-8F52-C61BE6487857}"/>
    <dgm:cxn modelId="{C82CBC5B-05BF-4A1E-A65C-38A9A8412326}" srcId="{DD335C04-2D51-481E-82E2-B6225B6C9E5E}" destId="{E3B0CC73-5DD3-41A0-AB2D-1DD21432D17C}" srcOrd="4" destOrd="0" parTransId="{D5A81181-3610-4229-B572-F83266ABB87E}" sibTransId="{C681C9EB-E588-4CAA-B677-D39D8B4B5246}"/>
    <dgm:cxn modelId="{E28766B7-BDB5-476D-9301-D19639294388}" type="presOf" srcId="{4B19D815-816B-4DC4-80DF-600933AD14DE}" destId="{72A6077C-B438-4C7C-A2C6-B3CCF2B96CE2}" srcOrd="0" destOrd="0" presId="urn:microsoft.com/office/officeart/2005/8/layout/bProcess4"/>
    <dgm:cxn modelId="{807F88AD-987B-4D4B-A3A3-1779771035D6}" type="presOf" srcId="{C681C9EB-E588-4CAA-B677-D39D8B4B5246}" destId="{D77D411F-3835-4ABF-A04C-2BD8C3DA8325}" srcOrd="0" destOrd="0" presId="urn:microsoft.com/office/officeart/2005/8/layout/bProcess4"/>
    <dgm:cxn modelId="{8A0011CF-8B71-4B90-96AA-367C7DBE5179}" type="presOf" srcId="{203316FC-29BE-43B3-AE54-AB2B5FA461A8}" destId="{3646FD49-E584-4D6F-B27E-16F6D7976A79}" srcOrd="0" destOrd="0" presId="urn:microsoft.com/office/officeart/2005/8/layout/bProcess4"/>
    <dgm:cxn modelId="{223E3F3D-CB7B-4B54-A1C0-F451E5A760F0}" type="presOf" srcId="{9265DA8E-A6D9-4481-B970-9A4237D61269}" destId="{CCB05374-A969-406B-85BA-18FD60A46A2D}" srcOrd="0" destOrd="0" presId="urn:microsoft.com/office/officeart/2005/8/layout/bProcess4"/>
    <dgm:cxn modelId="{C427321F-BFEF-4E14-AFC3-3D54F7E52A43}" type="presOf" srcId="{3DF0B4BC-37BB-4AA1-BD17-CA6231BDD5FF}" destId="{932B0995-FEF0-4E00-9F0C-A877628C3030}" srcOrd="0" destOrd="0" presId="urn:microsoft.com/office/officeart/2005/8/layout/bProcess4"/>
    <dgm:cxn modelId="{3AECCC66-0775-4F55-8AAF-F095AF10222F}" type="presOf" srcId="{6F7C7927-83E3-420B-B014-C1BDB9FE7966}" destId="{AB5C5398-4BEA-46B5-AC3B-F97B82454CD6}" srcOrd="0" destOrd="0" presId="urn:microsoft.com/office/officeart/2005/8/layout/bProcess4"/>
    <dgm:cxn modelId="{A9585C17-4F8B-4BDF-86A1-426EB37829EB}" type="presOf" srcId="{E3B0CC73-5DD3-41A0-AB2D-1DD21432D17C}" destId="{8D23D32E-C07B-4309-A903-01D1055C2EC0}" srcOrd="0" destOrd="0" presId="urn:microsoft.com/office/officeart/2005/8/layout/bProcess4"/>
    <dgm:cxn modelId="{2B63A7F1-F35D-4024-820E-295E95A1B5F1}" type="presOf" srcId="{90F28CE9-9CEC-463C-80FC-CC8DE7769B83}" destId="{67656986-0E42-4A0D-8088-0450C80A24F7}" srcOrd="0" destOrd="0" presId="urn:microsoft.com/office/officeart/2005/8/layout/bProcess4"/>
    <dgm:cxn modelId="{46EF6C1E-EA7C-41BE-9CC0-02D1DFF7D026}" srcId="{DD335C04-2D51-481E-82E2-B6225B6C9E5E}" destId="{A4F8BBD8-6358-40B9-A748-2D2CEC9873D3}" srcOrd="3" destOrd="0" parTransId="{5533BEBF-EEF8-4CAE-9F68-78054F16CD3D}" sibTransId="{90F28CE9-9CEC-463C-80FC-CC8DE7769B83}"/>
    <dgm:cxn modelId="{7CFB594B-E6FE-42E4-B001-80A7CA5FAB11}" type="presOf" srcId="{FCCD41A7-EB4C-4FBD-B74A-520A19F3DF6F}" destId="{A5DEB5C6-71AC-4DD2-B23A-1B294B76E35A}" srcOrd="0" destOrd="0" presId="urn:microsoft.com/office/officeart/2005/8/layout/bProcess4"/>
    <dgm:cxn modelId="{AD8B651F-4F69-4190-A969-1E1778CAFCAA}" type="presOf" srcId="{0683E4A0-DC85-4BF0-AFBD-12F1ACA94521}" destId="{D45475FC-66E6-4895-A046-0462C2F16B20}" srcOrd="0" destOrd="0" presId="urn:microsoft.com/office/officeart/2005/8/layout/bProcess4"/>
    <dgm:cxn modelId="{54441481-8771-4C3B-B7BD-0F62BDF6B884}" srcId="{DD335C04-2D51-481E-82E2-B6225B6C9E5E}" destId="{9265DA8E-A6D9-4481-B970-9A4237D61269}" srcOrd="5" destOrd="0" parTransId="{77DA418C-734E-419A-96F2-D6CB8153F0C8}" sibTransId="{1BFBECB5-2875-4D37-AAB7-12AFF1036DC4}"/>
    <dgm:cxn modelId="{94EABBB7-63A8-4D74-BA49-AF26A3775FC6}" srcId="{DD335C04-2D51-481E-82E2-B6225B6C9E5E}" destId="{BF927224-DA34-4E34-9AD1-7536A71F67CE}" srcOrd="2" destOrd="0" parTransId="{95186665-AE7D-476F-A41C-98C68AB9DAEF}" sibTransId="{203316FC-29BE-43B3-AE54-AB2B5FA461A8}"/>
    <dgm:cxn modelId="{BD74C521-765E-49F4-AA37-4893EBA8FCD1}" type="presOf" srcId="{DD335C04-2D51-481E-82E2-B6225B6C9E5E}" destId="{ADA75B53-F876-43A8-8135-5038974B1E67}" srcOrd="0" destOrd="0" presId="urn:microsoft.com/office/officeart/2005/8/layout/bProcess4"/>
    <dgm:cxn modelId="{9B4F4461-62A8-4532-939E-0D3EBD13D046}" srcId="{DD335C04-2D51-481E-82E2-B6225B6C9E5E}" destId="{0683E4A0-DC85-4BF0-AFBD-12F1ACA94521}" srcOrd="6" destOrd="0" parTransId="{F03B6638-9BE6-468A-9575-57FE1B36A38A}" sibTransId="{54A5933B-13F3-4914-B215-B85D080BCE5B}"/>
    <dgm:cxn modelId="{8344E854-0586-4D10-868E-9FE0A87E887F}" srcId="{DD335C04-2D51-481E-82E2-B6225B6C9E5E}" destId="{4B19D815-816B-4DC4-80DF-600933AD14DE}" srcOrd="1" destOrd="0" parTransId="{FCF544EE-2EAD-4CCE-B8B4-BB47E012D9AD}" sibTransId="{C77F82FA-FF9C-4792-9367-E7E41AC57E35}"/>
    <dgm:cxn modelId="{19666876-14FA-4E4F-BE94-31CC47A426EC}" type="presOf" srcId="{BF927224-DA34-4E34-9AD1-7536A71F67CE}" destId="{CD99FD20-3722-4581-8B86-3134F222D057}" srcOrd="0" destOrd="0" presId="urn:microsoft.com/office/officeart/2005/8/layout/bProcess4"/>
    <dgm:cxn modelId="{5D39F61E-F0AD-4C75-AD4D-47FACDA6BEC1}" type="presOf" srcId="{CF9BD64E-1E80-461C-B373-F21668072E31}" destId="{8EF8F4DF-9724-4392-85E7-64D199144930}" srcOrd="0" destOrd="0" presId="urn:microsoft.com/office/officeart/2005/8/layout/bProcess4"/>
    <dgm:cxn modelId="{35596EB1-41A4-4C35-BBCA-F646465E66C1}" srcId="{DD335C04-2D51-481E-82E2-B6225B6C9E5E}" destId="{FCCD41A7-EB4C-4FBD-B74A-520A19F3DF6F}" srcOrd="7" destOrd="0" parTransId="{2FAFB64B-E4A3-443E-B8FF-33E7D05C438E}" sibTransId="{CF9BD64E-1E80-461C-B373-F21668072E31}"/>
    <dgm:cxn modelId="{22503F8A-037B-45D0-838C-4B547692856E}" type="presOf" srcId="{0CCD2F2E-2646-44EB-99BE-07057EF70230}" destId="{9C9967B3-E3C2-4FCF-986B-1658EC17025F}" srcOrd="0" destOrd="0" presId="urn:microsoft.com/office/officeart/2005/8/layout/bProcess4"/>
    <dgm:cxn modelId="{4F53A23A-AD0E-45C5-86CA-F1F31D75EBE8}" type="presParOf" srcId="{ADA75B53-F876-43A8-8135-5038974B1E67}" destId="{ECC1370C-80CF-43F7-BEE4-2FA3F79AA20C}" srcOrd="0" destOrd="0" presId="urn:microsoft.com/office/officeart/2005/8/layout/bProcess4"/>
    <dgm:cxn modelId="{CAB056B0-5A89-4172-A4A8-059754076EB9}" type="presParOf" srcId="{ECC1370C-80CF-43F7-BEE4-2FA3F79AA20C}" destId="{F08FEAAC-6B97-48D6-9EB1-4094174B3A96}" srcOrd="0" destOrd="0" presId="urn:microsoft.com/office/officeart/2005/8/layout/bProcess4"/>
    <dgm:cxn modelId="{8BA497E6-FD7B-42E2-9E72-ED0AB99B950A}" type="presParOf" srcId="{ECC1370C-80CF-43F7-BEE4-2FA3F79AA20C}" destId="{92E601D2-C7FA-4FFD-9386-63B173F19765}" srcOrd="1" destOrd="0" presId="urn:microsoft.com/office/officeart/2005/8/layout/bProcess4"/>
    <dgm:cxn modelId="{EA9ED0D1-01BA-4779-AE50-019234961D05}" type="presParOf" srcId="{ADA75B53-F876-43A8-8135-5038974B1E67}" destId="{EDE288D6-0BE0-42B6-9A87-0B0BBA4AC8B3}" srcOrd="1" destOrd="0" presId="urn:microsoft.com/office/officeart/2005/8/layout/bProcess4"/>
    <dgm:cxn modelId="{88AE28AE-77CA-4705-8B97-C2AE96A1E9C0}" type="presParOf" srcId="{ADA75B53-F876-43A8-8135-5038974B1E67}" destId="{EC80287C-F457-44DC-A5F3-77A5BA2C7D37}" srcOrd="2" destOrd="0" presId="urn:microsoft.com/office/officeart/2005/8/layout/bProcess4"/>
    <dgm:cxn modelId="{57487178-3947-49D8-9D55-C72F77B27C70}" type="presParOf" srcId="{EC80287C-F457-44DC-A5F3-77A5BA2C7D37}" destId="{EEACF697-ED4C-4519-A590-D8F85D0DF809}" srcOrd="0" destOrd="0" presId="urn:microsoft.com/office/officeart/2005/8/layout/bProcess4"/>
    <dgm:cxn modelId="{F224749F-1576-4593-A4E2-577C152EDA6C}" type="presParOf" srcId="{EC80287C-F457-44DC-A5F3-77A5BA2C7D37}" destId="{72A6077C-B438-4C7C-A2C6-B3CCF2B96CE2}" srcOrd="1" destOrd="0" presId="urn:microsoft.com/office/officeart/2005/8/layout/bProcess4"/>
    <dgm:cxn modelId="{EE028D0D-9DE9-4CED-85D6-333573478081}" type="presParOf" srcId="{ADA75B53-F876-43A8-8135-5038974B1E67}" destId="{27FB0E96-61D6-49B6-BC20-A5F034087492}" srcOrd="3" destOrd="0" presId="urn:microsoft.com/office/officeart/2005/8/layout/bProcess4"/>
    <dgm:cxn modelId="{41B9115C-897E-484E-8C5D-AB2E075CB0DC}" type="presParOf" srcId="{ADA75B53-F876-43A8-8135-5038974B1E67}" destId="{8D57697E-887E-42E4-A23D-9C06580E2491}" srcOrd="4" destOrd="0" presId="urn:microsoft.com/office/officeart/2005/8/layout/bProcess4"/>
    <dgm:cxn modelId="{BF7F8442-6147-4A7B-910F-361A6BF52290}" type="presParOf" srcId="{8D57697E-887E-42E4-A23D-9C06580E2491}" destId="{6E471085-B210-400F-ADFD-7B170791B4D5}" srcOrd="0" destOrd="0" presId="urn:microsoft.com/office/officeart/2005/8/layout/bProcess4"/>
    <dgm:cxn modelId="{A6AD5779-81D7-491B-B4B1-CAE46D7950EE}" type="presParOf" srcId="{8D57697E-887E-42E4-A23D-9C06580E2491}" destId="{CD99FD20-3722-4581-8B86-3134F222D057}" srcOrd="1" destOrd="0" presId="urn:microsoft.com/office/officeart/2005/8/layout/bProcess4"/>
    <dgm:cxn modelId="{17C60D52-E8F0-489B-B420-0E93893DD2FB}" type="presParOf" srcId="{ADA75B53-F876-43A8-8135-5038974B1E67}" destId="{3646FD49-E584-4D6F-B27E-16F6D7976A79}" srcOrd="5" destOrd="0" presId="urn:microsoft.com/office/officeart/2005/8/layout/bProcess4"/>
    <dgm:cxn modelId="{CE74AD4D-7574-48B2-9E3D-11C350D212D0}" type="presParOf" srcId="{ADA75B53-F876-43A8-8135-5038974B1E67}" destId="{9EC63685-CE54-4A01-B09C-671C4B3BFB61}" srcOrd="6" destOrd="0" presId="urn:microsoft.com/office/officeart/2005/8/layout/bProcess4"/>
    <dgm:cxn modelId="{888FA095-ACF2-4C91-B404-D82ADF2DD6DC}" type="presParOf" srcId="{9EC63685-CE54-4A01-B09C-671C4B3BFB61}" destId="{1C5885F4-04A0-4745-9E98-79E4AB55647E}" srcOrd="0" destOrd="0" presId="urn:microsoft.com/office/officeart/2005/8/layout/bProcess4"/>
    <dgm:cxn modelId="{6B1DAE62-A7E4-4BAC-B70B-9EC02AEA0F2C}" type="presParOf" srcId="{9EC63685-CE54-4A01-B09C-671C4B3BFB61}" destId="{CAF687A5-40F2-42E3-AA28-60105E919B1C}" srcOrd="1" destOrd="0" presId="urn:microsoft.com/office/officeart/2005/8/layout/bProcess4"/>
    <dgm:cxn modelId="{4B7374EC-3625-4508-9F01-2CE28FACF717}" type="presParOf" srcId="{ADA75B53-F876-43A8-8135-5038974B1E67}" destId="{67656986-0E42-4A0D-8088-0450C80A24F7}" srcOrd="7" destOrd="0" presId="urn:microsoft.com/office/officeart/2005/8/layout/bProcess4"/>
    <dgm:cxn modelId="{AE6A3B2F-CD4E-4657-8A83-DAF5EBBA02C0}" type="presParOf" srcId="{ADA75B53-F876-43A8-8135-5038974B1E67}" destId="{011148F7-4CBC-4399-8EFD-CF32A0AC5EFC}" srcOrd="8" destOrd="0" presId="urn:microsoft.com/office/officeart/2005/8/layout/bProcess4"/>
    <dgm:cxn modelId="{EE3D773D-8ABA-48FC-94FE-7EF1AD70297C}" type="presParOf" srcId="{011148F7-4CBC-4399-8EFD-CF32A0AC5EFC}" destId="{F55B139C-0674-4534-A6CA-89ACE9A81B26}" srcOrd="0" destOrd="0" presId="urn:microsoft.com/office/officeart/2005/8/layout/bProcess4"/>
    <dgm:cxn modelId="{AA3CE115-3E90-48E3-9BAA-98747D06AED1}" type="presParOf" srcId="{011148F7-4CBC-4399-8EFD-CF32A0AC5EFC}" destId="{8D23D32E-C07B-4309-A903-01D1055C2EC0}" srcOrd="1" destOrd="0" presId="urn:microsoft.com/office/officeart/2005/8/layout/bProcess4"/>
    <dgm:cxn modelId="{C3B423A9-1821-4561-AF59-9F0F361FEC14}" type="presParOf" srcId="{ADA75B53-F876-43A8-8135-5038974B1E67}" destId="{D77D411F-3835-4ABF-A04C-2BD8C3DA8325}" srcOrd="9" destOrd="0" presId="urn:microsoft.com/office/officeart/2005/8/layout/bProcess4"/>
    <dgm:cxn modelId="{72B6F2F8-3B93-4BF4-A966-B0779F0FF0DA}" type="presParOf" srcId="{ADA75B53-F876-43A8-8135-5038974B1E67}" destId="{220927A9-9B4B-4163-BD1A-15DBDDDFAD32}" srcOrd="10" destOrd="0" presId="urn:microsoft.com/office/officeart/2005/8/layout/bProcess4"/>
    <dgm:cxn modelId="{5FB3E9D9-1576-494C-8493-223DBE0215AC}" type="presParOf" srcId="{220927A9-9B4B-4163-BD1A-15DBDDDFAD32}" destId="{EFE2805E-0188-46E1-8655-32618CDCC156}" srcOrd="0" destOrd="0" presId="urn:microsoft.com/office/officeart/2005/8/layout/bProcess4"/>
    <dgm:cxn modelId="{3342C895-26E7-407F-A02E-F031DA832CFE}" type="presParOf" srcId="{220927A9-9B4B-4163-BD1A-15DBDDDFAD32}" destId="{CCB05374-A969-406B-85BA-18FD60A46A2D}" srcOrd="1" destOrd="0" presId="urn:microsoft.com/office/officeart/2005/8/layout/bProcess4"/>
    <dgm:cxn modelId="{16477412-2ED1-441D-A530-DF2347955912}" type="presParOf" srcId="{ADA75B53-F876-43A8-8135-5038974B1E67}" destId="{CA2DC710-24E1-4B26-8112-B906A051CD6D}" srcOrd="11" destOrd="0" presId="urn:microsoft.com/office/officeart/2005/8/layout/bProcess4"/>
    <dgm:cxn modelId="{EF436D60-E197-4F0F-BFCA-55668D55713D}" type="presParOf" srcId="{ADA75B53-F876-43A8-8135-5038974B1E67}" destId="{DC3364FA-CB9A-4EB8-B36B-FB4C5F7F1B7C}" srcOrd="12" destOrd="0" presId="urn:microsoft.com/office/officeart/2005/8/layout/bProcess4"/>
    <dgm:cxn modelId="{E25784C9-A210-47C0-8979-17FA15CDD722}" type="presParOf" srcId="{DC3364FA-CB9A-4EB8-B36B-FB4C5F7F1B7C}" destId="{7103DFE0-6693-4AE5-863F-4A1BA489B9C4}" srcOrd="0" destOrd="0" presId="urn:microsoft.com/office/officeart/2005/8/layout/bProcess4"/>
    <dgm:cxn modelId="{378B1674-0C8E-4F17-9C31-D5F33F78E48C}" type="presParOf" srcId="{DC3364FA-CB9A-4EB8-B36B-FB4C5F7F1B7C}" destId="{D45475FC-66E6-4895-A046-0462C2F16B20}" srcOrd="1" destOrd="0" presId="urn:microsoft.com/office/officeart/2005/8/layout/bProcess4"/>
    <dgm:cxn modelId="{637C23B0-0475-475C-AD1C-14F1771E949B}" type="presParOf" srcId="{ADA75B53-F876-43A8-8135-5038974B1E67}" destId="{6E2B0BAE-622F-44E2-9B6C-2FE01890D4F7}" srcOrd="13" destOrd="0" presId="urn:microsoft.com/office/officeart/2005/8/layout/bProcess4"/>
    <dgm:cxn modelId="{17B78B19-478C-4545-BC52-AE90384E6C82}" type="presParOf" srcId="{ADA75B53-F876-43A8-8135-5038974B1E67}" destId="{0F59F6DF-AE9C-4968-B231-7535A442E52F}" srcOrd="14" destOrd="0" presId="urn:microsoft.com/office/officeart/2005/8/layout/bProcess4"/>
    <dgm:cxn modelId="{5F2C9B86-6FC6-4562-AD7D-E1C93B4F87F7}" type="presParOf" srcId="{0F59F6DF-AE9C-4968-B231-7535A442E52F}" destId="{2370A3CB-3B4C-4C71-ACED-089BFC668183}" srcOrd="0" destOrd="0" presId="urn:microsoft.com/office/officeart/2005/8/layout/bProcess4"/>
    <dgm:cxn modelId="{FDA4089A-3799-4766-B78F-06D3C74C1CF0}" type="presParOf" srcId="{0F59F6DF-AE9C-4968-B231-7535A442E52F}" destId="{A5DEB5C6-71AC-4DD2-B23A-1B294B76E35A}" srcOrd="1" destOrd="0" presId="urn:microsoft.com/office/officeart/2005/8/layout/bProcess4"/>
    <dgm:cxn modelId="{05A5DE89-8808-47DC-B184-3AD163A1A411}" type="presParOf" srcId="{ADA75B53-F876-43A8-8135-5038974B1E67}" destId="{8EF8F4DF-9724-4392-85E7-64D199144930}" srcOrd="15" destOrd="0" presId="urn:microsoft.com/office/officeart/2005/8/layout/bProcess4"/>
    <dgm:cxn modelId="{554A2532-5B2D-4515-A861-BCA48BFE2356}" type="presParOf" srcId="{ADA75B53-F876-43A8-8135-5038974B1E67}" destId="{B997C0C4-5654-465D-93A2-DE183DBF96B3}" srcOrd="16" destOrd="0" presId="urn:microsoft.com/office/officeart/2005/8/layout/bProcess4"/>
    <dgm:cxn modelId="{496890E1-06B6-4D73-9EA1-3A0A54685D2F}" type="presParOf" srcId="{B997C0C4-5654-465D-93A2-DE183DBF96B3}" destId="{A82D5767-B620-4EE4-929A-B3C01599467D}" srcOrd="0" destOrd="0" presId="urn:microsoft.com/office/officeart/2005/8/layout/bProcess4"/>
    <dgm:cxn modelId="{64D7337A-619B-4BD9-84F1-BDE0648A1AF9}" type="presParOf" srcId="{B997C0C4-5654-465D-93A2-DE183DBF96B3}" destId="{AB5C5398-4BEA-46B5-AC3B-F97B82454CD6}" srcOrd="1" destOrd="0" presId="urn:microsoft.com/office/officeart/2005/8/layout/bProcess4"/>
    <dgm:cxn modelId="{F48EE214-7A26-402A-B1F9-42D99B91BABF}" type="presParOf" srcId="{ADA75B53-F876-43A8-8135-5038974B1E67}" destId="{9C9967B3-E3C2-4FCF-986B-1658EC17025F}" srcOrd="17" destOrd="0" presId="urn:microsoft.com/office/officeart/2005/8/layout/bProcess4"/>
    <dgm:cxn modelId="{D2378D90-993B-4DC8-8041-86F81836F0EB}" type="presParOf" srcId="{ADA75B53-F876-43A8-8135-5038974B1E67}" destId="{798A9C47-7303-4A06-B62F-7789627C2D2A}" srcOrd="18" destOrd="0" presId="urn:microsoft.com/office/officeart/2005/8/layout/bProcess4"/>
    <dgm:cxn modelId="{DA43A96C-3AB7-4EB5-863B-26AD664DD0D7}" type="presParOf" srcId="{798A9C47-7303-4A06-B62F-7789627C2D2A}" destId="{2EF9EF44-0E3B-4B16-9793-C51F70B81B5D}" srcOrd="0" destOrd="0" presId="urn:microsoft.com/office/officeart/2005/8/layout/bProcess4"/>
    <dgm:cxn modelId="{FED03C9B-514B-4DBB-8F18-505A2A1E47B1}" type="presParOf" srcId="{798A9C47-7303-4A06-B62F-7789627C2D2A}" destId="{932B0995-FEF0-4E00-9F0C-A877628C3030}"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F6DEE9-7B47-44B6-99C6-D591BDB77B12}">
      <dsp:nvSpPr>
        <dsp:cNvPr id="0" name=""/>
        <dsp:cNvSpPr/>
      </dsp:nvSpPr>
      <dsp:spPr>
        <a:xfrm>
          <a:off x="9782694" y="2923065"/>
          <a:ext cx="608630" cy="1336340"/>
        </a:xfrm>
        <a:custGeom>
          <a:avLst/>
          <a:gdLst/>
          <a:ahLst/>
          <a:cxnLst/>
          <a:rect l="0" t="0" r="0" b="0"/>
          <a:pathLst>
            <a:path>
              <a:moveTo>
                <a:pt x="0" y="0"/>
              </a:moveTo>
              <a:lnTo>
                <a:pt x="0" y="1336340"/>
              </a:lnTo>
              <a:lnTo>
                <a:pt x="608630" y="1336340"/>
              </a:lnTo>
            </a:path>
          </a:pathLst>
        </a:custGeom>
        <a:noFill/>
        <a:ln w="25400" cap="flat" cmpd="sng" algn="ctr">
          <a:solidFill>
            <a:schemeClr val="accent1">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0704E25A-3F6D-43F1-AEAE-C880CBCD3B57}">
      <dsp:nvSpPr>
        <dsp:cNvPr id="0" name=""/>
        <dsp:cNvSpPr/>
      </dsp:nvSpPr>
      <dsp:spPr>
        <a:xfrm>
          <a:off x="9782694" y="2923065"/>
          <a:ext cx="608630" cy="396932"/>
        </a:xfrm>
        <a:custGeom>
          <a:avLst/>
          <a:gdLst/>
          <a:ahLst/>
          <a:cxnLst/>
          <a:rect l="0" t="0" r="0" b="0"/>
          <a:pathLst>
            <a:path>
              <a:moveTo>
                <a:pt x="0" y="0"/>
              </a:moveTo>
              <a:lnTo>
                <a:pt x="0" y="396932"/>
              </a:lnTo>
              <a:lnTo>
                <a:pt x="608630" y="396932"/>
              </a:lnTo>
            </a:path>
          </a:pathLst>
        </a:custGeom>
        <a:noFill/>
        <a:ln w="25400" cap="flat" cmpd="sng" algn="ctr">
          <a:solidFill>
            <a:schemeClr val="accent1">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5E43386D-5D63-4A24-86C2-1869E2353A13}">
      <dsp:nvSpPr>
        <dsp:cNvPr id="0" name=""/>
        <dsp:cNvSpPr/>
      </dsp:nvSpPr>
      <dsp:spPr>
        <a:xfrm>
          <a:off x="6453109" y="1983657"/>
          <a:ext cx="3329585" cy="277853"/>
        </a:xfrm>
        <a:custGeom>
          <a:avLst/>
          <a:gdLst/>
          <a:ahLst/>
          <a:cxnLst/>
          <a:rect l="0" t="0" r="0" b="0"/>
          <a:pathLst>
            <a:path>
              <a:moveTo>
                <a:pt x="0" y="0"/>
              </a:moveTo>
              <a:lnTo>
                <a:pt x="0" y="138926"/>
              </a:lnTo>
              <a:lnTo>
                <a:pt x="3329585" y="138926"/>
              </a:lnTo>
              <a:lnTo>
                <a:pt x="3329585" y="277853"/>
              </a:lnTo>
            </a:path>
          </a:pathLst>
        </a:custGeom>
        <a:noFill/>
        <a:ln w="25400" cap="flat" cmpd="sng" algn="ctr">
          <a:solidFill>
            <a:schemeClr val="accent6">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1DC3EC6A-0EE2-4392-B390-8319C35DBA6D}">
      <dsp:nvSpPr>
        <dsp:cNvPr id="0" name=""/>
        <dsp:cNvSpPr/>
      </dsp:nvSpPr>
      <dsp:spPr>
        <a:xfrm>
          <a:off x="7926411" y="2923065"/>
          <a:ext cx="687779" cy="1323064"/>
        </a:xfrm>
        <a:custGeom>
          <a:avLst/>
          <a:gdLst/>
          <a:ahLst/>
          <a:cxnLst/>
          <a:rect l="0" t="0" r="0" b="0"/>
          <a:pathLst>
            <a:path>
              <a:moveTo>
                <a:pt x="0" y="0"/>
              </a:moveTo>
              <a:lnTo>
                <a:pt x="0" y="1323064"/>
              </a:lnTo>
              <a:lnTo>
                <a:pt x="687779" y="1323064"/>
              </a:lnTo>
            </a:path>
          </a:pathLst>
        </a:custGeom>
        <a:noFill/>
        <a:ln w="25400" cap="flat" cmpd="sng" algn="ctr">
          <a:solidFill>
            <a:schemeClr val="accent1">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BEAD551-74D7-41D3-A971-5070B862A730}">
      <dsp:nvSpPr>
        <dsp:cNvPr id="0" name=""/>
        <dsp:cNvSpPr/>
      </dsp:nvSpPr>
      <dsp:spPr>
        <a:xfrm>
          <a:off x="7926411" y="2923065"/>
          <a:ext cx="608630" cy="396932"/>
        </a:xfrm>
        <a:custGeom>
          <a:avLst/>
          <a:gdLst/>
          <a:ahLst/>
          <a:cxnLst/>
          <a:rect l="0" t="0" r="0" b="0"/>
          <a:pathLst>
            <a:path>
              <a:moveTo>
                <a:pt x="0" y="0"/>
              </a:moveTo>
              <a:lnTo>
                <a:pt x="0" y="396932"/>
              </a:lnTo>
              <a:lnTo>
                <a:pt x="608630" y="396932"/>
              </a:lnTo>
            </a:path>
          </a:pathLst>
        </a:custGeom>
        <a:noFill/>
        <a:ln w="25400" cap="flat" cmpd="sng" algn="ctr">
          <a:solidFill>
            <a:schemeClr val="accent1">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5071F95-2E00-4C91-B225-7493B11D688C}">
      <dsp:nvSpPr>
        <dsp:cNvPr id="0" name=""/>
        <dsp:cNvSpPr/>
      </dsp:nvSpPr>
      <dsp:spPr>
        <a:xfrm>
          <a:off x="6453109" y="1983657"/>
          <a:ext cx="1473302" cy="277853"/>
        </a:xfrm>
        <a:custGeom>
          <a:avLst/>
          <a:gdLst/>
          <a:ahLst/>
          <a:cxnLst/>
          <a:rect l="0" t="0" r="0" b="0"/>
          <a:pathLst>
            <a:path>
              <a:moveTo>
                <a:pt x="0" y="0"/>
              </a:moveTo>
              <a:lnTo>
                <a:pt x="0" y="138926"/>
              </a:lnTo>
              <a:lnTo>
                <a:pt x="1473302" y="138926"/>
              </a:lnTo>
              <a:lnTo>
                <a:pt x="1473302" y="277853"/>
              </a:lnTo>
            </a:path>
          </a:pathLst>
        </a:custGeom>
        <a:noFill/>
        <a:ln w="25400" cap="flat" cmpd="sng" algn="ctr">
          <a:solidFill>
            <a:schemeClr val="accent6">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407251B4-341D-472B-8A64-EE94D626889D}">
      <dsp:nvSpPr>
        <dsp:cNvPr id="0" name=""/>
        <dsp:cNvSpPr/>
      </dsp:nvSpPr>
      <dsp:spPr>
        <a:xfrm>
          <a:off x="6325449" y="2923065"/>
          <a:ext cx="608630" cy="1336340"/>
        </a:xfrm>
        <a:custGeom>
          <a:avLst/>
          <a:gdLst/>
          <a:ahLst/>
          <a:cxnLst/>
          <a:rect l="0" t="0" r="0" b="0"/>
          <a:pathLst>
            <a:path>
              <a:moveTo>
                <a:pt x="0" y="0"/>
              </a:moveTo>
              <a:lnTo>
                <a:pt x="0" y="1336340"/>
              </a:lnTo>
              <a:lnTo>
                <a:pt x="608630" y="1336340"/>
              </a:lnTo>
            </a:path>
          </a:pathLst>
        </a:custGeom>
        <a:noFill/>
        <a:ln w="25400" cap="flat" cmpd="sng" algn="ctr">
          <a:solidFill>
            <a:schemeClr val="accent1">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3F2B5ACD-E56E-477B-AF11-58C4D8E76B68}">
      <dsp:nvSpPr>
        <dsp:cNvPr id="0" name=""/>
        <dsp:cNvSpPr/>
      </dsp:nvSpPr>
      <dsp:spPr>
        <a:xfrm>
          <a:off x="6325449" y="2923065"/>
          <a:ext cx="608630" cy="396932"/>
        </a:xfrm>
        <a:custGeom>
          <a:avLst/>
          <a:gdLst/>
          <a:ahLst/>
          <a:cxnLst/>
          <a:rect l="0" t="0" r="0" b="0"/>
          <a:pathLst>
            <a:path>
              <a:moveTo>
                <a:pt x="0" y="0"/>
              </a:moveTo>
              <a:lnTo>
                <a:pt x="0" y="396932"/>
              </a:lnTo>
              <a:lnTo>
                <a:pt x="608630" y="396932"/>
              </a:lnTo>
            </a:path>
          </a:pathLst>
        </a:custGeom>
        <a:noFill/>
        <a:ln w="25400" cap="flat" cmpd="sng" algn="ctr">
          <a:solidFill>
            <a:schemeClr val="accent1">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5B4C7B0B-8C7C-4BE3-9918-0F220539C949}">
      <dsp:nvSpPr>
        <dsp:cNvPr id="0" name=""/>
        <dsp:cNvSpPr/>
      </dsp:nvSpPr>
      <dsp:spPr>
        <a:xfrm>
          <a:off x="6325449" y="1983657"/>
          <a:ext cx="127660" cy="277853"/>
        </a:xfrm>
        <a:custGeom>
          <a:avLst/>
          <a:gdLst/>
          <a:ahLst/>
          <a:cxnLst/>
          <a:rect l="0" t="0" r="0" b="0"/>
          <a:pathLst>
            <a:path>
              <a:moveTo>
                <a:pt x="127660" y="0"/>
              </a:moveTo>
              <a:lnTo>
                <a:pt x="127660" y="138926"/>
              </a:lnTo>
              <a:lnTo>
                <a:pt x="0" y="138926"/>
              </a:lnTo>
              <a:lnTo>
                <a:pt x="0" y="277853"/>
              </a:lnTo>
            </a:path>
          </a:pathLst>
        </a:custGeom>
        <a:noFill/>
        <a:ln w="25400" cap="flat" cmpd="sng" algn="ctr">
          <a:solidFill>
            <a:schemeClr val="accent6">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905253D-C14C-4F58-87B8-FBCE8EA9B9F6}">
      <dsp:nvSpPr>
        <dsp:cNvPr id="0" name=""/>
        <dsp:cNvSpPr/>
      </dsp:nvSpPr>
      <dsp:spPr>
        <a:xfrm>
          <a:off x="4724486" y="1983657"/>
          <a:ext cx="1728622" cy="277853"/>
        </a:xfrm>
        <a:custGeom>
          <a:avLst/>
          <a:gdLst/>
          <a:ahLst/>
          <a:cxnLst/>
          <a:rect l="0" t="0" r="0" b="0"/>
          <a:pathLst>
            <a:path>
              <a:moveTo>
                <a:pt x="1728622" y="0"/>
              </a:moveTo>
              <a:lnTo>
                <a:pt x="1728622" y="138926"/>
              </a:lnTo>
              <a:lnTo>
                <a:pt x="0" y="138926"/>
              </a:lnTo>
              <a:lnTo>
                <a:pt x="0" y="277853"/>
              </a:lnTo>
            </a:path>
          </a:pathLst>
        </a:custGeom>
        <a:noFill/>
        <a:ln w="25400" cap="flat" cmpd="sng" algn="ctr">
          <a:solidFill>
            <a:schemeClr val="accent6">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351E596E-F4A8-4375-A82F-38F0F1538DA3}">
      <dsp:nvSpPr>
        <dsp:cNvPr id="0" name=""/>
        <dsp:cNvSpPr/>
      </dsp:nvSpPr>
      <dsp:spPr>
        <a:xfrm>
          <a:off x="3123523" y="1983657"/>
          <a:ext cx="3329585" cy="277853"/>
        </a:xfrm>
        <a:custGeom>
          <a:avLst/>
          <a:gdLst/>
          <a:ahLst/>
          <a:cxnLst/>
          <a:rect l="0" t="0" r="0" b="0"/>
          <a:pathLst>
            <a:path>
              <a:moveTo>
                <a:pt x="3329585" y="0"/>
              </a:moveTo>
              <a:lnTo>
                <a:pt x="3329585" y="138926"/>
              </a:lnTo>
              <a:lnTo>
                <a:pt x="0" y="138926"/>
              </a:lnTo>
              <a:lnTo>
                <a:pt x="0" y="277853"/>
              </a:lnTo>
            </a:path>
          </a:pathLst>
        </a:custGeom>
        <a:noFill/>
        <a:ln w="25400" cap="flat" cmpd="sng" algn="ctr">
          <a:solidFill>
            <a:schemeClr val="accent6">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36AC330B-DC57-4931-9AD0-2A4E5B60E00E}">
      <dsp:nvSpPr>
        <dsp:cNvPr id="0" name=""/>
        <dsp:cNvSpPr/>
      </dsp:nvSpPr>
      <dsp:spPr>
        <a:xfrm>
          <a:off x="3557824" y="1044249"/>
          <a:ext cx="2895284" cy="277853"/>
        </a:xfrm>
        <a:custGeom>
          <a:avLst/>
          <a:gdLst/>
          <a:ahLst/>
          <a:cxnLst/>
          <a:rect l="0" t="0" r="0" b="0"/>
          <a:pathLst>
            <a:path>
              <a:moveTo>
                <a:pt x="0" y="0"/>
              </a:moveTo>
              <a:lnTo>
                <a:pt x="0" y="138926"/>
              </a:lnTo>
              <a:lnTo>
                <a:pt x="2895284" y="138926"/>
              </a:lnTo>
              <a:lnTo>
                <a:pt x="2895284" y="277853"/>
              </a:lnTo>
            </a:path>
          </a:pathLst>
        </a:custGeom>
        <a:noFill/>
        <a:ln w="25400" cap="flat" cmpd="sng" algn="ctr">
          <a:solidFill>
            <a:schemeClr val="accent5">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7DD8EC67-B49E-4C55-B8C9-EEECD06A0A08}">
      <dsp:nvSpPr>
        <dsp:cNvPr id="0" name=""/>
        <dsp:cNvSpPr/>
      </dsp:nvSpPr>
      <dsp:spPr>
        <a:xfrm>
          <a:off x="662539" y="1983657"/>
          <a:ext cx="608630" cy="1336340"/>
        </a:xfrm>
        <a:custGeom>
          <a:avLst/>
          <a:gdLst/>
          <a:ahLst/>
          <a:cxnLst/>
          <a:rect l="0" t="0" r="0" b="0"/>
          <a:pathLst>
            <a:path>
              <a:moveTo>
                <a:pt x="0" y="0"/>
              </a:moveTo>
              <a:lnTo>
                <a:pt x="0" y="1336340"/>
              </a:lnTo>
              <a:lnTo>
                <a:pt x="608630" y="1336340"/>
              </a:lnTo>
            </a:path>
          </a:pathLst>
        </a:custGeom>
        <a:noFill/>
        <a:ln w="25400" cap="flat" cmpd="sng" algn="ctr">
          <a:solidFill>
            <a:schemeClr val="accent6">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A7D770A-EC24-4673-B3B0-BAAB6015B13D}">
      <dsp:nvSpPr>
        <dsp:cNvPr id="0" name=""/>
        <dsp:cNvSpPr/>
      </dsp:nvSpPr>
      <dsp:spPr>
        <a:xfrm>
          <a:off x="662539" y="1983657"/>
          <a:ext cx="608630" cy="396932"/>
        </a:xfrm>
        <a:custGeom>
          <a:avLst/>
          <a:gdLst/>
          <a:ahLst/>
          <a:cxnLst/>
          <a:rect l="0" t="0" r="0" b="0"/>
          <a:pathLst>
            <a:path>
              <a:moveTo>
                <a:pt x="0" y="0"/>
              </a:moveTo>
              <a:lnTo>
                <a:pt x="0" y="396932"/>
              </a:lnTo>
              <a:lnTo>
                <a:pt x="608630" y="396932"/>
              </a:lnTo>
            </a:path>
          </a:pathLst>
        </a:custGeom>
        <a:noFill/>
        <a:ln w="25400" cap="flat" cmpd="sng" algn="ctr">
          <a:solidFill>
            <a:schemeClr val="accent6">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CF675C8E-6821-483D-B9AD-03F6956AA22A}">
      <dsp:nvSpPr>
        <dsp:cNvPr id="0" name=""/>
        <dsp:cNvSpPr/>
      </dsp:nvSpPr>
      <dsp:spPr>
        <a:xfrm>
          <a:off x="662539" y="1044249"/>
          <a:ext cx="2895284" cy="277853"/>
        </a:xfrm>
        <a:custGeom>
          <a:avLst/>
          <a:gdLst/>
          <a:ahLst/>
          <a:cxnLst/>
          <a:rect l="0" t="0" r="0" b="0"/>
          <a:pathLst>
            <a:path>
              <a:moveTo>
                <a:pt x="2895284" y="0"/>
              </a:moveTo>
              <a:lnTo>
                <a:pt x="2895284" y="138926"/>
              </a:lnTo>
              <a:lnTo>
                <a:pt x="0" y="138926"/>
              </a:lnTo>
              <a:lnTo>
                <a:pt x="0" y="277853"/>
              </a:lnTo>
            </a:path>
          </a:pathLst>
        </a:custGeom>
        <a:noFill/>
        <a:ln w="25400" cap="flat" cmpd="sng" algn="ctr">
          <a:solidFill>
            <a:schemeClr val="accent5">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A529523-D7CA-4830-A0FE-A8CB6AA4BD68}">
      <dsp:nvSpPr>
        <dsp:cNvPr id="0" name=""/>
        <dsp:cNvSpPr/>
      </dsp:nvSpPr>
      <dsp:spPr>
        <a:xfrm>
          <a:off x="3227047" y="382694"/>
          <a:ext cx="661554" cy="661554"/>
        </a:xfrm>
        <a:prstGeom prst="arc">
          <a:avLst>
            <a:gd name="adj1" fmla="val 13200000"/>
            <a:gd name="adj2" fmla="val 19200000"/>
          </a:avLst>
        </a:prstGeom>
        <a:noFill/>
        <a:ln w="25400"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C175E558-681C-4AEA-912D-89B74D04F7A9}">
      <dsp:nvSpPr>
        <dsp:cNvPr id="0" name=""/>
        <dsp:cNvSpPr/>
      </dsp:nvSpPr>
      <dsp:spPr>
        <a:xfrm>
          <a:off x="3227047" y="382694"/>
          <a:ext cx="661554" cy="661554"/>
        </a:xfrm>
        <a:prstGeom prst="arc">
          <a:avLst>
            <a:gd name="adj1" fmla="val 2400000"/>
            <a:gd name="adj2" fmla="val 8400000"/>
          </a:avLst>
        </a:prstGeom>
        <a:noFill/>
        <a:ln w="25400"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3DD3713D-D4A5-44B4-BFAD-B2812346FD4A}">
      <dsp:nvSpPr>
        <dsp:cNvPr id="0" name=""/>
        <dsp:cNvSpPr/>
      </dsp:nvSpPr>
      <dsp:spPr>
        <a:xfrm>
          <a:off x="2896269" y="501774"/>
          <a:ext cx="1323109" cy="423395"/>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dsp:spPr>
      <dsp:style>
        <a:lnRef idx="1">
          <a:scrgbClr r="0" g="0" b="0"/>
        </a:lnRef>
        <a:fillRef idx="1">
          <a:scrgbClr r="0" g="0" b="0"/>
        </a:fillRef>
        <a:effectRef idx="2">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s-MX" sz="1800" kern="1200" dirty="0" smtClean="0"/>
            <a:t>Información</a:t>
          </a:r>
          <a:endParaRPr lang="es-ES" sz="1800" kern="1200" dirty="0"/>
        </a:p>
      </dsp:txBody>
      <dsp:txXfrm>
        <a:off x="2896269" y="501774"/>
        <a:ext cx="1323109" cy="423395"/>
      </dsp:txXfrm>
    </dsp:sp>
    <dsp:sp modelId="{725A6867-7B47-45A8-9507-D4D4C9275EDC}">
      <dsp:nvSpPr>
        <dsp:cNvPr id="0" name=""/>
        <dsp:cNvSpPr/>
      </dsp:nvSpPr>
      <dsp:spPr>
        <a:xfrm>
          <a:off x="331762" y="1322102"/>
          <a:ext cx="661554" cy="661554"/>
        </a:xfrm>
        <a:prstGeom prst="arc">
          <a:avLst>
            <a:gd name="adj1" fmla="val 13200000"/>
            <a:gd name="adj2" fmla="val 19200000"/>
          </a:avLst>
        </a:prstGeom>
        <a:noFill/>
        <a:ln w="25400"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83CCFFE8-DD39-4E34-A146-4A3FEABDA2DA}">
      <dsp:nvSpPr>
        <dsp:cNvPr id="0" name=""/>
        <dsp:cNvSpPr/>
      </dsp:nvSpPr>
      <dsp:spPr>
        <a:xfrm>
          <a:off x="331762" y="1322102"/>
          <a:ext cx="661554" cy="661554"/>
        </a:xfrm>
        <a:prstGeom prst="arc">
          <a:avLst>
            <a:gd name="adj1" fmla="val 2400000"/>
            <a:gd name="adj2" fmla="val 8400000"/>
          </a:avLst>
        </a:prstGeom>
        <a:noFill/>
        <a:ln w="25400"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C603E3DE-DB97-4D47-89E0-371166A8D607}">
      <dsp:nvSpPr>
        <dsp:cNvPr id="0" name=""/>
        <dsp:cNvSpPr/>
      </dsp:nvSpPr>
      <dsp:spPr>
        <a:xfrm>
          <a:off x="985" y="1441182"/>
          <a:ext cx="1323109" cy="423395"/>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dsp:spPr>
      <dsp:style>
        <a:lnRef idx="1">
          <a:scrgbClr r="0" g="0" b="0"/>
        </a:lnRef>
        <a:fillRef idx="1">
          <a:scrgbClr r="0" g="0" b="0"/>
        </a:fillRef>
        <a:effectRef idx="2">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s-MX" sz="1800" kern="1200" dirty="0" smtClean="0"/>
            <a:t>Existente</a:t>
          </a:r>
          <a:endParaRPr lang="es-ES" sz="1800" kern="1200" dirty="0"/>
        </a:p>
      </dsp:txBody>
      <dsp:txXfrm>
        <a:off x="985" y="1441182"/>
        <a:ext cx="1323109" cy="423395"/>
      </dsp:txXfrm>
    </dsp:sp>
    <dsp:sp modelId="{8A7DF613-BA65-488B-899B-FEF99D635C7D}">
      <dsp:nvSpPr>
        <dsp:cNvPr id="0" name=""/>
        <dsp:cNvSpPr/>
      </dsp:nvSpPr>
      <dsp:spPr>
        <a:xfrm>
          <a:off x="1191783" y="2261510"/>
          <a:ext cx="661554" cy="661554"/>
        </a:xfrm>
        <a:prstGeom prst="arc">
          <a:avLst>
            <a:gd name="adj1" fmla="val 13200000"/>
            <a:gd name="adj2" fmla="val 19200000"/>
          </a:avLst>
        </a:prstGeom>
        <a:noFill/>
        <a:ln w="25400"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86C57FC8-113B-4BB3-9D80-5B15FF7270EE}">
      <dsp:nvSpPr>
        <dsp:cNvPr id="0" name=""/>
        <dsp:cNvSpPr/>
      </dsp:nvSpPr>
      <dsp:spPr>
        <a:xfrm>
          <a:off x="1191783" y="2261510"/>
          <a:ext cx="661554" cy="661554"/>
        </a:xfrm>
        <a:prstGeom prst="arc">
          <a:avLst>
            <a:gd name="adj1" fmla="val 2400000"/>
            <a:gd name="adj2" fmla="val 8400000"/>
          </a:avLst>
        </a:prstGeom>
        <a:noFill/>
        <a:ln w="25400"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2158EE93-5B7D-4A29-92F6-B60693E2D19F}">
      <dsp:nvSpPr>
        <dsp:cNvPr id="0" name=""/>
        <dsp:cNvSpPr/>
      </dsp:nvSpPr>
      <dsp:spPr>
        <a:xfrm>
          <a:off x="861006" y="2380590"/>
          <a:ext cx="1323109" cy="423395"/>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dsp:spPr>
      <dsp:style>
        <a:lnRef idx="1">
          <a:scrgbClr r="0" g="0" b="0"/>
        </a:lnRef>
        <a:fillRef idx="1">
          <a:scrgbClr r="0" g="0" b="0"/>
        </a:fillRef>
        <a:effectRef idx="2">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s-MX" sz="1800" kern="1200" dirty="0" smtClean="0"/>
            <a:t>Fuente primaria</a:t>
          </a:r>
          <a:endParaRPr lang="es-ES" sz="1800" kern="1200" dirty="0"/>
        </a:p>
      </dsp:txBody>
      <dsp:txXfrm>
        <a:off x="861006" y="2380590"/>
        <a:ext cx="1323109" cy="423395"/>
      </dsp:txXfrm>
    </dsp:sp>
    <dsp:sp modelId="{435E217B-4D1B-4255-9F2A-3EA20E24B150}">
      <dsp:nvSpPr>
        <dsp:cNvPr id="0" name=""/>
        <dsp:cNvSpPr/>
      </dsp:nvSpPr>
      <dsp:spPr>
        <a:xfrm>
          <a:off x="1191783" y="3200918"/>
          <a:ext cx="661554" cy="661554"/>
        </a:xfrm>
        <a:prstGeom prst="arc">
          <a:avLst>
            <a:gd name="adj1" fmla="val 13200000"/>
            <a:gd name="adj2" fmla="val 19200000"/>
          </a:avLst>
        </a:prstGeom>
        <a:noFill/>
        <a:ln w="25400"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1D8541E1-45BF-4DCA-BA39-85AEAE8099AF}">
      <dsp:nvSpPr>
        <dsp:cNvPr id="0" name=""/>
        <dsp:cNvSpPr/>
      </dsp:nvSpPr>
      <dsp:spPr>
        <a:xfrm>
          <a:off x="1191783" y="3200918"/>
          <a:ext cx="661554" cy="661554"/>
        </a:xfrm>
        <a:prstGeom prst="arc">
          <a:avLst>
            <a:gd name="adj1" fmla="val 2400000"/>
            <a:gd name="adj2" fmla="val 8400000"/>
          </a:avLst>
        </a:prstGeom>
        <a:noFill/>
        <a:ln w="25400"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7B6CC0A1-F910-4366-94CF-1AFB88FBED7F}">
      <dsp:nvSpPr>
        <dsp:cNvPr id="0" name=""/>
        <dsp:cNvSpPr/>
      </dsp:nvSpPr>
      <dsp:spPr>
        <a:xfrm>
          <a:off x="861006" y="3319998"/>
          <a:ext cx="1323109" cy="423395"/>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dsp:spPr>
      <dsp:style>
        <a:lnRef idx="1">
          <a:scrgbClr r="0" g="0" b="0"/>
        </a:lnRef>
        <a:fillRef idx="1">
          <a:scrgbClr r="0" g="0" b="0"/>
        </a:fillRef>
        <a:effectRef idx="2">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s-MX" sz="1800" kern="1200" dirty="0" smtClean="0"/>
            <a:t>Fuente Secundaria</a:t>
          </a:r>
          <a:endParaRPr lang="es-ES" sz="1800" kern="1200" dirty="0"/>
        </a:p>
      </dsp:txBody>
      <dsp:txXfrm>
        <a:off x="861006" y="3319998"/>
        <a:ext cx="1323109" cy="423395"/>
      </dsp:txXfrm>
    </dsp:sp>
    <dsp:sp modelId="{2B09DDF7-1DD6-4459-B958-277F5F9BE706}">
      <dsp:nvSpPr>
        <dsp:cNvPr id="0" name=""/>
        <dsp:cNvSpPr/>
      </dsp:nvSpPr>
      <dsp:spPr>
        <a:xfrm>
          <a:off x="6122331" y="1322102"/>
          <a:ext cx="661554" cy="661554"/>
        </a:xfrm>
        <a:prstGeom prst="arc">
          <a:avLst>
            <a:gd name="adj1" fmla="val 13200000"/>
            <a:gd name="adj2" fmla="val 19200000"/>
          </a:avLst>
        </a:prstGeom>
        <a:noFill/>
        <a:ln w="25400"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05B6820D-A7FD-4839-83BB-58436DDE7184}">
      <dsp:nvSpPr>
        <dsp:cNvPr id="0" name=""/>
        <dsp:cNvSpPr/>
      </dsp:nvSpPr>
      <dsp:spPr>
        <a:xfrm>
          <a:off x="6122331" y="1322102"/>
          <a:ext cx="661554" cy="661554"/>
        </a:xfrm>
        <a:prstGeom prst="arc">
          <a:avLst>
            <a:gd name="adj1" fmla="val 2400000"/>
            <a:gd name="adj2" fmla="val 8400000"/>
          </a:avLst>
        </a:prstGeom>
        <a:noFill/>
        <a:ln w="25400"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59222E53-F031-445A-B3D0-E34BEB4AA668}">
      <dsp:nvSpPr>
        <dsp:cNvPr id="0" name=""/>
        <dsp:cNvSpPr/>
      </dsp:nvSpPr>
      <dsp:spPr>
        <a:xfrm>
          <a:off x="5791554" y="1441182"/>
          <a:ext cx="1323109" cy="423395"/>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dsp:spPr>
      <dsp:style>
        <a:lnRef idx="1">
          <a:scrgbClr r="0" g="0" b="0"/>
        </a:lnRef>
        <a:fillRef idx="1">
          <a:scrgbClr r="0" g="0" b="0"/>
        </a:fillRef>
        <a:effectRef idx="2">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s-MX" sz="1800" kern="1200" dirty="0" smtClean="0"/>
            <a:t>No existente</a:t>
          </a:r>
          <a:endParaRPr lang="es-ES" sz="1800" kern="1200" dirty="0"/>
        </a:p>
      </dsp:txBody>
      <dsp:txXfrm>
        <a:off x="5791554" y="1441182"/>
        <a:ext cx="1323109" cy="423395"/>
      </dsp:txXfrm>
    </dsp:sp>
    <dsp:sp modelId="{2C61EA10-1696-4827-83A1-1E84C371C72E}">
      <dsp:nvSpPr>
        <dsp:cNvPr id="0" name=""/>
        <dsp:cNvSpPr/>
      </dsp:nvSpPr>
      <dsp:spPr>
        <a:xfrm>
          <a:off x="2792746" y="2261510"/>
          <a:ext cx="661554" cy="661554"/>
        </a:xfrm>
        <a:prstGeom prst="arc">
          <a:avLst>
            <a:gd name="adj1" fmla="val 13200000"/>
            <a:gd name="adj2" fmla="val 19200000"/>
          </a:avLst>
        </a:prstGeom>
        <a:noFill/>
        <a:ln w="25400"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CE4B0E8-5635-40ED-A01A-2970541D854E}">
      <dsp:nvSpPr>
        <dsp:cNvPr id="0" name=""/>
        <dsp:cNvSpPr/>
      </dsp:nvSpPr>
      <dsp:spPr>
        <a:xfrm>
          <a:off x="2792746" y="2261510"/>
          <a:ext cx="661554" cy="661554"/>
        </a:xfrm>
        <a:prstGeom prst="arc">
          <a:avLst>
            <a:gd name="adj1" fmla="val 2400000"/>
            <a:gd name="adj2" fmla="val 8400000"/>
          </a:avLst>
        </a:prstGeom>
        <a:noFill/>
        <a:ln w="25400"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CB34A281-3FF2-42C2-B370-580CA2CA99BC}">
      <dsp:nvSpPr>
        <dsp:cNvPr id="0" name=""/>
        <dsp:cNvSpPr/>
      </dsp:nvSpPr>
      <dsp:spPr>
        <a:xfrm>
          <a:off x="2461968" y="2380590"/>
          <a:ext cx="1323109" cy="423395"/>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dsp:spPr>
      <dsp:style>
        <a:lnRef idx="1">
          <a:scrgbClr r="0" g="0" b="0"/>
        </a:lnRef>
        <a:fillRef idx="1">
          <a:scrgbClr r="0" g="0" b="0"/>
        </a:fillRef>
        <a:effectRef idx="2">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s-ES" sz="1800" kern="1200" dirty="0" smtClean="0"/>
            <a:t>Experimento</a:t>
          </a:r>
          <a:endParaRPr lang="es-ES" sz="1800" kern="1200" dirty="0"/>
        </a:p>
      </dsp:txBody>
      <dsp:txXfrm>
        <a:off x="2461968" y="2380590"/>
        <a:ext cx="1323109" cy="423395"/>
      </dsp:txXfrm>
    </dsp:sp>
    <dsp:sp modelId="{4F0EF997-93C0-4479-8309-7EA958A2C28A}">
      <dsp:nvSpPr>
        <dsp:cNvPr id="0" name=""/>
        <dsp:cNvSpPr/>
      </dsp:nvSpPr>
      <dsp:spPr>
        <a:xfrm>
          <a:off x="4393709" y="2261510"/>
          <a:ext cx="661554" cy="661554"/>
        </a:xfrm>
        <a:prstGeom prst="arc">
          <a:avLst>
            <a:gd name="adj1" fmla="val 13200000"/>
            <a:gd name="adj2" fmla="val 19200000"/>
          </a:avLst>
        </a:prstGeom>
        <a:noFill/>
        <a:ln w="25400"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51E3F866-7C97-42CB-A2F9-5024F5533E54}">
      <dsp:nvSpPr>
        <dsp:cNvPr id="0" name=""/>
        <dsp:cNvSpPr/>
      </dsp:nvSpPr>
      <dsp:spPr>
        <a:xfrm>
          <a:off x="4393709" y="2261510"/>
          <a:ext cx="661554" cy="661554"/>
        </a:xfrm>
        <a:prstGeom prst="arc">
          <a:avLst>
            <a:gd name="adj1" fmla="val 2400000"/>
            <a:gd name="adj2" fmla="val 8400000"/>
          </a:avLst>
        </a:prstGeom>
        <a:noFill/>
        <a:ln w="25400"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00B23B68-4ACC-438A-A950-559F23BAF47A}">
      <dsp:nvSpPr>
        <dsp:cNvPr id="0" name=""/>
        <dsp:cNvSpPr/>
      </dsp:nvSpPr>
      <dsp:spPr>
        <a:xfrm>
          <a:off x="4062931" y="2380590"/>
          <a:ext cx="1323109" cy="423395"/>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dsp:spPr>
      <dsp:style>
        <a:lnRef idx="1">
          <a:scrgbClr r="0" g="0" b="0"/>
        </a:lnRef>
        <a:fillRef idx="1">
          <a:scrgbClr r="0" g="0" b="0"/>
        </a:fillRef>
        <a:effectRef idx="2">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s-MX" sz="1800" kern="1200" dirty="0" smtClean="0"/>
            <a:t>Observación</a:t>
          </a:r>
          <a:endParaRPr lang="es-ES" sz="1800" kern="1200" dirty="0"/>
        </a:p>
      </dsp:txBody>
      <dsp:txXfrm>
        <a:off x="4062931" y="2380590"/>
        <a:ext cx="1323109" cy="423395"/>
      </dsp:txXfrm>
    </dsp:sp>
    <dsp:sp modelId="{49A0A9CF-0300-4200-AFD8-798B3D729BBE}">
      <dsp:nvSpPr>
        <dsp:cNvPr id="0" name=""/>
        <dsp:cNvSpPr/>
      </dsp:nvSpPr>
      <dsp:spPr>
        <a:xfrm>
          <a:off x="5994671" y="2261510"/>
          <a:ext cx="661554" cy="661554"/>
        </a:xfrm>
        <a:prstGeom prst="arc">
          <a:avLst>
            <a:gd name="adj1" fmla="val 13200000"/>
            <a:gd name="adj2" fmla="val 19200000"/>
          </a:avLst>
        </a:prstGeom>
        <a:noFill/>
        <a:ln w="25400"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EDF4232D-6773-497F-ACCF-02817C7EE17E}">
      <dsp:nvSpPr>
        <dsp:cNvPr id="0" name=""/>
        <dsp:cNvSpPr/>
      </dsp:nvSpPr>
      <dsp:spPr>
        <a:xfrm>
          <a:off x="5994671" y="2261510"/>
          <a:ext cx="661554" cy="661554"/>
        </a:xfrm>
        <a:prstGeom prst="arc">
          <a:avLst>
            <a:gd name="adj1" fmla="val 2400000"/>
            <a:gd name="adj2" fmla="val 8400000"/>
          </a:avLst>
        </a:prstGeom>
        <a:noFill/>
        <a:ln w="25400"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F04685A-412E-40C4-8B2D-A66A07553874}">
      <dsp:nvSpPr>
        <dsp:cNvPr id="0" name=""/>
        <dsp:cNvSpPr/>
      </dsp:nvSpPr>
      <dsp:spPr>
        <a:xfrm>
          <a:off x="5663894" y="2380590"/>
          <a:ext cx="1323109" cy="423395"/>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dsp:spPr>
      <dsp:style>
        <a:lnRef idx="1">
          <a:scrgbClr r="0" g="0" b="0"/>
        </a:lnRef>
        <a:fillRef idx="1">
          <a:scrgbClr r="0" g="0" b="0"/>
        </a:fillRef>
        <a:effectRef idx="2">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s-MX" sz="1800" kern="1200" dirty="0" smtClean="0"/>
            <a:t>Entrevista</a:t>
          </a:r>
          <a:endParaRPr lang="es-ES" sz="1800" kern="1200" dirty="0"/>
        </a:p>
      </dsp:txBody>
      <dsp:txXfrm>
        <a:off x="5663894" y="2380590"/>
        <a:ext cx="1323109" cy="423395"/>
      </dsp:txXfrm>
    </dsp:sp>
    <dsp:sp modelId="{5B77A672-65F0-4B73-A952-D6755B4F61C8}">
      <dsp:nvSpPr>
        <dsp:cNvPr id="0" name=""/>
        <dsp:cNvSpPr/>
      </dsp:nvSpPr>
      <dsp:spPr>
        <a:xfrm>
          <a:off x="6854692" y="3200918"/>
          <a:ext cx="661554" cy="661554"/>
        </a:xfrm>
        <a:prstGeom prst="arc">
          <a:avLst>
            <a:gd name="adj1" fmla="val 13200000"/>
            <a:gd name="adj2" fmla="val 19200000"/>
          </a:avLst>
        </a:prstGeom>
        <a:noFill/>
        <a:ln w="25400"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E238A21D-94D2-4386-800B-0FE8C7CC456E}">
      <dsp:nvSpPr>
        <dsp:cNvPr id="0" name=""/>
        <dsp:cNvSpPr/>
      </dsp:nvSpPr>
      <dsp:spPr>
        <a:xfrm>
          <a:off x="6854692" y="3200918"/>
          <a:ext cx="661554" cy="661554"/>
        </a:xfrm>
        <a:prstGeom prst="arc">
          <a:avLst>
            <a:gd name="adj1" fmla="val 2400000"/>
            <a:gd name="adj2" fmla="val 8400000"/>
          </a:avLst>
        </a:prstGeom>
        <a:noFill/>
        <a:ln w="25400"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733E4D68-96BE-4C97-8313-0AE7D28EB7EC}">
      <dsp:nvSpPr>
        <dsp:cNvPr id="0" name=""/>
        <dsp:cNvSpPr/>
      </dsp:nvSpPr>
      <dsp:spPr>
        <a:xfrm>
          <a:off x="6523915" y="3319998"/>
          <a:ext cx="1323109" cy="423395"/>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dsp:spPr>
      <dsp:style>
        <a:lnRef idx="1">
          <a:scrgbClr r="0" g="0" b="0"/>
        </a:lnRef>
        <a:fillRef idx="1">
          <a:scrgbClr r="0" g="0" b="0"/>
        </a:fillRef>
        <a:effectRef idx="2">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s-ES" sz="1800" kern="1200" dirty="0" smtClean="0"/>
            <a:t>Cara a cara</a:t>
          </a:r>
          <a:endParaRPr lang="es-ES" sz="1800" kern="1200" dirty="0"/>
        </a:p>
      </dsp:txBody>
      <dsp:txXfrm>
        <a:off x="6523915" y="3319998"/>
        <a:ext cx="1323109" cy="423395"/>
      </dsp:txXfrm>
    </dsp:sp>
    <dsp:sp modelId="{18E20B17-5DE0-4C5F-9B81-E96DE5B1AE24}">
      <dsp:nvSpPr>
        <dsp:cNvPr id="0" name=""/>
        <dsp:cNvSpPr/>
      </dsp:nvSpPr>
      <dsp:spPr>
        <a:xfrm>
          <a:off x="6854692" y="4140326"/>
          <a:ext cx="661554" cy="661554"/>
        </a:xfrm>
        <a:prstGeom prst="arc">
          <a:avLst>
            <a:gd name="adj1" fmla="val 13200000"/>
            <a:gd name="adj2" fmla="val 19200000"/>
          </a:avLst>
        </a:prstGeom>
        <a:noFill/>
        <a:ln w="25400"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7238BA96-5977-4388-970B-91E47C9D66C7}">
      <dsp:nvSpPr>
        <dsp:cNvPr id="0" name=""/>
        <dsp:cNvSpPr/>
      </dsp:nvSpPr>
      <dsp:spPr>
        <a:xfrm>
          <a:off x="6854692" y="4140326"/>
          <a:ext cx="661554" cy="661554"/>
        </a:xfrm>
        <a:prstGeom prst="arc">
          <a:avLst>
            <a:gd name="adj1" fmla="val 2400000"/>
            <a:gd name="adj2" fmla="val 8400000"/>
          </a:avLst>
        </a:prstGeom>
        <a:noFill/>
        <a:ln w="25400"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C0ADCD21-6F7B-4887-AB66-07778DDA252B}">
      <dsp:nvSpPr>
        <dsp:cNvPr id="0" name=""/>
        <dsp:cNvSpPr/>
      </dsp:nvSpPr>
      <dsp:spPr>
        <a:xfrm>
          <a:off x="6523915" y="4259406"/>
          <a:ext cx="1323109" cy="423395"/>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dsp:spPr>
      <dsp:style>
        <a:lnRef idx="1">
          <a:scrgbClr r="0" g="0" b="0"/>
        </a:lnRef>
        <a:fillRef idx="1">
          <a:scrgbClr r="0" g="0" b="0"/>
        </a:fillRef>
        <a:effectRef idx="2">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s-ES" sz="1800" kern="1200" dirty="0" smtClean="0"/>
            <a:t>Telefónica</a:t>
          </a:r>
          <a:endParaRPr lang="es-ES" sz="1800" kern="1200" dirty="0"/>
        </a:p>
      </dsp:txBody>
      <dsp:txXfrm>
        <a:off x="6523915" y="4259406"/>
        <a:ext cx="1323109" cy="423395"/>
      </dsp:txXfrm>
    </dsp:sp>
    <dsp:sp modelId="{3070954D-F4E4-4D9D-9FD5-609E0CCC9702}">
      <dsp:nvSpPr>
        <dsp:cNvPr id="0" name=""/>
        <dsp:cNvSpPr/>
      </dsp:nvSpPr>
      <dsp:spPr>
        <a:xfrm>
          <a:off x="7595634" y="2261510"/>
          <a:ext cx="661554" cy="661554"/>
        </a:xfrm>
        <a:prstGeom prst="arc">
          <a:avLst>
            <a:gd name="adj1" fmla="val 13200000"/>
            <a:gd name="adj2" fmla="val 19200000"/>
          </a:avLst>
        </a:prstGeom>
        <a:noFill/>
        <a:ln w="25400"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14119CAB-5EF0-4E2C-B3A5-9D2DE0B20451}">
      <dsp:nvSpPr>
        <dsp:cNvPr id="0" name=""/>
        <dsp:cNvSpPr/>
      </dsp:nvSpPr>
      <dsp:spPr>
        <a:xfrm>
          <a:off x="7595634" y="2261510"/>
          <a:ext cx="661554" cy="661554"/>
        </a:xfrm>
        <a:prstGeom prst="arc">
          <a:avLst>
            <a:gd name="adj1" fmla="val 2400000"/>
            <a:gd name="adj2" fmla="val 8400000"/>
          </a:avLst>
        </a:prstGeom>
        <a:noFill/>
        <a:ln w="25400"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35A78841-FAB4-4A7A-91D2-BF834A556398}">
      <dsp:nvSpPr>
        <dsp:cNvPr id="0" name=""/>
        <dsp:cNvSpPr/>
      </dsp:nvSpPr>
      <dsp:spPr>
        <a:xfrm>
          <a:off x="7264856" y="2380590"/>
          <a:ext cx="1323109" cy="423395"/>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dsp:spPr>
      <dsp:style>
        <a:lnRef idx="1">
          <a:scrgbClr r="0" g="0" b="0"/>
        </a:lnRef>
        <a:fillRef idx="1">
          <a:scrgbClr r="0" g="0" b="0"/>
        </a:fillRef>
        <a:effectRef idx="2">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s-MX" sz="1800" kern="1200" dirty="0" smtClean="0"/>
            <a:t>Registro</a:t>
          </a:r>
          <a:endParaRPr lang="es-ES" sz="1800" kern="1200" dirty="0"/>
        </a:p>
      </dsp:txBody>
      <dsp:txXfrm>
        <a:off x="7264856" y="2380590"/>
        <a:ext cx="1323109" cy="423395"/>
      </dsp:txXfrm>
    </dsp:sp>
    <dsp:sp modelId="{83660EA6-4653-4A9E-8735-8AEC414637B4}">
      <dsp:nvSpPr>
        <dsp:cNvPr id="0" name=""/>
        <dsp:cNvSpPr/>
      </dsp:nvSpPr>
      <dsp:spPr>
        <a:xfrm>
          <a:off x="8455655" y="3200918"/>
          <a:ext cx="661554" cy="661554"/>
        </a:xfrm>
        <a:prstGeom prst="arc">
          <a:avLst>
            <a:gd name="adj1" fmla="val 13200000"/>
            <a:gd name="adj2" fmla="val 19200000"/>
          </a:avLst>
        </a:prstGeom>
        <a:noFill/>
        <a:ln w="25400"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F32101E-2220-496D-B5D9-4E3E118DB7CF}">
      <dsp:nvSpPr>
        <dsp:cNvPr id="0" name=""/>
        <dsp:cNvSpPr/>
      </dsp:nvSpPr>
      <dsp:spPr>
        <a:xfrm>
          <a:off x="8455655" y="3200918"/>
          <a:ext cx="661554" cy="661554"/>
        </a:xfrm>
        <a:prstGeom prst="arc">
          <a:avLst>
            <a:gd name="adj1" fmla="val 2400000"/>
            <a:gd name="adj2" fmla="val 8400000"/>
          </a:avLst>
        </a:prstGeom>
        <a:noFill/>
        <a:ln w="25400"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4879A4ED-5A05-412B-A6C9-B368DF4B9993}">
      <dsp:nvSpPr>
        <dsp:cNvPr id="0" name=""/>
        <dsp:cNvSpPr/>
      </dsp:nvSpPr>
      <dsp:spPr>
        <a:xfrm>
          <a:off x="8124878" y="3319998"/>
          <a:ext cx="1323109" cy="423395"/>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dsp:spPr>
      <dsp:style>
        <a:lnRef idx="1">
          <a:scrgbClr r="0" g="0" b="0"/>
        </a:lnRef>
        <a:fillRef idx="1">
          <a:scrgbClr r="0" g="0" b="0"/>
        </a:fillRef>
        <a:effectRef idx="2">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s-ES" sz="1800" kern="1200" dirty="0" smtClean="0"/>
            <a:t>Requeridos por Ley</a:t>
          </a:r>
          <a:endParaRPr lang="es-ES" sz="1800" kern="1200" dirty="0"/>
        </a:p>
      </dsp:txBody>
      <dsp:txXfrm>
        <a:off x="8124878" y="3319998"/>
        <a:ext cx="1323109" cy="423395"/>
      </dsp:txXfrm>
    </dsp:sp>
    <dsp:sp modelId="{3292FCF5-2481-4FB8-B232-5D7F0692E94B}">
      <dsp:nvSpPr>
        <dsp:cNvPr id="0" name=""/>
        <dsp:cNvSpPr/>
      </dsp:nvSpPr>
      <dsp:spPr>
        <a:xfrm>
          <a:off x="8519485" y="4170566"/>
          <a:ext cx="789215" cy="587798"/>
        </a:xfrm>
        <a:prstGeom prst="arc">
          <a:avLst>
            <a:gd name="adj1" fmla="val 13200000"/>
            <a:gd name="adj2" fmla="val 19200000"/>
          </a:avLst>
        </a:prstGeom>
        <a:noFill/>
        <a:ln w="25400"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E4533B44-A516-472C-94F7-96F112F5DFFB}">
      <dsp:nvSpPr>
        <dsp:cNvPr id="0" name=""/>
        <dsp:cNvSpPr/>
      </dsp:nvSpPr>
      <dsp:spPr>
        <a:xfrm>
          <a:off x="8519485" y="4170566"/>
          <a:ext cx="789215" cy="587798"/>
        </a:xfrm>
        <a:prstGeom prst="arc">
          <a:avLst>
            <a:gd name="adj1" fmla="val 2400000"/>
            <a:gd name="adj2" fmla="val 8400000"/>
          </a:avLst>
        </a:prstGeom>
        <a:noFill/>
        <a:ln w="25400"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E3E58330-9054-4AFD-9A5F-E26390FC512C}">
      <dsp:nvSpPr>
        <dsp:cNvPr id="0" name=""/>
        <dsp:cNvSpPr/>
      </dsp:nvSpPr>
      <dsp:spPr>
        <a:xfrm>
          <a:off x="8124878" y="4276370"/>
          <a:ext cx="1578430" cy="376190"/>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dsp:spPr>
      <dsp:style>
        <a:lnRef idx="1">
          <a:scrgbClr r="0" g="0" b="0"/>
        </a:lnRef>
        <a:fillRef idx="1">
          <a:scrgbClr r="0" g="0" b="0"/>
        </a:fillRef>
        <a:effectRef idx="2">
          <a:scrgbClr r="0" g="0" b="0"/>
        </a:effectRef>
        <a:fontRef idx="minor"/>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ES" sz="1600" kern="1200" dirty="0" smtClean="0"/>
            <a:t>Administrativos</a:t>
          </a:r>
          <a:endParaRPr lang="es-ES" sz="2000" kern="1200" dirty="0"/>
        </a:p>
      </dsp:txBody>
      <dsp:txXfrm>
        <a:off x="8124878" y="4276370"/>
        <a:ext cx="1578430" cy="376190"/>
      </dsp:txXfrm>
    </dsp:sp>
    <dsp:sp modelId="{D7157B4C-F105-4BD2-B6DE-C191708A393E}">
      <dsp:nvSpPr>
        <dsp:cNvPr id="0" name=""/>
        <dsp:cNvSpPr/>
      </dsp:nvSpPr>
      <dsp:spPr>
        <a:xfrm>
          <a:off x="9451917" y="2261510"/>
          <a:ext cx="661554" cy="661554"/>
        </a:xfrm>
        <a:prstGeom prst="arc">
          <a:avLst>
            <a:gd name="adj1" fmla="val 13200000"/>
            <a:gd name="adj2" fmla="val 19200000"/>
          </a:avLst>
        </a:prstGeom>
        <a:noFill/>
        <a:ln w="25400"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BEF10DE-394E-4A74-8D6E-91A4A5575EA2}">
      <dsp:nvSpPr>
        <dsp:cNvPr id="0" name=""/>
        <dsp:cNvSpPr/>
      </dsp:nvSpPr>
      <dsp:spPr>
        <a:xfrm>
          <a:off x="9451917" y="2261510"/>
          <a:ext cx="661554" cy="661554"/>
        </a:xfrm>
        <a:prstGeom prst="arc">
          <a:avLst>
            <a:gd name="adj1" fmla="val 2400000"/>
            <a:gd name="adj2" fmla="val 8400000"/>
          </a:avLst>
        </a:prstGeom>
        <a:noFill/>
        <a:ln w="25400"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033F0077-2D9A-422B-BCBD-3163005C3822}">
      <dsp:nvSpPr>
        <dsp:cNvPr id="0" name=""/>
        <dsp:cNvSpPr/>
      </dsp:nvSpPr>
      <dsp:spPr>
        <a:xfrm>
          <a:off x="9121140" y="2380590"/>
          <a:ext cx="1323109" cy="423395"/>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dsp:spPr>
      <dsp:style>
        <a:lnRef idx="1">
          <a:scrgbClr r="0" g="0" b="0"/>
        </a:lnRef>
        <a:fillRef idx="1">
          <a:scrgbClr r="0" g="0" b="0"/>
        </a:fillRef>
        <a:effectRef idx="2">
          <a:scrgbClr r="0" g="0" b="0"/>
        </a:effectRef>
        <a:fontRef idx="minor"/>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MX" sz="1600" kern="1200" dirty="0" smtClean="0"/>
            <a:t>Envío cuestionarios</a:t>
          </a:r>
          <a:endParaRPr lang="es-ES" sz="1600" kern="1200" dirty="0"/>
        </a:p>
      </dsp:txBody>
      <dsp:txXfrm>
        <a:off x="9121140" y="2380590"/>
        <a:ext cx="1323109" cy="423395"/>
      </dsp:txXfrm>
    </dsp:sp>
    <dsp:sp modelId="{8D1CC485-01BE-44E2-AE40-F184DA4DECFB}">
      <dsp:nvSpPr>
        <dsp:cNvPr id="0" name=""/>
        <dsp:cNvSpPr/>
      </dsp:nvSpPr>
      <dsp:spPr>
        <a:xfrm>
          <a:off x="10311938" y="3200918"/>
          <a:ext cx="661554" cy="661554"/>
        </a:xfrm>
        <a:prstGeom prst="arc">
          <a:avLst>
            <a:gd name="adj1" fmla="val 13200000"/>
            <a:gd name="adj2" fmla="val 19200000"/>
          </a:avLst>
        </a:prstGeom>
        <a:noFill/>
        <a:ln w="25400"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87BEBD3-7C85-49E5-BC4F-4F27BC3AAA0F}">
      <dsp:nvSpPr>
        <dsp:cNvPr id="0" name=""/>
        <dsp:cNvSpPr/>
      </dsp:nvSpPr>
      <dsp:spPr>
        <a:xfrm>
          <a:off x="10311938" y="3200918"/>
          <a:ext cx="661554" cy="661554"/>
        </a:xfrm>
        <a:prstGeom prst="arc">
          <a:avLst>
            <a:gd name="adj1" fmla="val 2400000"/>
            <a:gd name="adj2" fmla="val 8400000"/>
          </a:avLst>
        </a:prstGeom>
        <a:noFill/>
        <a:ln w="25400"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A5F2E06-28D0-4C3F-AB36-917DA42F1929}">
      <dsp:nvSpPr>
        <dsp:cNvPr id="0" name=""/>
        <dsp:cNvSpPr/>
      </dsp:nvSpPr>
      <dsp:spPr>
        <a:xfrm>
          <a:off x="9981161" y="3319998"/>
          <a:ext cx="1323109" cy="423395"/>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dsp:spPr>
      <dsp:style>
        <a:lnRef idx="1">
          <a:scrgbClr r="0" g="0" b="0"/>
        </a:lnRef>
        <a:fillRef idx="1">
          <a:scrgbClr r="0" g="0" b="0"/>
        </a:fillRef>
        <a:effectRef idx="2">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s-MX" sz="1800" kern="1200" dirty="0" smtClean="0"/>
            <a:t>Correo</a:t>
          </a:r>
          <a:endParaRPr lang="es-ES" sz="1800" kern="1200" dirty="0"/>
        </a:p>
      </dsp:txBody>
      <dsp:txXfrm>
        <a:off x="9981161" y="3319998"/>
        <a:ext cx="1323109" cy="423395"/>
      </dsp:txXfrm>
    </dsp:sp>
    <dsp:sp modelId="{4F5A361A-2791-4E84-B627-25CA02755D79}">
      <dsp:nvSpPr>
        <dsp:cNvPr id="0" name=""/>
        <dsp:cNvSpPr/>
      </dsp:nvSpPr>
      <dsp:spPr>
        <a:xfrm>
          <a:off x="10311938" y="4140326"/>
          <a:ext cx="661554" cy="661554"/>
        </a:xfrm>
        <a:prstGeom prst="arc">
          <a:avLst>
            <a:gd name="adj1" fmla="val 13200000"/>
            <a:gd name="adj2" fmla="val 19200000"/>
          </a:avLst>
        </a:prstGeom>
        <a:noFill/>
        <a:ln w="25400"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87893DFF-EABC-4B8B-9424-8DD0240F57B2}">
      <dsp:nvSpPr>
        <dsp:cNvPr id="0" name=""/>
        <dsp:cNvSpPr/>
      </dsp:nvSpPr>
      <dsp:spPr>
        <a:xfrm>
          <a:off x="10311938" y="4140326"/>
          <a:ext cx="661554" cy="661554"/>
        </a:xfrm>
        <a:prstGeom prst="arc">
          <a:avLst>
            <a:gd name="adj1" fmla="val 2400000"/>
            <a:gd name="adj2" fmla="val 8400000"/>
          </a:avLst>
        </a:prstGeom>
        <a:noFill/>
        <a:ln w="25400" cap="flat" cmpd="sng" algn="ctr">
          <a:solidFill>
            <a:schemeClr val="accent4">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C7BB2796-CF9C-4519-BA6D-9927742C1489}">
      <dsp:nvSpPr>
        <dsp:cNvPr id="0" name=""/>
        <dsp:cNvSpPr/>
      </dsp:nvSpPr>
      <dsp:spPr>
        <a:xfrm>
          <a:off x="9981161" y="4259406"/>
          <a:ext cx="1323109" cy="423395"/>
        </a:xfrm>
        <a:prstGeom prst="rect">
          <a:avLst/>
        </a:prstGeom>
        <a:noFill/>
        <a:ln w="9525" cap="flat" cmpd="sng" algn="ctr">
          <a:no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dsp:spPr>
      <dsp:style>
        <a:lnRef idx="1">
          <a:scrgbClr r="0" g="0" b="0"/>
        </a:lnRef>
        <a:fillRef idx="1">
          <a:scrgbClr r="0" g="0" b="0"/>
        </a:fillRef>
        <a:effectRef idx="2">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s-MX" sz="1800" kern="1200" dirty="0" smtClean="0"/>
            <a:t>Internet</a:t>
          </a:r>
          <a:endParaRPr lang="es-ES" sz="1800" kern="1200" dirty="0"/>
        </a:p>
      </dsp:txBody>
      <dsp:txXfrm>
        <a:off x="9981161" y="4259406"/>
        <a:ext cx="1323109" cy="4233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288D6-0BE0-42B6-9A87-0B0BBA4AC8B3}">
      <dsp:nvSpPr>
        <dsp:cNvPr id="0" name=""/>
        <dsp:cNvSpPr/>
      </dsp:nvSpPr>
      <dsp:spPr>
        <a:xfrm rot="5400000">
          <a:off x="1239593" y="797249"/>
          <a:ext cx="1242622" cy="149901"/>
        </a:xfrm>
        <a:prstGeom prst="rect">
          <a:avLst/>
        </a:prstGeom>
        <a:solidFill>
          <a:schemeClr val="accent1">
            <a:shade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92E601D2-C7FA-4FFD-9386-63B173F19765}">
      <dsp:nvSpPr>
        <dsp:cNvPr id="0" name=""/>
        <dsp:cNvSpPr/>
      </dsp:nvSpPr>
      <dsp:spPr>
        <a:xfrm>
          <a:off x="1524511" y="2824"/>
          <a:ext cx="1665571" cy="999343"/>
        </a:xfrm>
        <a:prstGeom prst="roundRect">
          <a:avLst>
            <a:gd name="adj" fmla="val 10000"/>
          </a:avLst>
        </a:prstGeom>
        <a:solidFill>
          <a:schemeClr val="accent1">
            <a:shade val="8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MX" sz="1600" kern="1200" dirty="0" smtClean="0">
              <a:solidFill>
                <a:srgbClr val="000510"/>
              </a:solidFill>
            </a:rPr>
            <a:t>Definición del problema</a:t>
          </a:r>
          <a:endParaRPr lang="es-ES" sz="1600" kern="1200" dirty="0">
            <a:solidFill>
              <a:srgbClr val="000510"/>
            </a:solidFill>
          </a:endParaRPr>
        </a:p>
      </dsp:txBody>
      <dsp:txXfrm>
        <a:off x="1553781" y="32094"/>
        <a:ext cx="1607031" cy="940803"/>
      </dsp:txXfrm>
    </dsp:sp>
    <dsp:sp modelId="{27FB0E96-61D6-49B6-BC20-A5F034087492}">
      <dsp:nvSpPr>
        <dsp:cNvPr id="0" name=""/>
        <dsp:cNvSpPr/>
      </dsp:nvSpPr>
      <dsp:spPr>
        <a:xfrm rot="5400000">
          <a:off x="1239593" y="2046427"/>
          <a:ext cx="1242622" cy="149901"/>
        </a:xfrm>
        <a:prstGeom prst="rect">
          <a:avLst/>
        </a:prstGeom>
        <a:solidFill>
          <a:schemeClr val="accent1">
            <a:shade val="90000"/>
            <a:hueOff val="0"/>
            <a:satOff val="-9375"/>
            <a:lumOff val="4764"/>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72A6077C-B438-4C7C-A2C6-B3CCF2B96CE2}">
      <dsp:nvSpPr>
        <dsp:cNvPr id="0" name=""/>
        <dsp:cNvSpPr/>
      </dsp:nvSpPr>
      <dsp:spPr>
        <a:xfrm>
          <a:off x="1524511" y="1252003"/>
          <a:ext cx="1665571" cy="999343"/>
        </a:xfrm>
        <a:prstGeom prst="roundRect">
          <a:avLst>
            <a:gd name="adj" fmla="val 10000"/>
          </a:avLst>
        </a:prstGeom>
        <a:solidFill>
          <a:schemeClr val="accent1">
            <a:shade val="80000"/>
            <a:hueOff val="0"/>
            <a:satOff val="-8333"/>
            <a:lumOff val="4402"/>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MX" sz="1600" kern="1200" dirty="0" smtClean="0">
              <a:solidFill>
                <a:srgbClr val="000510"/>
              </a:solidFill>
            </a:rPr>
            <a:t>Propósitos  u objetivos del estudio</a:t>
          </a:r>
          <a:endParaRPr lang="es-ES" sz="1600" kern="1200" dirty="0">
            <a:solidFill>
              <a:srgbClr val="000510"/>
            </a:solidFill>
          </a:endParaRPr>
        </a:p>
      </dsp:txBody>
      <dsp:txXfrm>
        <a:off x="1553781" y="1281273"/>
        <a:ext cx="1607031" cy="940803"/>
      </dsp:txXfrm>
    </dsp:sp>
    <dsp:sp modelId="{3646FD49-E584-4D6F-B27E-16F6D7976A79}">
      <dsp:nvSpPr>
        <dsp:cNvPr id="0" name=""/>
        <dsp:cNvSpPr/>
      </dsp:nvSpPr>
      <dsp:spPr>
        <a:xfrm rot="5400000">
          <a:off x="1239593" y="3295606"/>
          <a:ext cx="1242622" cy="149901"/>
        </a:xfrm>
        <a:prstGeom prst="rect">
          <a:avLst/>
        </a:prstGeom>
        <a:solidFill>
          <a:schemeClr val="accent1">
            <a:shade val="90000"/>
            <a:hueOff val="0"/>
            <a:satOff val="-18750"/>
            <a:lumOff val="9528"/>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CD99FD20-3722-4581-8B86-3134F222D057}">
      <dsp:nvSpPr>
        <dsp:cNvPr id="0" name=""/>
        <dsp:cNvSpPr/>
      </dsp:nvSpPr>
      <dsp:spPr>
        <a:xfrm>
          <a:off x="1524511" y="2501181"/>
          <a:ext cx="1665571" cy="999343"/>
        </a:xfrm>
        <a:prstGeom prst="roundRect">
          <a:avLst>
            <a:gd name="adj" fmla="val 10000"/>
          </a:avLst>
        </a:prstGeom>
        <a:solidFill>
          <a:schemeClr val="accent1">
            <a:shade val="80000"/>
            <a:hueOff val="0"/>
            <a:satOff val="-16667"/>
            <a:lumOff val="8803"/>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MX" sz="1600" kern="1200" dirty="0" smtClean="0">
              <a:solidFill>
                <a:srgbClr val="000510"/>
              </a:solidFill>
            </a:rPr>
            <a:t>Plan de trabajo</a:t>
          </a:r>
          <a:endParaRPr lang="es-ES" sz="1600" kern="1200" dirty="0">
            <a:solidFill>
              <a:srgbClr val="000510"/>
            </a:solidFill>
          </a:endParaRPr>
        </a:p>
      </dsp:txBody>
      <dsp:txXfrm>
        <a:off x="1553781" y="2530451"/>
        <a:ext cx="1607031" cy="940803"/>
      </dsp:txXfrm>
    </dsp:sp>
    <dsp:sp modelId="{67656986-0E42-4A0D-8088-0450C80A24F7}">
      <dsp:nvSpPr>
        <dsp:cNvPr id="0" name=""/>
        <dsp:cNvSpPr/>
      </dsp:nvSpPr>
      <dsp:spPr>
        <a:xfrm>
          <a:off x="1864182" y="3920196"/>
          <a:ext cx="2208653" cy="149901"/>
        </a:xfrm>
        <a:prstGeom prst="rect">
          <a:avLst/>
        </a:prstGeom>
        <a:solidFill>
          <a:schemeClr val="accent1">
            <a:shade val="90000"/>
            <a:hueOff val="0"/>
            <a:satOff val="-28125"/>
            <a:lumOff val="14292"/>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CAF687A5-40F2-42E3-AA28-60105E919B1C}">
      <dsp:nvSpPr>
        <dsp:cNvPr id="0" name=""/>
        <dsp:cNvSpPr/>
      </dsp:nvSpPr>
      <dsp:spPr>
        <a:xfrm>
          <a:off x="1524511" y="3750360"/>
          <a:ext cx="1665571" cy="999343"/>
        </a:xfrm>
        <a:prstGeom prst="roundRect">
          <a:avLst>
            <a:gd name="adj" fmla="val 10000"/>
          </a:avLst>
        </a:prstGeom>
        <a:solidFill>
          <a:schemeClr val="accent1">
            <a:shade val="80000"/>
            <a:hueOff val="0"/>
            <a:satOff val="-25000"/>
            <a:lumOff val="13205"/>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MX" sz="1600" kern="1200" dirty="0" smtClean="0">
              <a:solidFill>
                <a:srgbClr val="000510"/>
              </a:solidFill>
            </a:rPr>
            <a:t>Construcción del cuestionario</a:t>
          </a:r>
          <a:endParaRPr lang="es-ES" sz="1600" kern="1200" dirty="0">
            <a:solidFill>
              <a:srgbClr val="000510"/>
            </a:solidFill>
          </a:endParaRPr>
        </a:p>
      </dsp:txBody>
      <dsp:txXfrm>
        <a:off x="1553781" y="3779630"/>
        <a:ext cx="1607031" cy="940803"/>
      </dsp:txXfrm>
    </dsp:sp>
    <dsp:sp modelId="{D77D411F-3835-4ABF-A04C-2BD8C3DA8325}">
      <dsp:nvSpPr>
        <dsp:cNvPr id="0" name=""/>
        <dsp:cNvSpPr/>
      </dsp:nvSpPr>
      <dsp:spPr>
        <a:xfrm rot="16200000">
          <a:off x="3454803" y="3295606"/>
          <a:ext cx="1242622" cy="149901"/>
        </a:xfrm>
        <a:prstGeom prst="rect">
          <a:avLst/>
        </a:prstGeom>
        <a:solidFill>
          <a:schemeClr val="accent1">
            <a:shade val="90000"/>
            <a:hueOff val="0"/>
            <a:satOff val="-37501"/>
            <a:lumOff val="19057"/>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8D23D32E-C07B-4309-A903-01D1055C2EC0}">
      <dsp:nvSpPr>
        <dsp:cNvPr id="0" name=""/>
        <dsp:cNvSpPr/>
      </dsp:nvSpPr>
      <dsp:spPr>
        <a:xfrm>
          <a:off x="3739722" y="3750360"/>
          <a:ext cx="1665571" cy="999343"/>
        </a:xfrm>
        <a:prstGeom prst="roundRect">
          <a:avLst>
            <a:gd name="adj" fmla="val 10000"/>
          </a:avLst>
        </a:prstGeom>
        <a:solidFill>
          <a:schemeClr val="accent1">
            <a:shade val="80000"/>
            <a:hueOff val="0"/>
            <a:satOff val="-33334"/>
            <a:lumOff val="1760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MX" sz="1600" kern="1200" dirty="0" smtClean="0">
              <a:solidFill>
                <a:srgbClr val="000510"/>
              </a:solidFill>
            </a:rPr>
            <a:t>Diseño y selección de la muestra</a:t>
          </a:r>
          <a:endParaRPr lang="es-ES" sz="1600" kern="1200" dirty="0">
            <a:solidFill>
              <a:srgbClr val="000510"/>
            </a:solidFill>
          </a:endParaRPr>
        </a:p>
      </dsp:txBody>
      <dsp:txXfrm>
        <a:off x="3768992" y="3779630"/>
        <a:ext cx="1607031" cy="940803"/>
      </dsp:txXfrm>
    </dsp:sp>
    <dsp:sp modelId="{CA2DC710-24E1-4B26-8112-B906A051CD6D}">
      <dsp:nvSpPr>
        <dsp:cNvPr id="0" name=""/>
        <dsp:cNvSpPr/>
      </dsp:nvSpPr>
      <dsp:spPr>
        <a:xfrm rot="16200000">
          <a:off x="3454803" y="2046427"/>
          <a:ext cx="1242622" cy="149901"/>
        </a:xfrm>
        <a:prstGeom prst="rect">
          <a:avLst/>
        </a:prstGeom>
        <a:solidFill>
          <a:schemeClr val="accent1">
            <a:shade val="90000"/>
            <a:hueOff val="0"/>
            <a:satOff val="-46876"/>
            <a:lumOff val="23821"/>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CCB05374-A969-406B-85BA-18FD60A46A2D}">
      <dsp:nvSpPr>
        <dsp:cNvPr id="0" name=""/>
        <dsp:cNvSpPr/>
      </dsp:nvSpPr>
      <dsp:spPr>
        <a:xfrm>
          <a:off x="3739722" y="2501181"/>
          <a:ext cx="1665571" cy="999343"/>
        </a:xfrm>
        <a:prstGeom prst="roundRect">
          <a:avLst>
            <a:gd name="adj" fmla="val 10000"/>
          </a:avLst>
        </a:prstGeom>
        <a:solidFill>
          <a:schemeClr val="accent1">
            <a:shade val="80000"/>
            <a:hueOff val="0"/>
            <a:satOff val="-41667"/>
            <a:lumOff val="2200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MX" sz="1600" kern="1200" dirty="0" smtClean="0">
              <a:solidFill>
                <a:srgbClr val="000510"/>
              </a:solidFill>
            </a:rPr>
            <a:t>Preparación y ejecución del trabajo de campo</a:t>
          </a:r>
          <a:endParaRPr lang="es-ES" sz="1600" kern="1200" dirty="0">
            <a:solidFill>
              <a:srgbClr val="000510"/>
            </a:solidFill>
          </a:endParaRPr>
        </a:p>
      </dsp:txBody>
      <dsp:txXfrm>
        <a:off x="3768992" y="2530451"/>
        <a:ext cx="1607031" cy="940803"/>
      </dsp:txXfrm>
    </dsp:sp>
    <dsp:sp modelId="{6E2B0BAE-622F-44E2-9B6C-2FE01890D4F7}">
      <dsp:nvSpPr>
        <dsp:cNvPr id="0" name=""/>
        <dsp:cNvSpPr/>
      </dsp:nvSpPr>
      <dsp:spPr>
        <a:xfrm rot="16200000">
          <a:off x="3454803" y="797249"/>
          <a:ext cx="1242622" cy="149901"/>
        </a:xfrm>
        <a:prstGeom prst="rect">
          <a:avLst/>
        </a:prstGeom>
        <a:solidFill>
          <a:schemeClr val="accent1">
            <a:shade val="90000"/>
            <a:hueOff val="0"/>
            <a:satOff val="-56251"/>
            <a:lumOff val="28585"/>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45475FC-66E6-4895-A046-0462C2F16B20}">
      <dsp:nvSpPr>
        <dsp:cNvPr id="0" name=""/>
        <dsp:cNvSpPr/>
      </dsp:nvSpPr>
      <dsp:spPr>
        <a:xfrm>
          <a:off x="3739722" y="1252003"/>
          <a:ext cx="1665571" cy="999343"/>
        </a:xfrm>
        <a:prstGeom prst="roundRect">
          <a:avLst>
            <a:gd name="adj" fmla="val 10000"/>
          </a:avLst>
        </a:prstGeom>
        <a:solidFill>
          <a:schemeClr val="accent1">
            <a:shade val="80000"/>
            <a:hueOff val="0"/>
            <a:satOff val="-50001"/>
            <a:lumOff val="26409"/>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MX" sz="1600" kern="1200" dirty="0" smtClean="0">
              <a:solidFill>
                <a:srgbClr val="000510"/>
              </a:solidFill>
            </a:rPr>
            <a:t>Elaboración del plan de análisis</a:t>
          </a:r>
          <a:endParaRPr lang="es-ES" sz="1600" kern="1200" dirty="0">
            <a:solidFill>
              <a:srgbClr val="000510"/>
            </a:solidFill>
          </a:endParaRPr>
        </a:p>
      </dsp:txBody>
      <dsp:txXfrm>
        <a:off x="3768992" y="1281273"/>
        <a:ext cx="1607031" cy="940803"/>
      </dsp:txXfrm>
    </dsp:sp>
    <dsp:sp modelId="{8EF8F4DF-9724-4392-85E7-64D199144930}">
      <dsp:nvSpPr>
        <dsp:cNvPr id="0" name=""/>
        <dsp:cNvSpPr/>
      </dsp:nvSpPr>
      <dsp:spPr>
        <a:xfrm>
          <a:off x="4079393" y="172659"/>
          <a:ext cx="2208653" cy="149901"/>
        </a:xfrm>
        <a:prstGeom prst="rect">
          <a:avLst/>
        </a:prstGeom>
        <a:solidFill>
          <a:schemeClr val="accent1">
            <a:shade val="90000"/>
            <a:hueOff val="0"/>
            <a:satOff val="-65626"/>
            <a:lumOff val="33349"/>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A5DEB5C6-71AC-4DD2-B23A-1B294B76E35A}">
      <dsp:nvSpPr>
        <dsp:cNvPr id="0" name=""/>
        <dsp:cNvSpPr/>
      </dsp:nvSpPr>
      <dsp:spPr>
        <a:xfrm>
          <a:off x="3739722" y="2824"/>
          <a:ext cx="1665571" cy="999343"/>
        </a:xfrm>
        <a:prstGeom prst="roundRect">
          <a:avLst>
            <a:gd name="adj" fmla="val 10000"/>
          </a:avLst>
        </a:prstGeom>
        <a:solidFill>
          <a:schemeClr val="accent1">
            <a:shade val="80000"/>
            <a:hueOff val="0"/>
            <a:satOff val="-58334"/>
            <a:lumOff val="30811"/>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MX" sz="1600" kern="1200" dirty="0" smtClean="0">
              <a:solidFill>
                <a:srgbClr val="000510"/>
              </a:solidFill>
            </a:rPr>
            <a:t>Procesamiento de la información</a:t>
          </a:r>
          <a:endParaRPr lang="es-ES" sz="1600" kern="1200" dirty="0">
            <a:solidFill>
              <a:srgbClr val="000510"/>
            </a:solidFill>
          </a:endParaRPr>
        </a:p>
      </dsp:txBody>
      <dsp:txXfrm>
        <a:off x="3768992" y="32094"/>
        <a:ext cx="1607031" cy="940803"/>
      </dsp:txXfrm>
    </dsp:sp>
    <dsp:sp modelId="{9C9967B3-E3C2-4FCF-986B-1658EC17025F}">
      <dsp:nvSpPr>
        <dsp:cNvPr id="0" name=""/>
        <dsp:cNvSpPr/>
      </dsp:nvSpPr>
      <dsp:spPr>
        <a:xfrm rot="5400000">
          <a:off x="5670014" y="797249"/>
          <a:ext cx="1242622" cy="149901"/>
        </a:xfrm>
        <a:prstGeom prst="rect">
          <a:avLst/>
        </a:prstGeom>
        <a:solidFill>
          <a:schemeClr val="accent1">
            <a:shade val="90000"/>
            <a:hueOff val="0"/>
            <a:satOff val="-75001"/>
            <a:lumOff val="38113"/>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AB5C5398-4BEA-46B5-AC3B-F97B82454CD6}">
      <dsp:nvSpPr>
        <dsp:cNvPr id="0" name=""/>
        <dsp:cNvSpPr/>
      </dsp:nvSpPr>
      <dsp:spPr>
        <a:xfrm>
          <a:off x="5954932" y="2824"/>
          <a:ext cx="1665571" cy="999343"/>
        </a:xfrm>
        <a:prstGeom prst="roundRect">
          <a:avLst>
            <a:gd name="adj" fmla="val 10000"/>
          </a:avLst>
        </a:prstGeom>
        <a:solidFill>
          <a:schemeClr val="accent1">
            <a:shade val="80000"/>
            <a:hueOff val="0"/>
            <a:satOff val="-66668"/>
            <a:lumOff val="35212"/>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MX" sz="1600" kern="1200" dirty="0" smtClean="0">
              <a:solidFill>
                <a:srgbClr val="000510"/>
              </a:solidFill>
            </a:rPr>
            <a:t>Análisis e interpretación de datos</a:t>
          </a:r>
          <a:endParaRPr lang="es-ES" sz="1600" kern="1200" dirty="0">
            <a:solidFill>
              <a:srgbClr val="000510"/>
            </a:solidFill>
          </a:endParaRPr>
        </a:p>
      </dsp:txBody>
      <dsp:txXfrm>
        <a:off x="5984202" y="32094"/>
        <a:ext cx="1607031" cy="940803"/>
      </dsp:txXfrm>
    </dsp:sp>
    <dsp:sp modelId="{932B0995-FEF0-4E00-9F0C-A877628C3030}">
      <dsp:nvSpPr>
        <dsp:cNvPr id="0" name=""/>
        <dsp:cNvSpPr/>
      </dsp:nvSpPr>
      <dsp:spPr>
        <a:xfrm>
          <a:off x="5954932" y="1252003"/>
          <a:ext cx="1665571" cy="999343"/>
        </a:xfrm>
        <a:prstGeom prst="roundRect">
          <a:avLst>
            <a:gd name="adj" fmla="val 10000"/>
          </a:avLst>
        </a:prstGeom>
        <a:solidFill>
          <a:schemeClr val="accent1">
            <a:shade val="80000"/>
            <a:hueOff val="0"/>
            <a:satOff val="-75001"/>
            <a:lumOff val="39614"/>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MX" sz="1600" kern="1200" dirty="0" smtClean="0">
              <a:solidFill>
                <a:srgbClr val="000510"/>
              </a:solidFill>
            </a:rPr>
            <a:t>Preparación de informe</a:t>
          </a:r>
          <a:endParaRPr lang="es-ES" sz="1600" kern="1200" dirty="0">
            <a:solidFill>
              <a:srgbClr val="000510"/>
            </a:solidFill>
          </a:endParaRPr>
        </a:p>
      </dsp:txBody>
      <dsp:txXfrm>
        <a:off x="5984202" y="1281273"/>
        <a:ext cx="1607031" cy="940803"/>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D1416C-C0AC-4078-A6C6-8F20BF37484F}" type="datetimeFigureOut">
              <a:rPr lang="es-ES" smtClean="0"/>
              <a:pPr/>
              <a:t>27/11/2018</a:t>
            </a:fld>
            <a:endParaRPr lang="es-E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D82065-D2CC-43C6-898D-25DDF0E32EF2}" type="slidenum">
              <a:rPr lang="es-ES" smtClean="0"/>
              <a:pPr/>
              <a:t>‹Nº›</a:t>
            </a:fld>
            <a:endParaRPr lang="es-ES"/>
          </a:p>
        </p:txBody>
      </p:sp>
    </p:spTree>
    <p:extLst>
      <p:ext uri="{BB962C8B-B14F-4D97-AF65-F5344CB8AC3E}">
        <p14:creationId xmlns:p14="http://schemas.microsoft.com/office/powerpoint/2010/main" val="4282300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baseline="0" dirty="0" smtClean="0"/>
              <a:t>Interna: Información propia, previamente recogida</a:t>
            </a:r>
          </a:p>
          <a:p>
            <a:r>
              <a:rPr lang="es-MX" dirty="0" smtClean="0"/>
              <a:t>Externa: Oficina gubernamental,</a:t>
            </a:r>
            <a:r>
              <a:rPr lang="es-MX" baseline="0" dirty="0" smtClean="0"/>
              <a:t> empresa privada etc.</a:t>
            </a:r>
          </a:p>
          <a:p>
            <a:r>
              <a:rPr lang="es-MX" dirty="0" smtClean="0"/>
              <a:t>Fuentes primarias:</a:t>
            </a:r>
            <a:r>
              <a:rPr lang="es-MX" baseline="0" dirty="0" smtClean="0"/>
              <a:t> cuando se publica o suministra datos solamente recogidos por ellos.</a:t>
            </a:r>
          </a:p>
          <a:p>
            <a:r>
              <a:rPr lang="es-MX" baseline="0" dirty="0" smtClean="0"/>
              <a:t>Fuentes secundarias: Cuando se toma y publica estadísticas recogidas por otros.</a:t>
            </a:r>
          </a:p>
          <a:p>
            <a:endParaRPr lang="es-ES" dirty="0"/>
          </a:p>
        </p:txBody>
      </p:sp>
      <p:sp>
        <p:nvSpPr>
          <p:cNvPr id="4" name="3 Marcador de número de diapositiva"/>
          <p:cNvSpPr>
            <a:spLocks noGrp="1"/>
          </p:cNvSpPr>
          <p:nvPr>
            <p:ph type="sldNum" sz="quarter" idx="10"/>
          </p:nvPr>
        </p:nvSpPr>
        <p:spPr/>
        <p:txBody>
          <a:bodyPr/>
          <a:lstStyle/>
          <a:p>
            <a:fld id="{AE090698-9E7F-4196-BF77-4FC5B5E86431}" type="slidenum">
              <a:rPr lang="es-ES" smtClean="0"/>
              <a:pPr/>
              <a:t>2</a:t>
            </a:fld>
            <a:endParaRPr lang="es-ES"/>
          </a:p>
        </p:txBody>
      </p:sp>
    </p:spTree>
    <p:extLst>
      <p:ext uri="{BB962C8B-B14F-4D97-AF65-F5344CB8AC3E}">
        <p14:creationId xmlns:p14="http://schemas.microsoft.com/office/powerpoint/2010/main" val="3777782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R"/>
          </a:p>
        </p:txBody>
      </p:sp>
      <p:sp>
        <p:nvSpPr>
          <p:cNvPr id="4" name="3 Marcador de número de diapositiva"/>
          <p:cNvSpPr>
            <a:spLocks noGrp="1"/>
          </p:cNvSpPr>
          <p:nvPr>
            <p:ph type="sldNum" sz="quarter" idx="10"/>
          </p:nvPr>
        </p:nvSpPr>
        <p:spPr/>
        <p:txBody>
          <a:bodyPr/>
          <a:lstStyle/>
          <a:p>
            <a:fld id="{38FAC1AD-B8C7-42F6-A973-6D9AEC0AE1A3}" type="slidenum">
              <a:rPr lang="es-ES" smtClean="0"/>
              <a:pPr/>
              <a:t>11</a:t>
            </a:fld>
            <a:endParaRPr lang="es-ES"/>
          </a:p>
        </p:txBody>
      </p:sp>
    </p:spTree>
    <p:extLst>
      <p:ext uri="{BB962C8B-B14F-4D97-AF65-F5344CB8AC3E}">
        <p14:creationId xmlns:p14="http://schemas.microsoft.com/office/powerpoint/2010/main" val="1891072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baseline="0" dirty="0" smtClean="0"/>
              <a:t>Interna: Información propia, previamente recogida</a:t>
            </a:r>
          </a:p>
          <a:p>
            <a:r>
              <a:rPr lang="es-MX" dirty="0" smtClean="0"/>
              <a:t>Externa: Oficina gubernamental,</a:t>
            </a:r>
            <a:r>
              <a:rPr lang="es-MX" baseline="0" dirty="0" smtClean="0"/>
              <a:t> empresa privada etc.</a:t>
            </a:r>
          </a:p>
          <a:p>
            <a:r>
              <a:rPr lang="es-MX" dirty="0" smtClean="0"/>
              <a:t>Fuentes primarias:</a:t>
            </a:r>
            <a:r>
              <a:rPr lang="es-MX" baseline="0" dirty="0" smtClean="0"/>
              <a:t> cuando se publica o suministra datos solamente recogidos por ellos.</a:t>
            </a:r>
          </a:p>
          <a:p>
            <a:r>
              <a:rPr lang="es-MX" baseline="0" dirty="0" smtClean="0"/>
              <a:t>Fuentes secundarias: Cuando se toma y publica estadísticas recogidas por otros.</a:t>
            </a:r>
          </a:p>
          <a:p>
            <a:endParaRPr lang="es-ES" dirty="0"/>
          </a:p>
        </p:txBody>
      </p:sp>
      <p:sp>
        <p:nvSpPr>
          <p:cNvPr id="4" name="3 Marcador de número de diapositiva"/>
          <p:cNvSpPr>
            <a:spLocks noGrp="1"/>
          </p:cNvSpPr>
          <p:nvPr>
            <p:ph type="sldNum" sz="quarter" idx="10"/>
          </p:nvPr>
        </p:nvSpPr>
        <p:spPr/>
        <p:txBody>
          <a:bodyPr/>
          <a:lstStyle/>
          <a:p>
            <a:fld id="{AE090698-9E7F-4196-BF77-4FC5B5E86431}" type="slidenum">
              <a:rPr lang="es-ES" smtClean="0"/>
              <a:pPr/>
              <a:t>3</a:t>
            </a:fld>
            <a:endParaRPr lang="es-ES"/>
          </a:p>
        </p:txBody>
      </p:sp>
    </p:spTree>
    <p:extLst>
      <p:ext uri="{BB962C8B-B14F-4D97-AF65-F5344CB8AC3E}">
        <p14:creationId xmlns:p14="http://schemas.microsoft.com/office/powerpoint/2010/main" val="3600207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AE090698-9E7F-4196-BF77-4FC5B5E86431}" type="slidenum">
              <a:rPr lang="es-ES" smtClean="0"/>
              <a:pPr/>
              <a:t>4</a:t>
            </a:fld>
            <a:endParaRPr lang="es-ES"/>
          </a:p>
        </p:txBody>
      </p:sp>
    </p:spTree>
    <p:extLst>
      <p:ext uri="{BB962C8B-B14F-4D97-AF65-F5344CB8AC3E}">
        <p14:creationId xmlns:p14="http://schemas.microsoft.com/office/powerpoint/2010/main" val="3479656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AE090698-9E7F-4196-BF77-4FC5B5E86431}" type="slidenum">
              <a:rPr lang="es-ES" smtClean="0"/>
              <a:pPr/>
              <a:t>5</a:t>
            </a:fld>
            <a:endParaRPr lang="es-ES"/>
          </a:p>
        </p:txBody>
      </p:sp>
    </p:spTree>
    <p:extLst>
      <p:ext uri="{BB962C8B-B14F-4D97-AF65-F5344CB8AC3E}">
        <p14:creationId xmlns:p14="http://schemas.microsoft.com/office/powerpoint/2010/main" val="319564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AE090698-9E7F-4196-BF77-4FC5B5E86431}" type="slidenum">
              <a:rPr lang="es-ES" smtClean="0"/>
              <a:pPr/>
              <a:t>6</a:t>
            </a:fld>
            <a:endParaRPr lang="es-ES"/>
          </a:p>
        </p:txBody>
      </p:sp>
    </p:spTree>
    <p:extLst>
      <p:ext uri="{BB962C8B-B14F-4D97-AF65-F5344CB8AC3E}">
        <p14:creationId xmlns:p14="http://schemas.microsoft.com/office/powerpoint/2010/main" val="1339965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AE090698-9E7F-4196-BF77-4FC5B5E86431}" type="slidenum">
              <a:rPr lang="es-ES" smtClean="0"/>
              <a:pPr/>
              <a:t>7</a:t>
            </a:fld>
            <a:endParaRPr lang="es-ES"/>
          </a:p>
        </p:txBody>
      </p:sp>
    </p:spTree>
    <p:extLst>
      <p:ext uri="{BB962C8B-B14F-4D97-AF65-F5344CB8AC3E}">
        <p14:creationId xmlns:p14="http://schemas.microsoft.com/office/powerpoint/2010/main" val="4039590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R"/>
          </a:p>
        </p:txBody>
      </p:sp>
      <p:sp>
        <p:nvSpPr>
          <p:cNvPr id="4" name="3 Marcador de número de diapositiva"/>
          <p:cNvSpPr>
            <a:spLocks noGrp="1"/>
          </p:cNvSpPr>
          <p:nvPr>
            <p:ph type="sldNum" sz="quarter" idx="10"/>
          </p:nvPr>
        </p:nvSpPr>
        <p:spPr/>
        <p:txBody>
          <a:bodyPr/>
          <a:lstStyle/>
          <a:p>
            <a:fld id="{38FAC1AD-B8C7-42F6-A973-6D9AEC0AE1A3}" type="slidenum">
              <a:rPr lang="es-ES" smtClean="0"/>
              <a:pPr/>
              <a:t>8</a:t>
            </a:fld>
            <a:endParaRPr lang="es-ES"/>
          </a:p>
        </p:txBody>
      </p:sp>
    </p:spTree>
    <p:extLst>
      <p:ext uri="{BB962C8B-B14F-4D97-AF65-F5344CB8AC3E}">
        <p14:creationId xmlns:p14="http://schemas.microsoft.com/office/powerpoint/2010/main" val="3719337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R"/>
          </a:p>
        </p:txBody>
      </p:sp>
      <p:sp>
        <p:nvSpPr>
          <p:cNvPr id="4" name="3 Marcador de número de diapositiva"/>
          <p:cNvSpPr>
            <a:spLocks noGrp="1"/>
          </p:cNvSpPr>
          <p:nvPr>
            <p:ph type="sldNum" sz="quarter" idx="10"/>
          </p:nvPr>
        </p:nvSpPr>
        <p:spPr/>
        <p:txBody>
          <a:bodyPr/>
          <a:lstStyle/>
          <a:p>
            <a:fld id="{38FAC1AD-B8C7-42F6-A973-6D9AEC0AE1A3}" type="slidenum">
              <a:rPr lang="es-ES" smtClean="0"/>
              <a:pPr/>
              <a:t>9</a:t>
            </a:fld>
            <a:endParaRPr lang="es-ES"/>
          </a:p>
        </p:txBody>
      </p:sp>
    </p:spTree>
    <p:extLst>
      <p:ext uri="{BB962C8B-B14F-4D97-AF65-F5344CB8AC3E}">
        <p14:creationId xmlns:p14="http://schemas.microsoft.com/office/powerpoint/2010/main" val="462486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R"/>
          </a:p>
        </p:txBody>
      </p:sp>
      <p:sp>
        <p:nvSpPr>
          <p:cNvPr id="4" name="3 Marcador de número de diapositiva"/>
          <p:cNvSpPr>
            <a:spLocks noGrp="1"/>
          </p:cNvSpPr>
          <p:nvPr>
            <p:ph type="sldNum" sz="quarter" idx="10"/>
          </p:nvPr>
        </p:nvSpPr>
        <p:spPr/>
        <p:txBody>
          <a:bodyPr/>
          <a:lstStyle/>
          <a:p>
            <a:fld id="{38FAC1AD-B8C7-42F6-A973-6D9AEC0AE1A3}" type="slidenum">
              <a:rPr lang="es-ES" smtClean="0"/>
              <a:pPr/>
              <a:t>10</a:t>
            </a:fld>
            <a:endParaRPr lang="es-ES"/>
          </a:p>
        </p:txBody>
      </p:sp>
    </p:spTree>
    <p:extLst>
      <p:ext uri="{BB962C8B-B14F-4D97-AF65-F5344CB8AC3E}">
        <p14:creationId xmlns:p14="http://schemas.microsoft.com/office/powerpoint/2010/main" val="18295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914400" y="2130426"/>
            <a:ext cx="10363200" cy="1470025"/>
          </a:xfrm>
        </p:spPr>
        <p:txBody>
          <a:bodyPr/>
          <a:lstStyle/>
          <a:p>
            <a:r>
              <a:rPr lang="x-none"/>
              <a:t>Clic para editar título</a:t>
            </a:r>
            <a:endParaRPr lang="es-ES"/>
          </a:p>
        </p:txBody>
      </p:sp>
      <p:sp>
        <p:nvSpPr>
          <p:cNvPr id="3" name="Subtítulo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a:t>Haga clic para modificar el estilo de subtítulo del patrón</a:t>
            </a:r>
            <a:endParaRPr lang="es-ES"/>
          </a:p>
        </p:txBody>
      </p:sp>
      <p:sp>
        <p:nvSpPr>
          <p:cNvPr id="4" name="Marcador de fecha 3"/>
          <p:cNvSpPr>
            <a:spLocks noGrp="1"/>
          </p:cNvSpPr>
          <p:nvPr>
            <p:ph type="dt" sz="half" idx="10"/>
          </p:nvPr>
        </p:nvSpPr>
        <p:spPr/>
        <p:txBody>
          <a:bodyPr/>
          <a:lstStyle/>
          <a:p>
            <a:fld id="{D81B5534-46A4-F94C-B6E2-81C4089E7BF5}" type="datetimeFigureOut">
              <a:rPr lang="es-ES" smtClean="0">
                <a:solidFill>
                  <a:prstClr val="black">
                    <a:tint val="75000"/>
                  </a:prstClr>
                </a:solidFill>
              </a:rPr>
              <a:pPr/>
              <a:t>27/11/2018</a:t>
            </a:fld>
            <a:endParaRPr lang="es-ES">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1EFB6AFE-28F9-0247-8F47-6CD88C777586}"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267659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x-none"/>
              <a:t>Clic para editar título</a:t>
            </a:r>
            <a:endParaRPr lang="es-ES"/>
          </a:p>
        </p:txBody>
      </p:sp>
      <p:sp>
        <p:nvSpPr>
          <p:cNvPr id="3" name="Marcador de texto vertical 2"/>
          <p:cNvSpPr>
            <a:spLocks noGrp="1"/>
          </p:cNvSpPr>
          <p:nvPr>
            <p:ph type="body" orient="vert" idx="1"/>
          </p:nvPr>
        </p:nvSpPr>
        <p:spPr/>
        <p:txBody>
          <a:bodyPr vert="eaVert"/>
          <a:lstStyle/>
          <a:p>
            <a:pPr lvl="0"/>
            <a:r>
              <a:rPr lang="x-none"/>
              <a:t>Haga clic para modificar el estilo de texto del patrón</a:t>
            </a:r>
          </a:p>
          <a:p>
            <a:pPr lvl="1"/>
            <a:r>
              <a:rPr lang="x-none"/>
              <a:t>Segundo nivel</a:t>
            </a:r>
          </a:p>
          <a:p>
            <a:pPr lvl="2"/>
            <a:r>
              <a:rPr lang="x-none"/>
              <a:t>Tercer nivel</a:t>
            </a:r>
          </a:p>
          <a:p>
            <a:pPr lvl="3"/>
            <a:r>
              <a:rPr lang="x-none"/>
              <a:t>Cuarto nivel</a:t>
            </a:r>
          </a:p>
          <a:p>
            <a:pPr lvl="4"/>
            <a:r>
              <a:rPr lang="x-none"/>
              <a:t>Quinto nivel</a:t>
            </a:r>
            <a:endParaRPr lang="es-ES"/>
          </a:p>
        </p:txBody>
      </p:sp>
      <p:sp>
        <p:nvSpPr>
          <p:cNvPr id="4" name="Marcador de fecha 3"/>
          <p:cNvSpPr>
            <a:spLocks noGrp="1"/>
          </p:cNvSpPr>
          <p:nvPr>
            <p:ph type="dt" sz="half" idx="10"/>
          </p:nvPr>
        </p:nvSpPr>
        <p:spPr/>
        <p:txBody>
          <a:bodyPr/>
          <a:lstStyle/>
          <a:p>
            <a:fld id="{D81B5534-46A4-F94C-B6E2-81C4089E7BF5}" type="datetimeFigureOut">
              <a:rPr lang="es-ES" smtClean="0">
                <a:solidFill>
                  <a:prstClr val="black">
                    <a:tint val="75000"/>
                  </a:prstClr>
                </a:solidFill>
              </a:rPr>
              <a:pPr/>
              <a:t>27/11/2018</a:t>
            </a:fld>
            <a:endParaRPr lang="es-ES">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1EFB6AFE-28F9-0247-8F47-6CD88C777586}"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3616671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9200" y="274639"/>
            <a:ext cx="2743200" cy="5851525"/>
          </a:xfrm>
        </p:spPr>
        <p:txBody>
          <a:bodyPr vert="eaVert"/>
          <a:lstStyle/>
          <a:p>
            <a:r>
              <a:rPr lang="x-none"/>
              <a:t>Clic para editar título</a:t>
            </a:r>
            <a:endParaRPr lang="es-ES"/>
          </a:p>
        </p:txBody>
      </p:sp>
      <p:sp>
        <p:nvSpPr>
          <p:cNvPr id="3" name="Marcador de texto vertical 2"/>
          <p:cNvSpPr>
            <a:spLocks noGrp="1"/>
          </p:cNvSpPr>
          <p:nvPr>
            <p:ph type="body" orient="vert" idx="1"/>
          </p:nvPr>
        </p:nvSpPr>
        <p:spPr>
          <a:xfrm>
            <a:off x="609600" y="274639"/>
            <a:ext cx="8026400" cy="5851525"/>
          </a:xfrm>
        </p:spPr>
        <p:txBody>
          <a:bodyPr vert="eaVert"/>
          <a:lstStyle/>
          <a:p>
            <a:pPr lvl="0"/>
            <a:r>
              <a:rPr lang="x-none"/>
              <a:t>Haga clic para modificar el estilo de texto del patrón</a:t>
            </a:r>
          </a:p>
          <a:p>
            <a:pPr lvl="1"/>
            <a:r>
              <a:rPr lang="x-none"/>
              <a:t>Segundo nivel</a:t>
            </a:r>
          </a:p>
          <a:p>
            <a:pPr lvl="2"/>
            <a:r>
              <a:rPr lang="x-none"/>
              <a:t>Tercer nivel</a:t>
            </a:r>
          </a:p>
          <a:p>
            <a:pPr lvl="3"/>
            <a:r>
              <a:rPr lang="x-none"/>
              <a:t>Cuarto nivel</a:t>
            </a:r>
          </a:p>
          <a:p>
            <a:pPr lvl="4"/>
            <a:r>
              <a:rPr lang="x-none"/>
              <a:t>Quinto nivel</a:t>
            </a:r>
            <a:endParaRPr lang="es-ES"/>
          </a:p>
        </p:txBody>
      </p:sp>
      <p:sp>
        <p:nvSpPr>
          <p:cNvPr id="4" name="Marcador de fecha 3"/>
          <p:cNvSpPr>
            <a:spLocks noGrp="1"/>
          </p:cNvSpPr>
          <p:nvPr>
            <p:ph type="dt" sz="half" idx="10"/>
          </p:nvPr>
        </p:nvSpPr>
        <p:spPr/>
        <p:txBody>
          <a:bodyPr/>
          <a:lstStyle/>
          <a:p>
            <a:fld id="{D81B5534-46A4-F94C-B6E2-81C4089E7BF5}" type="datetimeFigureOut">
              <a:rPr lang="es-ES" smtClean="0">
                <a:solidFill>
                  <a:prstClr val="black">
                    <a:tint val="75000"/>
                  </a:prstClr>
                </a:solidFill>
              </a:rPr>
              <a:pPr/>
              <a:t>27/11/2018</a:t>
            </a:fld>
            <a:endParaRPr lang="es-ES">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1EFB6AFE-28F9-0247-8F47-6CD88C777586}"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2060165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x-none"/>
              <a:t>Clic para editar título</a:t>
            </a:r>
            <a:endParaRPr lang="es-ES"/>
          </a:p>
        </p:txBody>
      </p:sp>
      <p:sp>
        <p:nvSpPr>
          <p:cNvPr id="3" name="Marcador de contenido 2"/>
          <p:cNvSpPr>
            <a:spLocks noGrp="1"/>
          </p:cNvSpPr>
          <p:nvPr>
            <p:ph idx="1"/>
          </p:nvPr>
        </p:nvSpPr>
        <p:spPr/>
        <p:txBody>
          <a:bodyPr/>
          <a:lstStyle/>
          <a:p>
            <a:pPr lvl="0"/>
            <a:r>
              <a:rPr lang="x-none"/>
              <a:t>Haga clic para modificar el estilo de texto del patrón</a:t>
            </a:r>
          </a:p>
          <a:p>
            <a:pPr lvl="1"/>
            <a:r>
              <a:rPr lang="x-none"/>
              <a:t>Segundo nivel</a:t>
            </a:r>
          </a:p>
          <a:p>
            <a:pPr lvl="2"/>
            <a:r>
              <a:rPr lang="x-none"/>
              <a:t>Tercer nivel</a:t>
            </a:r>
          </a:p>
          <a:p>
            <a:pPr lvl="3"/>
            <a:r>
              <a:rPr lang="x-none"/>
              <a:t>Cuarto nivel</a:t>
            </a:r>
          </a:p>
          <a:p>
            <a:pPr lvl="4"/>
            <a:r>
              <a:rPr lang="x-none"/>
              <a:t>Quinto nivel</a:t>
            </a:r>
            <a:endParaRPr lang="es-ES"/>
          </a:p>
        </p:txBody>
      </p:sp>
      <p:sp>
        <p:nvSpPr>
          <p:cNvPr id="4" name="Marcador de fecha 3"/>
          <p:cNvSpPr>
            <a:spLocks noGrp="1"/>
          </p:cNvSpPr>
          <p:nvPr>
            <p:ph type="dt" sz="half" idx="10"/>
          </p:nvPr>
        </p:nvSpPr>
        <p:spPr/>
        <p:txBody>
          <a:bodyPr/>
          <a:lstStyle/>
          <a:p>
            <a:fld id="{D81B5534-46A4-F94C-B6E2-81C4089E7BF5}" type="datetimeFigureOut">
              <a:rPr lang="es-ES" smtClean="0">
                <a:solidFill>
                  <a:prstClr val="black">
                    <a:tint val="75000"/>
                  </a:prstClr>
                </a:solidFill>
              </a:rPr>
              <a:pPr/>
              <a:t>27/11/2018</a:t>
            </a:fld>
            <a:endParaRPr lang="es-ES">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1EFB6AFE-28F9-0247-8F47-6CD88C777586}"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625989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963084" y="4406901"/>
            <a:ext cx="10363200" cy="1362075"/>
          </a:xfrm>
        </p:spPr>
        <p:txBody>
          <a:bodyPr anchor="t"/>
          <a:lstStyle>
            <a:lvl1pPr algn="l">
              <a:defRPr sz="4000" b="1" cap="all"/>
            </a:lvl1pPr>
          </a:lstStyle>
          <a:p>
            <a:r>
              <a:rPr lang="x-none"/>
              <a:t>Clic para editar título</a:t>
            </a:r>
            <a:endParaRPr lang="es-ES"/>
          </a:p>
        </p:txBody>
      </p:sp>
      <p:sp>
        <p:nvSpPr>
          <p:cNvPr id="3" name="Marcador de texto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a:t>Haga clic para modificar el estilo de texto del patrón</a:t>
            </a:r>
          </a:p>
        </p:txBody>
      </p:sp>
      <p:sp>
        <p:nvSpPr>
          <p:cNvPr id="4" name="Marcador de fecha 3"/>
          <p:cNvSpPr>
            <a:spLocks noGrp="1"/>
          </p:cNvSpPr>
          <p:nvPr>
            <p:ph type="dt" sz="half" idx="10"/>
          </p:nvPr>
        </p:nvSpPr>
        <p:spPr/>
        <p:txBody>
          <a:bodyPr/>
          <a:lstStyle/>
          <a:p>
            <a:fld id="{D81B5534-46A4-F94C-B6E2-81C4089E7BF5}" type="datetimeFigureOut">
              <a:rPr lang="es-ES" smtClean="0">
                <a:solidFill>
                  <a:prstClr val="black">
                    <a:tint val="75000"/>
                  </a:prstClr>
                </a:solidFill>
              </a:rPr>
              <a:pPr/>
              <a:t>27/11/2018</a:t>
            </a:fld>
            <a:endParaRPr lang="es-ES">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1EFB6AFE-28F9-0247-8F47-6CD88C777586}"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989642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x-none"/>
              <a:t>Clic para editar título</a:t>
            </a:r>
            <a:endParaRPr lang="es-ES"/>
          </a:p>
        </p:txBody>
      </p:sp>
      <p:sp>
        <p:nvSpPr>
          <p:cNvPr id="3" name="Marcador de contenido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Haga clic para modificar el estilo de texto del patrón</a:t>
            </a:r>
          </a:p>
          <a:p>
            <a:pPr lvl="1"/>
            <a:r>
              <a:rPr lang="x-none"/>
              <a:t>Segundo nivel</a:t>
            </a:r>
          </a:p>
          <a:p>
            <a:pPr lvl="2"/>
            <a:r>
              <a:rPr lang="x-none"/>
              <a:t>Tercer nivel</a:t>
            </a:r>
          </a:p>
          <a:p>
            <a:pPr lvl="3"/>
            <a:r>
              <a:rPr lang="x-none"/>
              <a:t>Cuarto nivel</a:t>
            </a:r>
          </a:p>
          <a:p>
            <a:pPr lvl="4"/>
            <a:r>
              <a:rPr lang="x-none"/>
              <a:t>Quinto nivel</a:t>
            </a:r>
            <a:endParaRPr lang="es-ES"/>
          </a:p>
        </p:txBody>
      </p:sp>
      <p:sp>
        <p:nvSpPr>
          <p:cNvPr id="4" name="Marcador de contenido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Haga clic para modificar el estilo de texto del patrón</a:t>
            </a:r>
          </a:p>
          <a:p>
            <a:pPr lvl="1"/>
            <a:r>
              <a:rPr lang="x-none"/>
              <a:t>Segundo nivel</a:t>
            </a:r>
          </a:p>
          <a:p>
            <a:pPr lvl="2"/>
            <a:r>
              <a:rPr lang="x-none"/>
              <a:t>Tercer nivel</a:t>
            </a:r>
          </a:p>
          <a:p>
            <a:pPr lvl="3"/>
            <a:r>
              <a:rPr lang="x-none"/>
              <a:t>Cuarto nivel</a:t>
            </a:r>
          </a:p>
          <a:p>
            <a:pPr lvl="4"/>
            <a:r>
              <a:rPr lang="x-none"/>
              <a:t>Quinto nivel</a:t>
            </a:r>
            <a:endParaRPr lang="es-ES"/>
          </a:p>
        </p:txBody>
      </p:sp>
      <p:sp>
        <p:nvSpPr>
          <p:cNvPr id="5" name="Marcador de fecha 4"/>
          <p:cNvSpPr>
            <a:spLocks noGrp="1"/>
          </p:cNvSpPr>
          <p:nvPr>
            <p:ph type="dt" sz="half" idx="10"/>
          </p:nvPr>
        </p:nvSpPr>
        <p:spPr/>
        <p:txBody>
          <a:bodyPr/>
          <a:lstStyle/>
          <a:p>
            <a:fld id="{D81B5534-46A4-F94C-B6E2-81C4089E7BF5}" type="datetimeFigureOut">
              <a:rPr lang="es-ES" smtClean="0">
                <a:solidFill>
                  <a:prstClr val="black">
                    <a:tint val="75000"/>
                  </a:prstClr>
                </a:solidFill>
              </a:rPr>
              <a:pPr/>
              <a:t>27/11/2018</a:t>
            </a:fld>
            <a:endParaRPr lang="es-ES">
              <a:solidFill>
                <a:prstClr val="black">
                  <a:tint val="75000"/>
                </a:prstClr>
              </a:solidFill>
            </a:endParaRPr>
          </a:p>
        </p:txBody>
      </p:sp>
      <p:sp>
        <p:nvSpPr>
          <p:cNvPr id="6" name="Marcador de pie de página 5"/>
          <p:cNvSpPr>
            <a:spLocks noGrp="1"/>
          </p:cNvSpPr>
          <p:nvPr>
            <p:ph type="ftr" sz="quarter" idx="11"/>
          </p:nvPr>
        </p:nvSpPr>
        <p:spPr/>
        <p:txBody>
          <a:bodyPr/>
          <a:lstStyle/>
          <a:p>
            <a:endParaRPr lang="es-ES">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1EFB6AFE-28F9-0247-8F47-6CD88C777586}"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3337851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x-none"/>
              <a:t>Clic para editar título</a:t>
            </a:r>
            <a:endParaRPr lang="es-ES"/>
          </a:p>
        </p:txBody>
      </p:sp>
      <p:sp>
        <p:nvSpPr>
          <p:cNvPr id="3" name="Marcador de texto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Haga clic para modificar el estilo de texto del patrón</a:t>
            </a:r>
          </a:p>
        </p:txBody>
      </p:sp>
      <p:sp>
        <p:nvSpPr>
          <p:cNvPr id="4" name="Marcador de contenido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Haga clic para modificar el estilo de texto del patrón</a:t>
            </a:r>
          </a:p>
          <a:p>
            <a:pPr lvl="1"/>
            <a:r>
              <a:rPr lang="x-none"/>
              <a:t>Segundo nivel</a:t>
            </a:r>
          </a:p>
          <a:p>
            <a:pPr lvl="2"/>
            <a:r>
              <a:rPr lang="x-none"/>
              <a:t>Tercer nivel</a:t>
            </a:r>
          </a:p>
          <a:p>
            <a:pPr lvl="3"/>
            <a:r>
              <a:rPr lang="x-none"/>
              <a:t>Cuarto nivel</a:t>
            </a:r>
          </a:p>
          <a:p>
            <a:pPr lvl="4"/>
            <a:r>
              <a:rPr lang="x-none"/>
              <a:t>Quinto nivel</a:t>
            </a:r>
            <a:endParaRPr lang="es-ES"/>
          </a:p>
        </p:txBody>
      </p:sp>
      <p:sp>
        <p:nvSpPr>
          <p:cNvPr id="5" name="Marcador de texto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Haga clic para modificar el estilo de texto del patrón</a:t>
            </a:r>
          </a:p>
        </p:txBody>
      </p:sp>
      <p:sp>
        <p:nvSpPr>
          <p:cNvPr id="6" name="Marcador de contenido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Haga clic para modificar el estilo de texto del patrón</a:t>
            </a:r>
          </a:p>
          <a:p>
            <a:pPr lvl="1"/>
            <a:r>
              <a:rPr lang="x-none"/>
              <a:t>Segundo nivel</a:t>
            </a:r>
          </a:p>
          <a:p>
            <a:pPr lvl="2"/>
            <a:r>
              <a:rPr lang="x-none"/>
              <a:t>Tercer nivel</a:t>
            </a:r>
          </a:p>
          <a:p>
            <a:pPr lvl="3"/>
            <a:r>
              <a:rPr lang="x-none"/>
              <a:t>Cuarto nivel</a:t>
            </a:r>
          </a:p>
          <a:p>
            <a:pPr lvl="4"/>
            <a:r>
              <a:rPr lang="x-none"/>
              <a:t>Quinto nivel</a:t>
            </a:r>
            <a:endParaRPr lang="es-ES"/>
          </a:p>
        </p:txBody>
      </p:sp>
      <p:sp>
        <p:nvSpPr>
          <p:cNvPr id="7" name="Marcador de fecha 6"/>
          <p:cNvSpPr>
            <a:spLocks noGrp="1"/>
          </p:cNvSpPr>
          <p:nvPr>
            <p:ph type="dt" sz="half" idx="10"/>
          </p:nvPr>
        </p:nvSpPr>
        <p:spPr/>
        <p:txBody>
          <a:bodyPr/>
          <a:lstStyle/>
          <a:p>
            <a:fld id="{D81B5534-46A4-F94C-B6E2-81C4089E7BF5}" type="datetimeFigureOut">
              <a:rPr lang="es-ES" smtClean="0">
                <a:solidFill>
                  <a:prstClr val="black">
                    <a:tint val="75000"/>
                  </a:prstClr>
                </a:solidFill>
              </a:rPr>
              <a:pPr/>
              <a:t>27/11/2018</a:t>
            </a:fld>
            <a:endParaRPr lang="es-ES">
              <a:solidFill>
                <a:prstClr val="black">
                  <a:tint val="75000"/>
                </a:prstClr>
              </a:solidFill>
            </a:endParaRPr>
          </a:p>
        </p:txBody>
      </p:sp>
      <p:sp>
        <p:nvSpPr>
          <p:cNvPr id="8" name="Marcador de pie de página 7"/>
          <p:cNvSpPr>
            <a:spLocks noGrp="1"/>
          </p:cNvSpPr>
          <p:nvPr>
            <p:ph type="ftr" sz="quarter" idx="11"/>
          </p:nvPr>
        </p:nvSpPr>
        <p:spPr/>
        <p:txBody>
          <a:bodyPr/>
          <a:lstStyle/>
          <a:p>
            <a:endParaRPr lang="es-ES">
              <a:solidFill>
                <a:prstClr val="black">
                  <a:tint val="75000"/>
                </a:prstClr>
              </a:solidFill>
            </a:endParaRPr>
          </a:p>
        </p:txBody>
      </p:sp>
      <p:sp>
        <p:nvSpPr>
          <p:cNvPr id="9" name="Marcador de número de diapositiva 8"/>
          <p:cNvSpPr>
            <a:spLocks noGrp="1"/>
          </p:cNvSpPr>
          <p:nvPr>
            <p:ph type="sldNum" sz="quarter" idx="12"/>
          </p:nvPr>
        </p:nvSpPr>
        <p:spPr/>
        <p:txBody>
          <a:bodyPr/>
          <a:lstStyle/>
          <a:p>
            <a:fld id="{1EFB6AFE-28F9-0247-8F47-6CD88C777586}"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2589874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x-none"/>
              <a:t>Clic para editar título</a:t>
            </a:r>
            <a:endParaRPr lang="es-ES"/>
          </a:p>
        </p:txBody>
      </p:sp>
      <p:sp>
        <p:nvSpPr>
          <p:cNvPr id="3" name="Marcador de fecha 2"/>
          <p:cNvSpPr>
            <a:spLocks noGrp="1"/>
          </p:cNvSpPr>
          <p:nvPr>
            <p:ph type="dt" sz="half" idx="10"/>
          </p:nvPr>
        </p:nvSpPr>
        <p:spPr/>
        <p:txBody>
          <a:bodyPr/>
          <a:lstStyle/>
          <a:p>
            <a:fld id="{D81B5534-46A4-F94C-B6E2-81C4089E7BF5}" type="datetimeFigureOut">
              <a:rPr lang="es-ES" smtClean="0">
                <a:solidFill>
                  <a:prstClr val="black">
                    <a:tint val="75000"/>
                  </a:prstClr>
                </a:solidFill>
              </a:rPr>
              <a:pPr/>
              <a:t>27/11/2018</a:t>
            </a:fld>
            <a:endParaRPr lang="es-ES">
              <a:solidFill>
                <a:prstClr val="black">
                  <a:tint val="75000"/>
                </a:prstClr>
              </a:solidFill>
            </a:endParaRPr>
          </a:p>
        </p:txBody>
      </p:sp>
      <p:sp>
        <p:nvSpPr>
          <p:cNvPr id="4" name="Marcador de pie de página 3"/>
          <p:cNvSpPr>
            <a:spLocks noGrp="1"/>
          </p:cNvSpPr>
          <p:nvPr>
            <p:ph type="ftr" sz="quarter" idx="11"/>
          </p:nvPr>
        </p:nvSpPr>
        <p:spPr/>
        <p:txBody>
          <a:bodyPr/>
          <a:lstStyle/>
          <a:p>
            <a:endParaRPr lang="es-ES">
              <a:solidFill>
                <a:prstClr val="black">
                  <a:tint val="75000"/>
                </a:prstClr>
              </a:solidFill>
            </a:endParaRPr>
          </a:p>
        </p:txBody>
      </p:sp>
      <p:sp>
        <p:nvSpPr>
          <p:cNvPr id="5" name="Marcador de número de diapositiva 4"/>
          <p:cNvSpPr>
            <a:spLocks noGrp="1"/>
          </p:cNvSpPr>
          <p:nvPr>
            <p:ph type="sldNum" sz="quarter" idx="12"/>
          </p:nvPr>
        </p:nvSpPr>
        <p:spPr/>
        <p:txBody>
          <a:bodyPr/>
          <a:lstStyle/>
          <a:p>
            <a:fld id="{1EFB6AFE-28F9-0247-8F47-6CD88C777586}"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1266982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81B5534-46A4-F94C-B6E2-81C4089E7BF5}" type="datetimeFigureOut">
              <a:rPr lang="es-ES" smtClean="0">
                <a:solidFill>
                  <a:prstClr val="black">
                    <a:tint val="75000"/>
                  </a:prstClr>
                </a:solidFill>
              </a:rPr>
              <a:pPr/>
              <a:t>27/11/2018</a:t>
            </a:fld>
            <a:endParaRPr lang="es-ES">
              <a:solidFill>
                <a:prstClr val="black">
                  <a:tint val="75000"/>
                </a:prstClr>
              </a:solidFill>
            </a:endParaRPr>
          </a:p>
        </p:txBody>
      </p:sp>
      <p:sp>
        <p:nvSpPr>
          <p:cNvPr id="3" name="Marcador de pie de página 2"/>
          <p:cNvSpPr>
            <a:spLocks noGrp="1"/>
          </p:cNvSpPr>
          <p:nvPr>
            <p:ph type="ftr" sz="quarter" idx="11"/>
          </p:nvPr>
        </p:nvSpPr>
        <p:spPr/>
        <p:txBody>
          <a:bodyPr/>
          <a:lstStyle/>
          <a:p>
            <a:endParaRPr lang="es-ES">
              <a:solidFill>
                <a:prstClr val="black">
                  <a:tint val="75000"/>
                </a:prstClr>
              </a:solidFill>
            </a:endParaRPr>
          </a:p>
        </p:txBody>
      </p:sp>
      <p:sp>
        <p:nvSpPr>
          <p:cNvPr id="4" name="Marcador de número de diapositiva 3"/>
          <p:cNvSpPr>
            <a:spLocks noGrp="1"/>
          </p:cNvSpPr>
          <p:nvPr>
            <p:ph type="sldNum" sz="quarter" idx="12"/>
          </p:nvPr>
        </p:nvSpPr>
        <p:spPr/>
        <p:txBody>
          <a:bodyPr/>
          <a:lstStyle/>
          <a:p>
            <a:fld id="{1EFB6AFE-28F9-0247-8F47-6CD88C777586}"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4284097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9601" y="273050"/>
            <a:ext cx="4011084" cy="1162050"/>
          </a:xfrm>
        </p:spPr>
        <p:txBody>
          <a:bodyPr anchor="b"/>
          <a:lstStyle>
            <a:lvl1pPr algn="l">
              <a:defRPr sz="2000" b="1"/>
            </a:lvl1pPr>
          </a:lstStyle>
          <a:p>
            <a:r>
              <a:rPr lang="x-none"/>
              <a:t>Clic para editar título</a:t>
            </a:r>
            <a:endParaRPr lang="es-ES"/>
          </a:p>
        </p:txBody>
      </p:sp>
      <p:sp>
        <p:nvSpPr>
          <p:cNvPr id="3" name="Marcador de contenido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a:t>Haga clic para modificar el estilo de texto del patrón</a:t>
            </a:r>
          </a:p>
          <a:p>
            <a:pPr lvl="1"/>
            <a:r>
              <a:rPr lang="x-none"/>
              <a:t>Segundo nivel</a:t>
            </a:r>
          </a:p>
          <a:p>
            <a:pPr lvl="2"/>
            <a:r>
              <a:rPr lang="x-none"/>
              <a:t>Tercer nivel</a:t>
            </a:r>
          </a:p>
          <a:p>
            <a:pPr lvl="3"/>
            <a:r>
              <a:rPr lang="x-none"/>
              <a:t>Cuarto nivel</a:t>
            </a:r>
          </a:p>
          <a:p>
            <a:pPr lvl="4"/>
            <a:r>
              <a:rPr lang="x-none"/>
              <a:t>Quinto nivel</a:t>
            </a:r>
            <a:endParaRPr lang="es-ES"/>
          </a:p>
        </p:txBody>
      </p:sp>
      <p:sp>
        <p:nvSpPr>
          <p:cNvPr id="4" name="Marcador de texto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Haga clic para modificar el estilo de texto del patrón</a:t>
            </a:r>
          </a:p>
        </p:txBody>
      </p:sp>
      <p:sp>
        <p:nvSpPr>
          <p:cNvPr id="5" name="Marcador de fecha 4"/>
          <p:cNvSpPr>
            <a:spLocks noGrp="1"/>
          </p:cNvSpPr>
          <p:nvPr>
            <p:ph type="dt" sz="half" idx="10"/>
          </p:nvPr>
        </p:nvSpPr>
        <p:spPr/>
        <p:txBody>
          <a:bodyPr/>
          <a:lstStyle/>
          <a:p>
            <a:fld id="{D81B5534-46A4-F94C-B6E2-81C4089E7BF5}" type="datetimeFigureOut">
              <a:rPr lang="es-ES" smtClean="0">
                <a:solidFill>
                  <a:prstClr val="black">
                    <a:tint val="75000"/>
                  </a:prstClr>
                </a:solidFill>
              </a:rPr>
              <a:pPr/>
              <a:t>27/11/2018</a:t>
            </a:fld>
            <a:endParaRPr lang="es-ES">
              <a:solidFill>
                <a:prstClr val="black">
                  <a:tint val="75000"/>
                </a:prstClr>
              </a:solidFill>
            </a:endParaRPr>
          </a:p>
        </p:txBody>
      </p:sp>
      <p:sp>
        <p:nvSpPr>
          <p:cNvPr id="6" name="Marcador de pie de página 5"/>
          <p:cNvSpPr>
            <a:spLocks noGrp="1"/>
          </p:cNvSpPr>
          <p:nvPr>
            <p:ph type="ftr" sz="quarter" idx="11"/>
          </p:nvPr>
        </p:nvSpPr>
        <p:spPr/>
        <p:txBody>
          <a:bodyPr/>
          <a:lstStyle/>
          <a:p>
            <a:endParaRPr lang="es-ES">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1EFB6AFE-28F9-0247-8F47-6CD88C777586}"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3304947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2389717" y="4800600"/>
            <a:ext cx="7315200" cy="566738"/>
          </a:xfrm>
        </p:spPr>
        <p:txBody>
          <a:bodyPr anchor="b"/>
          <a:lstStyle>
            <a:lvl1pPr algn="l">
              <a:defRPr sz="2000" b="1"/>
            </a:lvl1pPr>
          </a:lstStyle>
          <a:p>
            <a:r>
              <a:rPr lang="x-none"/>
              <a:t>Clic para editar título</a:t>
            </a:r>
            <a:endParaRPr lang="es-ES"/>
          </a:p>
        </p:txBody>
      </p:sp>
      <p:sp>
        <p:nvSpPr>
          <p:cNvPr id="3" name="Marcador de posición de imagen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Haga clic para modificar el estilo de texto del patrón</a:t>
            </a:r>
          </a:p>
        </p:txBody>
      </p:sp>
      <p:sp>
        <p:nvSpPr>
          <p:cNvPr id="5" name="Marcador de fecha 4"/>
          <p:cNvSpPr>
            <a:spLocks noGrp="1"/>
          </p:cNvSpPr>
          <p:nvPr>
            <p:ph type="dt" sz="half" idx="10"/>
          </p:nvPr>
        </p:nvSpPr>
        <p:spPr/>
        <p:txBody>
          <a:bodyPr/>
          <a:lstStyle/>
          <a:p>
            <a:fld id="{D81B5534-46A4-F94C-B6E2-81C4089E7BF5}" type="datetimeFigureOut">
              <a:rPr lang="es-ES" smtClean="0">
                <a:solidFill>
                  <a:prstClr val="black">
                    <a:tint val="75000"/>
                  </a:prstClr>
                </a:solidFill>
              </a:rPr>
              <a:pPr/>
              <a:t>27/11/2018</a:t>
            </a:fld>
            <a:endParaRPr lang="es-ES">
              <a:solidFill>
                <a:prstClr val="black">
                  <a:tint val="75000"/>
                </a:prstClr>
              </a:solidFill>
            </a:endParaRPr>
          </a:p>
        </p:txBody>
      </p:sp>
      <p:sp>
        <p:nvSpPr>
          <p:cNvPr id="6" name="Marcador de pie de página 5"/>
          <p:cNvSpPr>
            <a:spLocks noGrp="1"/>
          </p:cNvSpPr>
          <p:nvPr>
            <p:ph type="ftr" sz="quarter" idx="11"/>
          </p:nvPr>
        </p:nvSpPr>
        <p:spPr/>
        <p:txBody>
          <a:bodyPr/>
          <a:lstStyle/>
          <a:p>
            <a:endParaRPr lang="es-ES">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1EFB6AFE-28F9-0247-8F47-6CD88C777586}"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1720633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x-none"/>
              <a:t>Clic para editar título</a:t>
            </a:r>
            <a:endParaRPr lang="es-ES"/>
          </a:p>
        </p:txBody>
      </p:sp>
      <p:sp>
        <p:nvSpPr>
          <p:cNvPr id="3" name="Marcador de texto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x-none"/>
              <a:t>Haga clic para modificar el estilo de texto del patrón</a:t>
            </a:r>
          </a:p>
          <a:p>
            <a:pPr lvl="1"/>
            <a:r>
              <a:rPr lang="x-none"/>
              <a:t>Segundo nivel</a:t>
            </a:r>
          </a:p>
          <a:p>
            <a:pPr lvl="2"/>
            <a:r>
              <a:rPr lang="x-none"/>
              <a:t>Tercer nivel</a:t>
            </a:r>
          </a:p>
          <a:p>
            <a:pPr lvl="3"/>
            <a:r>
              <a:rPr lang="x-none"/>
              <a:t>Cuarto nivel</a:t>
            </a:r>
          </a:p>
          <a:p>
            <a:pPr lvl="4"/>
            <a:r>
              <a:rPr lang="x-none"/>
              <a:t>Quinto nivel</a:t>
            </a:r>
            <a:endParaRPr lang="es-ES"/>
          </a:p>
        </p:txBody>
      </p:sp>
      <p:sp>
        <p:nvSpPr>
          <p:cNvPr id="4" name="Marcador de fecha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D81B5534-46A4-F94C-B6E2-81C4089E7BF5}" type="datetimeFigureOut">
              <a:rPr lang="es-ES" smtClean="0">
                <a:solidFill>
                  <a:prstClr val="black">
                    <a:tint val="75000"/>
                  </a:prstClr>
                </a:solidFill>
              </a:rPr>
              <a:pPr defTabSz="457200"/>
              <a:t>27/11/2018</a:t>
            </a:fld>
            <a:endParaRPr lang="es-ES">
              <a:solidFill>
                <a:prstClr val="black">
                  <a:tint val="75000"/>
                </a:prstClr>
              </a:solidFill>
            </a:endParaRPr>
          </a:p>
        </p:txBody>
      </p:sp>
      <p:sp>
        <p:nvSpPr>
          <p:cNvPr id="5" name="Marcador de pie de página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s-ES">
              <a:solidFill>
                <a:prstClr val="black">
                  <a:tint val="75000"/>
                </a:prstClr>
              </a:solidFill>
            </a:endParaRPr>
          </a:p>
        </p:txBody>
      </p:sp>
      <p:sp>
        <p:nvSpPr>
          <p:cNvPr id="6" name="Marcador de número de diapositiva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1EFB6AFE-28F9-0247-8F47-6CD88C777586}" type="slidenum">
              <a:rPr lang="es-ES" smtClean="0">
                <a:solidFill>
                  <a:prstClr val="black">
                    <a:tint val="75000"/>
                  </a:prstClr>
                </a:solidFill>
              </a:rPr>
              <a:pPr defTabSz="457200"/>
              <a:t>‹Nº›</a:t>
            </a:fld>
            <a:endParaRPr lang="es-ES">
              <a:solidFill>
                <a:prstClr val="black">
                  <a:tint val="75000"/>
                </a:prstClr>
              </a:solidFill>
            </a:endParaRPr>
          </a:p>
        </p:txBody>
      </p:sp>
    </p:spTree>
    <p:extLst>
      <p:ext uri="{BB962C8B-B14F-4D97-AF65-F5344CB8AC3E}">
        <p14:creationId xmlns:p14="http://schemas.microsoft.com/office/powerpoint/2010/main" val="330825393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srcRect/>
          <a:stretch>
            <a:fillRect/>
          </a:stretch>
        </a:blipFill>
        <a:effectLst/>
      </p:bgPr>
    </p:bg>
    <p:spTree>
      <p:nvGrpSpPr>
        <p:cNvPr id="1" name=""/>
        <p:cNvGrpSpPr/>
        <p:nvPr/>
      </p:nvGrpSpPr>
      <p:grpSpPr>
        <a:xfrm>
          <a:off x="0" y="0"/>
          <a:ext cx="0" cy="0"/>
          <a:chOff x="0" y="0"/>
          <a:chExt cx="0" cy="0"/>
        </a:xfrm>
      </p:grpSpPr>
      <p:sp>
        <p:nvSpPr>
          <p:cNvPr id="2" name="2 CuadroTexto"/>
          <p:cNvSpPr txBox="1">
            <a:spLocks noChangeArrowheads="1"/>
          </p:cNvSpPr>
          <p:nvPr/>
        </p:nvSpPr>
        <p:spPr bwMode="auto">
          <a:xfrm>
            <a:off x="4978220" y="5248275"/>
            <a:ext cx="5113337" cy="424732"/>
          </a:xfrm>
          <a:prstGeom prst="rect">
            <a:avLst/>
          </a:prstGeom>
          <a:noFill/>
          <a:ln w="9525">
            <a:noFill/>
            <a:miter lim="800000"/>
            <a:headEnd/>
            <a:tailEnd/>
          </a:ln>
        </p:spPr>
        <p:txBody>
          <a:bodyPr>
            <a:prstTxWarp prst="textNoShape">
              <a:avLst/>
            </a:prstTxWarp>
            <a:spAutoFit/>
          </a:bodyPr>
          <a:lstStyle/>
          <a:p>
            <a:pPr algn="ctr">
              <a:lnSpc>
                <a:spcPct val="90000"/>
              </a:lnSpc>
            </a:pPr>
            <a:r>
              <a:rPr lang="es-MX" sz="2400" dirty="0" err="1" smtClean="0">
                <a:solidFill>
                  <a:srgbClr val="002060"/>
                </a:solidFill>
                <a:latin typeface="Arial" pitchFamily="34" charset="0"/>
                <a:ea typeface="Arial" pitchFamily="81" charset="0"/>
                <a:cs typeface="Arial" pitchFamily="34" charset="0"/>
              </a:rPr>
              <a:t>Arlyne</a:t>
            </a:r>
            <a:r>
              <a:rPr lang="es-MX" sz="2400" dirty="0" smtClean="0">
                <a:solidFill>
                  <a:srgbClr val="002060"/>
                </a:solidFill>
                <a:latin typeface="Arial" pitchFamily="34" charset="0"/>
                <a:ea typeface="Arial" pitchFamily="81" charset="0"/>
                <a:cs typeface="Arial" pitchFamily="34" charset="0"/>
              </a:rPr>
              <a:t> Alfaro Araya</a:t>
            </a:r>
            <a:endParaRPr lang="es-CR" sz="2400" dirty="0">
              <a:solidFill>
                <a:srgbClr val="002060"/>
              </a:solidFill>
              <a:latin typeface="Arial" pitchFamily="34" charset="0"/>
              <a:ea typeface="Arial" pitchFamily="81" charset="0"/>
              <a:cs typeface="Arial" pitchFamily="34" charset="0"/>
            </a:endParaRPr>
          </a:p>
        </p:txBody>
      </p:sp>
      <p:sp>
        <p:nvSpPr>
          <p:cNvPr id="3" name="1 Título"/>
          <p:cNvSpPr txBox="1">
            <a:spLocks/>
          </p:cNvSpPr>
          <p:nvPr/>
        </p:nvSpPr>
        <p:spPr bwMode="auto">
          <a:xfrm>
            <a:off x="4417832" y="836614"/>
            <a:ext cx="6234113" cy="1470025"/>
          </a:xfrm>
          <a:prstGeom prst="rect">
            <a:avLst/>
          </a:prstGeom>
          <a:noFill/>
          <a:ln w="9525">
            <a:noFill/>
            <a:miter lim="800000"/>
            <a:headEnd/>
            <a:tailEnd/>
          </a:ln>
        </p:spPr>
        <p:txBody>
          <a:bodyPr anchor="ctr">
            <a:prstTxWarp prst="textNoShape">
              <a:avLst/>
            </a:prstTxWarp>
          </a:bodyPr>
          <a:lstStyle/>
          <a:p>
            <a:pPr algn="ctr"/>
            <a:r>
              <a:rPr lang="es-ES" sz="2000" dirty="0">
                <a:solidFill>
                  <a:srgbClr val="002060"/>
                </a:solidFill>
                <a:latin typeface="Arial" pitchFamily="34" charset="0"/>
                <a:ea typeface="Arial" pitchFamily="81" charset="0"/>
                <a:cs typeface="Arial" pitchFamily="34" charset="0"/>
              </a:rPr>
              <a:t>Universidad Estatal a Distancia</a:t>
            </a:r>
            <a:br>
              <a:rPr lang="es-ES" sz="2000" dirty="0">
                <a:solidFill>
                  <a:srgbClr val="002060"/>
                </a:solidFill>
                <a:latin typeface="Arial" pitchFamily="34" charset="0"/>
                <a:ea typeface="Arial" pitchFamily="81" charset="0"/>
                <a:cs typeface="Arial" pitchFamily="34" charset="0"/>
              </a:rPr>
            </a:br>
            <a:r>
              <a:rPr lang="es-ES" sz="2000" dirty="0">
                <a:solidFill>
                  <a:srgbClr val="002060"/>
                </a:solidFill>
                <a:latin typeface="Arial" pitchFamily="34" charset="0"/>
                <a:ea typeface="Arial" pitchFamily="81" charset="0"/>
                <a:cs typeface="Arial" pitchFamily="34" charset="0"/>
              </a:rPr>
              <a:t>Escuela Ciencias de la Administración</a:t>
            </a:r>
          </a:p>
          <a:p>
            <a:pPr algn="ctr"/>
            <a:r>
              <a:rPr lang="es-ES" sz="2000" dirty="0" smtClean="0">
                <a:solidFill>
                  <a:srgbClr val="002060"/>
                </a:solidFill>
                <a:latin typeface="Arial" pitchFamily="34" charset="0"/>
                <a:ea typeface="Arial" pitchFamily="81" charset="0"/>
                <a:cs typeface="Arial" pitchFamily="34" charset="0"/>
              </a:rPr>
              <a:t>Cátedra de Estadística</a:t>
            </a:r>
            <a:r>
              <a:rPr lang="es-ES" sz="2000" dirty="0">
                <a:solidFill>
                  <a:srgbClr val="002060"/>
                </a:solidFill>
                <a:latin typeface="Arial" pitchFamily="34" charset="0"/>
                <a:ea typeface="Arial" pitchFamily="81" charset="0"/>
                <a:cs typeface="Arial" pitchFamily="34" charset="0"/>
              </a:rPr>
              <a:t/>
            </a:r>
            <a:br>
              <a:rPr lang="es-ES" sz="2000" dirty="0">
                <a:solidFill>
                  <a:srgbClr val="002060"/>
                </a:solidFill>
                <a:latin typeface="Arial" pitchFamily="34" charset="0"/>
                <a:ea typeface="Arial" pitchFamily="81" charset="0"/>
                <a:cs typeface="Arial" pitchFamily="34" charset="0"/>
              </a:rPr>
            </a:br>
            <a:endParaRPr lang="es-ES" sz="2000" dirty="0">
              <a:solidFill>
                <a:srgbClr val="002060"/>
              </a:solidFill>
              <a:latin typeface="Arial" pitchFamily="34" charset="0"/>
              <a:ea typeface="Arial" pitchFamily="81" charset="0"/>
              <a:cs typeface="Arial" pitchFamily="34" charset="0"/>
            </a:endParaRPr>
          </a:p>
        </p:txBody>
      </p:sp>
      <p:sp>
        <p:nvSpPr>
          <p:cNvPr id="4" name="4 Marcador de contenido"/>
          <p:cNvSpPr txBox="1">
            <a:spLocks/>
          </p:cNvSpPr>
          <p:nvPr/>
        </p:nvSpPr>
        <p:spPr bwMode="auto">
          <a:xfrm>
            <a:off x="4552768" y="2775098"/>
            <a:ext cx="5940000" cy="1682598"/>
          </a:xfrm>
          <a:prstGeom prst="rect">
            <a:avLst/>
          </a:prstGeom>
          <a:noFill/>
          <a:ln w="9525">
            <a:noFill/>
            <a:miter lim="800000"/>
            <a:headEnd/>
            <a:tailEnd/>
          </a:ln>
        </p:spPr>
        <p:txBody>
          <a:bodyPr anchor="ctr">
            <a:prstTxWarp prst="textNoShape">
              <a:avLst/>
            </a:prstTxWarp>
          </a:bodyPr>
          <a:lstStyle/>
          <a:p>
            <a:pPr algn="ctr">
              <a:lnSpc>
                <a:spcPct val="90000"/>
              </a:lnSpc>
              <a:spcAft>
                <a:spcPts val="600"/>
              </a:spcAft>
              <a:defRPr/>
            </a:pPr>
            <a:r>
              <a:rPr lang="es-ES" sz="2600" b="1" dirty="0" smtClean="0">
                <a:solidFill>
                  <a:srgbClr val="0070C0"/>
                </a:solidFill>
                <a:latin typeface="Arial" pitchFamily="34" charset="0"/>
                <a:cs typeface="Arial" pitchFamily="34" charset="0"/>
              </a:rPr>
              <a:t>VIDEOTUTORÍA Estadística I</a:t>
            </a:r>
            <a:endParaRPr lang="es-ES" sz="2600" b="1" dirty="0">
              <a:solidFill>
                <a:srgbClr val="0070C0"/>
              </a:solidFill>
              <a:latin typeface="Arial" pitchFamily="34" charset="0"/>
              <a:cs typeface="Arial" pitchFamily="34" charset="0"/>
            </a:endParaRPr>
          </a:p>
          <a:p>
            <a:pPr algn="ctr">
              <a:lnSpc>
                <a:spcPct val="90000"/>
              </a:lnSpc>
              <a:defRPr/>
            </a:pPr>
            <a:r>
              <a:rPr lang="es-ES" sz="3000" b="1" dirty="0" smtClean="0">
                <a:solidFill>
                  <a:srgbClr val="002060"/>
                </a:solidFill>
                <a:latin typeface="Arial" pitchFamily="34" charset="0"/>
                <a:cs typeface="Arial" pitchFamily="34" charset="0"/>
              </a:rPr>
              <a:t>Capítulo </a:t>
            </a:r>
            <a:r>
              <a:rPr lang="es-ES" sz="3000" b="1" dirty="0">
                <a:solidFill>
                  <a:srgbClr val="002060"/>
                </a:solidFill>
                <a:latin typeface="Arial" pitchFamily="34" charset="0"/>
                <a:cs typeface="Arial" pitchFamily="34" charset="0"/>
              </a:rPr>
              <a:t>2</a:t>
            </a:r>
            <a:endParaRPr lang="es-ES" sz="3000" b="1" dirty="0" smtClean="0">
              <a:solidFill>
                <a:srgbClr val="002060"/>
              </a:solidFill>
              <a:latin typeface="Arial" pitchFamily="34" charset="0"/>
              <a:cs typeface="Arial" pitchFamily="34" charset="0"/>
            </a:endParaRPr>
          </a:p>
          <a:p>
            <a:pPr algn="ctr">
              <a:lnSpc>
                <a:spcPct val="90000"/>
              </a:lnSpc>
              <a:defRPr/>
            </a:pPr>
            <a:r>
              <a:rPr lang="es-MX" sz="3000" b="1" dirty="0" smtClean="0">
                <a:solidFill>
                  <a:srgbClr val="002060"/>
                </a:solidFill>
                <a:latin typeface="Arial" pitchFamily="34" charset="0"/>
                <a:ea typeface="Arial" pitchFamily="-88" charset="0"/>
                <a:cs typeface="Arial" pitchFamily="34" charset="0"/>
              </a:rPr>
              <a:t>Fuentes de Datos y Técnicas de Recolección</a:t>
            </a:r>
            <a:endParaRPr lang="es-CR" sz="3000" b="1" dirty="0">
              <a:solidFill>
                <a:srgbClr val="002060"/>
              </a:solidFill>
              <a:latin typeface="Arial" pitchFamily="34" charset="0"/>
              <a:ea typeface="Arial" pitchFamily="-88" charset="0"/>
              <a:cs typeface="Arial" pitchFamily="34" charset="0"/>
            </a:endParaRPr>
          </a:p>
        </p:txBody>
      </p:sp>
    </p:spTree>
    <p:extLst>
      <p:ext uri="{BB962C8B-B14F-4D97-AF65-F5344CB8AC3E}">
        <p14:creationId xmlns:p14="http://schemas.microsoft.com/office/powerpoint/2010/main" val="30633833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431705" y="188640"/>
            <a:ext cx="5930545" cy="1143000"/>
          </a:xfrm>
        </p:spPr>
        <p:txBody>
          <a:bodyPr>
            <a:noAutofit/>
          </a:bodyPr>
          <a:lstStyle/>
          <a:p>
            <a:r>
              <a:rPr lang="es-MX" sz="3200" b="1" dirty="0">
                <a:solidFill>
                  <a:srgbClr val="002060"/>
                </a:solidFill>
                <a:latin typeface="Arial"/>
                <a:cs typeface="Arial"/>
              </a:rPr>
              <a:t>Ejercicio </a:t>
            </a:r>
            <a:r>
              <a:rPr lang="es-MX" sz="3200" b="1" dirty="0" smtClean="0">
                <a:solidFill>
                  <a:srgbClr val="002060"/>
                </a:solidFill>
                <a:latin typeface="Arial"/>
                <a:cs typeface="Arial"/>
              </a:rPr>
              <a:t>2</a:t>
            </a:r>
            <a:endParaRPr lang="es-CR" sz="3200" b="1" dirty="0">
              <a:solidFill>
                <a:srgbClr val="002060"/>
              </a:solidFill>
              <a:latin typeface="Arial"/>
              <a:cs typeface="Arial"/>
            </a:endParaRPr>
          </a:p>
        </p:txBody>
      </p:sp>
      <p:sp>
        <p:nvSpPr>
          <p:cNvPr id="4" name="3 Rectángulo"/>
          <p:cNvSpPr/>
          <p:nvPr/>
        </p:nvSpPr>
        <p:spPr>
          <a:xfrm>
            <a:off x="1415480" y="1556792"/>
            <a:ext cx="9433048" cy="3785652"/>
          </a:xfrm>
          <a:prstGeom prst="rect">
            <a:avLst/>
          </a:prstGeom>
        </p:spPr>
        <p:txBody>
          <a:bodyPr wrap="square">
            <a:spAutoFit/>
          </a:bodyPr>
          <a:lstStyle/>
          <a:p>
            <a:pPr lvl="0" algn="just"/>
            <a:r>
              <a:rPr lang="es-ES" sz="2400" dirty="0">
                <a:solidFill>
                  <a:srgbClr val="002060"/>
                </a:solidFill>
                <a:latin typeface="Arial"/>
                <a:cs typeface="Arial"/>
              </a:rPr>
              <a:t>En agosto del 2006, la empresa “TROPICOSOL” decidió hacer una encuesta para conocer el grado de aceptación que había tenido el “jugo de sandía” </a:t>
            </a:r>
            <a:r>
              <a:rPr lang="es-ES" sz="2000" dirty="0">
                <a:solidFill>
                  <a:srgbClr val="002060"/>
                </a:solidFill>
                <a:latin typeface="Arial"/>
                <a:cs typeface="Arial"/>
              </a:rPr>
              <a:t>(un nuevo producto que ha lanzado al mercado), </a:t>
            </a:r>
            <a:r>
              <a:rPr lang="es-ES" sz="2400" dirty="0">
                <a:solidFill>
                  <a:srgbClr val="002060"/>
                </a:solidFill>
                <a:latin typeface="Arial"/>
                <a:cs typeface="Arial"/>
              </a:rPr>
              <a:t>entre los habitantes del Área Metropolitana. Para ello se entrevistó amas de casa, utilizando un cuestionario que incluía preguntas para determinar: si en la casa han probado el producto, quiénes han consumido el producto, si el producto les ha gustado, si seguirán consumiendo el producto, etc. Para obtener la información, se seleccionó una de cada 5 casas del barrio alrededor de las oficinas principales de “TROPICOSOL”. </a:t>
            </a:r>
          </a:p>
        </p:txBody>
      </p:sp>
    </p:spTree>
    <p:extLst>
      <p:ext uri="{BB962C8B-B14F-4D97-AF65-F5344CB8AC3E}">
        <p14:creationId xmlns:p14="http://schemas.microsoft.com/office/powerpoint/2010/main" val="33750966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431705" y="0"/>
            <a:ext cx="5930545" cy="1143000"/>
          </a:xfrm>
        </p:spPr>
        <p:txBody>
          <a:bodyPr>
            <a:noAutofit/>
          </a:bodyPr>
          <a:lstStyle/>
          <a:p>
            <a:r>
              <a:rPr lang="es-MX" sz="3200" b="1" dirty="0">
                <a:solidFill>
                  <a:srgbClr val="002060"/>
                </a:solidFill>
                <a:latin typeface="Arial"/>
                <a:cs typeface="Arial"/>
              </a:rPr>
              <a:t>Ejercicio </a:t>
            </a:r>
            <a:r>
              <a:rPr lang="es-MX" sz="3200" b="1" dirty="0" smtClean="0">
                <a:solidFill>
                  <a:srgbClr val="002060"/>
                </a:solidFill>
                <a:latin typeface="Arial"/>
                <a:cs typeface="Arial"/>
              </a:rPr>
              <a:t>2</a:t>
            </a:r>
            <a:endParaRPr lang="es-CR" sz="3200" b="1" dirty="0">
              <a:solidFill>
                <a:srgbClr val="002060"/>
              </a:solidFill>
              <a:latin typeface="Arial"/>
              <a:cs typeface="Arial"/>
            </a:endParaRPr>
          </a:p>
        </p:txBody>
      </p:sp>
      <p:sp>
        <p:nvSpPr>
          <p:cNvPr id="4" name="3 Rectángulo"/>
          <p:cNvSpPr/>
          <p:nvPr/>
        </p:nvSpPr>
        <p:spPr>
          <a:xfrm>
            <a:off x="1847528" y="1268760"/>
            <a:ext cx="9289032" cy="4154984"/>
          </a:xfrm>
          <a:prstGeom prst="rect">
            <a:avLst/>
          </a:prstGeom>
        </p:spPr>
        <p:txBody>
          <a:bodyPr wrap="square">
            <a:spAutoFit/>
          </a:bodyPr>
          <a:lstStyle/>
          <a:p>
            <a:pPr algn="just"/>
            <a:r>
              <a:rPr lang="es-ES" sz="2400" dirty="0">
                <a:solidFill>
                  <a:srgbClr val="002060"/>
                </a:solidFill>
                <a:latin typeface="Arial"/>
                <a:cs typeface="Arial"/>
              </a:rPr>
              <a:t>a) ¿Cuál es la población de estudio? </a:t>
            </a:r>
          </a:p>
          <a:p>
            <a:pPr algn="just"/>
            <a:endParaRPr lang="es-ES" sz="2400" dirty="0">
              <a:solidFill>
                <a:srgbClr val="002060"/>
              </a:solidFill>
              <a:latin typeface="Arial"/>
              <a:cs typeface="Arial"/>
            </a:endParaRPr>
          </a:p>
          <a:p>
            <a:pPr algn="just"/>
            <a:r>
              <a:rPr lang="es-ES" sz="2400" dirty="0">
                <a:solidFill>
                  <a:srgbClr val="002060"/>
                </a:solidFill>
                <a:latin typeface="Arial"/>
                <a:cs typeface="Arial"/>
              </a:rPr>
              <a:t>Totalidad de habitantes en el Área Metropolitana durante agosto del 2006</a:t>
            </a:r>
          </a:p>
          <a:p>
            <a:pPr algn="just"/>
            <a:endParaRPr lang="es-ES" sz="2400" dirty="0">
              <a:solidFill>
                <a:srgbClr val="002060"/>
              </a:solidFill>
              <a:latin typeface="Arial"/>
              <a:cs typeface="Arial"/>
            </a:endParaRPr>
          </a:p>
          <a:p>
            <a:pPr algn="just"/>
            <a:endParaRPr lang="es-ES" sz="2400" dirty="0">
              <a:solidFill>
                <a:srgbClr val="002060"/>
              </a:solidFill>
              <a:latin typeface="Arial"/>
              <a:cs typeface="Arial"/>
            </a:endParaRPr>
          </a:p>
          <a:p>
            <a:pPr algn="just"/>
            <a:r>
              <a:rPr lang="es-ES" sz="2400" dirty="0">
                <a:solidFill>
                  <a:srgbClr val="002060"/>
                </a:solidFill>
                <a:latin typeface="Arial"/>
                <a:cs typeface="Arial"/>
              </a:rPr>
              <a:t>b) La muestra resultante representa apropiadamente a la población bajo estudio?</a:t>
            </a:r>
          </a:p>
          <a:p>
            <a:pPr algn="just"/>
            <a:endParaRPr lang="es-ES" sz="2400" dirty="0">
              <a:solidFill>
                <a:srgbClr val="002060"/>
              </a:solidFill>
              <a:latin typeface="Arial"/>
              <a:cs typeface="Arial"/>
            </a:endParaRPr>
          </a:p>
          <a:p>
            <a:pPr algn="just"/>
            <a:r>
              <a:rPr lang="es-ES" sz="2400" dirty="0">
                <a:solidFill>
                  <a:srgbClr val="002060"/>
                </a:solidFill>
                <a:latin typeface="Arial"/>
                <a:cs typeface="Arial"/>
              </a:rPr>
              <a:t>La muestra no es representativa por que solo se están seleccionando casa cercanas a la Empresa. </a:t>
            </a:r>
          </a:p>
        </p:txBody>
      </p:sp>
    </p:spTree>
    <p:extLst>
      <p:ext uri="{BB962C8B-B14F-4D97-AF65-F5344CB8AC3E}">
        <p14:creationId xmlns:p14="http://schemas.microsoft.com/office/powerpoint/2010/main" val="236104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ox(in)">
                                      <p:cBhvr>
                                        <p:cTn id="7" dur="20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4">
                                            <p:txEl>
                                              <p:pRg st="7" end="7"/>
                                            </p:txEl>
                                          </p:spTgt>
                                        </p:tgtEl>
                                        <p:attrNameLst>
                                          <p:attrName>style.visibility</p:attrName>
                                        </p:attrNameLst>
                                      </p:cBhvr>
                                      <p:to>
                                        <p:strVal val="visible"/>
                                      </p:to>
                                    </p:set>
                                    <p:animEffect transition="in" filter="diamond(in)">
                                      <p:cBhvr>
                                        <p:cTn id="12" dur="20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341784"/>
            <a:ext cx="12192000" cy="1143000"/>
          </a:xfrm>
        </p:spPr>
        <p:txBody>
          <a:bodyPr>
            <a:normAutofit/>
          </a:bodyPr>
          <a:lstStyle/>
          <a:p>
            <a:r>
              <a:rPr lang="es-CR" sz="3600" b="1" dirty="0" smtClean="0">
                <a:solidFill>
                  <a:schemeClr val="bg1"/>
                </a:solidFill>
                <a:latin typeface="Arial" panose="020B0604020202020204" pitchFamily="34" charset="0"/>
                <a:cs typeface="Arial" panose="020B0604020202020204" pitchFamily="34" charset="0"/>
              </a:rPr>
              <a:t>Muchas gracias…</a:t>
            </a:r>
            <a:endParaRPr lang="es-CR" sz="3600" b="1" dirty="0">
              <a:solidFill>
                <a:schemeClr val="bg1"/>
              </a:solidFill>
              <a:latin typeface="Arial" panose="020B0604020202020204" pitchFamily="34" charset="0"/>
              <a:cs typeface="Arial" panose="020B0604020202020204" pitchFamily="34" charset="0"/>
            </a:endParaRPr>
          </a:p>
        </p:txBody>
      </p:sp>
      <p:sp>
        <p:nvSpPr>
          <p:cNvPr id="4" name="3 CuadroTexto"/>
          <p:cNvSpPr txBox="1"/>
          <p:nvPr/>
        </p:nvSpPr>
        <p:spPr>
          <a:xfrm>
            <a:off x="3143672" y="2132856"/>
            <a:ext cx="6552728" cy="3277820"/>
          </a:xfrm>
          <a:prstGeom prst="rect">
            <a:avLst/>
          </a:prstGeom>
          <a:noFill/>
        </p:spPr>
        <p:txBody>
          <a:bodyPr wrap="square" rtlCol="0">
            <a:spAutoFit/>
          </a:bodyPr>
          <a:lstStyle/>
          <a:p>
            <a:r>
              <a:rPr lang="es-CR" sz="2300" dirty="0" smtClean="0">
                <a:solidFill>
                  <a:schemeClr val="bg1"/>
                </a:solidFill>
                <a:latin typeface="Arial"/>
                <a:cs typeface="Arial"/>
              </a:rPr>
              <a:t>Licenciada</a:t>
            </a:r>
          </a:p>
          <a:p>
            <a:r>
              <a:rPr lang="es-CR" sz="2300" dirty="0" smtClean="0">
                <a:solidFill>
                  <a:schemeClr val="bg1"/>
                </a:solidFill>
                <a:latin typeface="Arial"/>
                <a:cs typeface="Arial"/>
              </a:rPr>
              <a:t>Arlyne Alfaro Araya</a:t>
            </a:r>
          </a:p>
          <a:p>
            <a:endParaRPr lang="es-CR" sz="2300" dirty="0" smtClean="0">
              <a:solidFill>
                <a:schemeClr val="bg1"/>
              </a:solidFill>
              <a:latin typeface="Arial"/>
              <a:cs typeface="Arial"/>
            </a:endParaRPr>
          </a:p>
          <a:p>
            <a:r>
              <a:rPr lang="es-CR" sz="2300" dirty="0" smtClean="0">
                <a:solidFill>
                  <a:schemeClr val="bg1"/>
                </a:solidFill>
                <a:latin typeface="Arial"/>
                <a:cs typeface="Arial"/>
              </a:rPr>
              <a:t>Tutora de Estadística, Cátedra de Estadística</a:t>
            </a:r>
          </a:p>
          <a:p>
            <a:endParaRPr lang="es-CR" sz="2300" dirty="0" smtClean="0">
              <a:solidFill>
                <a:schemeClr val="bg1"/>
              </a:solidFill>
              <a:latin typeface="Arial"/>
              <a:cs typeface="Arial"/>
            </a:endParaRPr>
          </a:p>
          <a:p>
            <a:r>
              <a:rPr lang="es-CR" sz="2300" b="1" dirty="0" smtClean="0">
                <a:solidFill>
                  <a:schemeClr val="bg1"/>
                </a:solidFill>
                <a:latin typeface="Arial"/>
                <a:cs typeface="Arial"/>
              </a:rPr>
              <a:t>Escuela de Ciencias </a:t>
            </a:r>
            <a:r>
              <a:rPr lang="es-CR" sz="2300" b="1" dirty="0">
                <a:solidFill>
                  <a:schemeClr val="bg1"/>
                </a:solidFill>
                <a:latin typeface="Arial"/>
                <a:cs typeface="Arial"/>
              </a:rPr>
              <a:t>de la administración, ECA</a:t>
            </a:r>
          </a:p>
          <a:p>
            <a:pPr algn="ctr"/>
            <a:r>
              <a:rPr lang="es-CR" sz="2300" b="1" dirty="0" smtClean="0">
                <a:solidFill>
                  <a:schemeClr val="bg1"/>
                </a:solidFill>
                <a:latin typeface="Arial"/>
                <a:cs typeface="Arial"/>
              </a:rPr>
              <a:t>UNED</a:t>
            </a:r>
            <a:endParaRPr lang="es-CR" sz="2300" b="1" dirty="0">
              <a:solidFill>
                <a:schemeClr val="bg1"/>
              </a:solidFill>
              <a:latin typeface="Arial"/>
              <a:cs typeface="Arial"/>
            </a:endParaRPr>
          </a:p>
          <a:p>
            <a:endParaRPr lang="es-CR" sz="2300" dirty="0">
              <a:solidFill>
                <a:schemeClr val="bg1"/>
              </a:solidFill>
              <a:latin typeface="Arial"/>
              <a:cs typeface="Arial"/>
            </a:endParaRPr>
          </a:p>
        </p:txBody>
      </p:sp>
    </p:spTree>
    <p:extLst>
      <p:ext uri="{BB962C8B-B14F-4D97-AF65-F5344CB8AC3E}">
        <p14:creationId xmlns:p14="http://schemas.microsoft.com/office/powerpoint/2010/main" val="20626173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423592" y="0"/>
            <a:ext cx="7772400" cy="1143000"/>
          </a:xfrm>
        </p:spPr>
        <p:txBody>
          <a:bodyPr>
            <a:normAutofit fontScale="90000"/>
          </a:bodyPr>
          <a:lstStyle/>
          <a:p>
            <a:pPr algn="r"/>
            <a:r>
              <a:rPr lang="es-MX" b="1" dirty="0" smtClean="0"/>
              <a:t>Fuentes de Datos y </a:t>
            </a:r>
            <a:br>
              <a:rPr lang="es-MX" b="1" dirty="0" smtClean="0"/>
            </a:br>
            <a:r>
              <a:rPr lang="es-MX" b="1" dirty="0" smtClean="0"/>
              <a:t>Técnicas de Recolección</a:t>
            </a:r>
            <a:endParaRPr lang="es-ES" dirty="0"/>
          </a:p>
        </p:txBody>
      </p:sp>
      <p:sp>
        <p:nvSpPr>
          <p:cNvPr id="3" name="CuadroTexto 2"/>
          <p:cNvSpPr txBox="1"/>
          <p:nvPr/>
        </p:nvSpPr>
        <p:spPr>
          <a:xfrm>
            <a:off x="767408" y="1772816"/>
            <a:ext cx="10301608" cy="371178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lnSpcReduction="10000"/>
          </a:bodyPr>
          <a:lstStyle>
            <a:lvl1pPr indent="-342900" algn="just">
              <a:spcBef>
                <a:spcPct val="20000"/>
              </a:spcBef>
              <a:buFont typeface="Arial"/>
              <a:buChar char="•"/>
              <a:defRPr sz="2400" b="1">
                <a:solidFill>
                  <a:schemeClr val="accent4">
                    <a:lumMod val="50000"/>
                  </a:schemeClr>
                </a:solidFill>
              </a:defRPr>
            </a:lvl1pPr>
            <a:lvl2pPr marL="742950" indent="-285750" defTabSz="457200">
              <a:spcBef>
                <a:spcPct val="20000"/>
              </a:spcBef>
              <a:buFont typeface="Arial"/>
              <a:buChar char="–"/>
              <a:defRPr sz="2800">
                <a:solidFill>
                  <a:schemeClr val="dk1"/>
                </a:solidFill>
              </a:defRPr>
            </a:lvl2pPr>
            <a:lvl3pPr marL="1143000" indent="-228600" defTabSz="457200">
              <a:spcBef>
                <a:spcPct val="20000"/>
              </a:spcBef>
              <a:buFont typeface="Arial"/>
              <a:buChar char="•"/>
              <a:defRPr sz="2400">
                <a:solidFill>
                  <a:schemeClr val="dk1"/>
                </a:solidFill>
              </a:defRPr>
            </a:lvl3pPr>
            <a:lvl4pPr marL="1600200" indent="-228600" defTabSz="457200">
              <a:spcBef>
                <a:spcPct val="20000"/>
              </a:spcBef>
              <a:buFont typeface="Arial"/>
              <a:buChar char="–"/>
              <a:defRPr sz="2000">
                <a:solidFill>
                  <a:schemeClr val="dk1"/>
                </a:solidFill>
              </a:defRPr>
            </a:lvl4pPr>
            <a:lvl5pPr marL="2057400" indent="-228600" defTabSz="457200">
              <a:spcBef>
                <a:spcPct val="20000"/>
              </a:spcBef>
              <a:buFont typeface="Arial"/>
              <a:buChar char="»"/>
              <a:defRPr sz="2000">
                <a:solidFill>
                  <a:schemeClr val="dk1"/>
                </a:solidFill>
              </a:defRPr>
            </a:lvl5pPr>
            <a:lvl6pPr marL="2514600" indent="-228600" defTabSz="457200">
              <a:spcBef>
                <a:spcPct val="20000"/>
              </a:spcBef>
              <a:buFont typeface="Arial"/>
              <a:buChar char="•"/>
              <a:defRPr sz="2000">
                <a:solidFill>
                  <a:schemeClr val="dk1"/>
                </a:solidFill>
              </a:defRPr>
            </a:lvl6pPr>
            <a:lvl7pPr marL="2971800" indent="-228600" defTabSz="457200">
              <a:spcBef>
                <a:spcPct val="20000"/>
              </a:spcBef>
              <a:buFont typeface="Arial"/>
              <a:buChar char="•"/>
              <a:defRPr sz="2000">
                <a:solidFill>
                  <a:schemeClr val="dk1"/>
                </a:solidFill>
              </a:defRPr>
            </a:lvl7pPr>
            <a:lvl8pPr marL="3429000" indent="-228600" defTabSz="457200">
              <a:spcBef>
                <a:spcPct val="20000"/>
              </a:spcBef>
              <a:buFont typeface="Arial"/>
              <a:buChar char="•"/>
              <a:defRPr sz="2000">
                <a:solidFill>
                  <a:schemeClr val="dk1"/>
                </a:solidFill>
              </a:defRPr>
            </a:lvl8pPr>
            <a:lvl9pPr marL="3886200" indent="-228600" defTabSz="457200">
              <a:spcBef>
                <a:spcPct val="20000"/>
              </a:spcBef>
              <a:buFont typeface="Arial"/>
              <a:buChar char="•"/>
              <a:defRPr sz="2000">
                <a:solidFill>
                  <a:schemeClr val="dk1"/>
                </a:solidFill>
              </a:defRPr>
            </a:lvl9pPr>
          </a:lstStyle>
          <a:p>
            <a:pPr indent="0" algn="ctr">
              <a:buNone/>
            </a:pPr>
            <a:r>
              <a:rPr lang="es-CR" sz="3200" dirty="0">
                <a:solidFill>
                  <a:srgbClr val="C00000"/>
                </a:solidFill>
              </a:rPr>
              <a:t>Usos de la estadística</a:t>
            </a:r>
          </a:p>
          <a:p>
            <a:endParaRPr lang="es-CR" dirty="0"/>
          </a:p>
          <a:p>
            <a:r>
              <a:rPr lang="es-CR" dirty="0"/>
              <a:t>En la investigación científica, con el propósito de conocer un fenómeno para explicarlo,  controlarlo y hacer pronósticos acerca de él.</a:t>
            </a:r>
          </a:p>
          <a:p>
            <a:endParaRPr lang="es-CR" dirty="0"/>
          </a:p>
          <a:p>
            <a:r>
              <a:rPr lang="es-CR" dirty="0"/>
              <a:t>Información </a:t>
            </a:r>
            <a:r>
              <a:rPr lang="es-CR" dirty="0" smtClean="0"/>
              <a:t>estadística </a:t>
            </a:r>
            <a:r>
              <a:rPr lang="es-CR" dirty="0"/>
              <a:t>para fundamentar la toma de </a:t>
            </a:r>
            <a:r>
              <a:rPr lang="es-CR" dirty="0" smtClean="0"/>
              <a:t>decisiones en actividades como:  </a:t>
            </a:r>
            <a:r>
              <a:rPr lang="es-CR" dirty="0"/>
              <a:t>comercio, negocios, control de procesos industriales, </a:t>
            </a:r>
            <a:r>
              <a:rPr lang="es-CR" dirty="0" smtClean="0"/>
              <a:t>administración </a:t>
            </a:r>
            <a:r>
              <a:rPr lang="es-CR" dirty="0"/>
              <a:t>de instituciones publicas y otros. </a:t>
            </a:r>
          </a:p>
        </p:txBody>
      </p:sp>
    </p:spTree>
    <p:extLst>
      <p:ext uri="{BB962C8B-B14F-4D97-AF65-F5344CB8AC3E}">
        <p14:creationId xmlns:p14="http://schemas.microsoft.com/office/powerpoint/2010/main" val="2409387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423592" y="0"/>
            <a:ext cx="7772400" cy="1143000"/>
          </a:xfrm>
        </p:spPr>
        <p:txBody>
          <a:bodyPr>
            <a:normAutofit fontScale="90000"/>
          </a:bodyPr>
          <a:lstStyle/>
          <a:p>
            <a:pPr algn="r"/>
            <a:r>
              <a:rPr lang="es-MX" b="1" dirty="0" smtClean="0"/>
              <a:t>Fuentes de Datos y </a:t>
            </a:r>
            <a:br>
              <a:rPr lang="es-MX" b="1" dirty="0" smtClean="0"/>
            </a:br>
            <a:r>
              <a:rPr lang="es-MX" b="1" dirty="0" smtClean="0"/>
              <a:t>Técnicas de Recolección</a:t>
            </a:r>
            <a:endParaRPr lang="es-ES" dirty="0"/>
          </a:p>
        </p:txBody>
      </p:sp>
      <p:graphicFrame>
        <p:nvGraphicFramePr>
          <p:cNvPr id="5" name="4 Diagrama"/>
          <p:cNvGraphicFramePr/>
          <p:nvPr>
            <p:extLst>
              <p:ext uri="{D42A27DB-BD31-4B8C-83A1-F6EECF244321}">
                <p14:modId xmlns:p14="http://schemas.microsoft.com/office/powerpoint/2010/main" val="2782127471"/>
              </p:ext>
            </p:extLst>
          </p:nvPr>
        </p:nvGraphicFramePr>
        <p:xfrm>
          <a:off x="551384" y="1340768"/>
          <a:ext cx="11305256" cy="5184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84543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r"/>
            <a:r>
              <a:rPr lang="es-MX" b="1" dirty="0" smtClean="0"/>
              <a:t>Fuentes de Datos y </a:t>
            </a:r>
            <a:br>
              <a:rPr lang="es-MX" b="1" dirty="0" smtClean="0"/>
            </a:br>
            <a:r>
              <a:rPr lang="es-MX" b="1" dirty="0" smtClean="0"/>
              <a:t>Técnicas de Recolección</a:t>
            </a:r>
            <a:endParaRPr lang="es-ES" dirty="0"/>
          </a:p>
        </p:txBody>
      </p:sp>
      <p:sp>
        <p:nvSpPr>
          <p:cNvPr id="6" name="2 Marcador de contenido"/>
          <p:cNvSpPr>
            <a:spLocks noGrp="1"/>
          </p:cNvSpPr>
          <p:nvPr>
            <p:ph sz="quarter" idx="1"/>
          </p:nvPr>
        </p:nvSpPr>
        <p:spPr>
          <a:xfrm>
            <a:off x="609600" y="1556792"/>
            <a:ext cx="10972800" cy="4896543"/>
          </a:xfr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fontScale="85000" lnSpcReduction="20000"/>
          </a:bodyPr>
          <a:lstStyle/>
          <a:p>
            <a:pPr marL="0" indent="0" algn="ctr" defTabSz="914400">
              <a:buNone/>
            </a:pPr>
            <a:r>
              <a:rPr lang="es-MX" sz="3600" b="1" dirty="0">
                <a:solidFill>
                  <a:srgbClr val="C00000"/>
                </a:solidFill>
              </a:rPr>
              <a:t>Ventajas de </a:t>
            </a:r>
            <a:r>
              <a:rPr lang="es-MX" sz="3600" b="1" dirty="0" smtClean="0">
                <a:solidFill>
                  <a:srgbClr val="C00000"/>
                </a:solidFill>
              </a:rPr>
              <a:t>usar </a:t>
            </a:r>
            <a:r>
              <a:rPr lang="es-MX" sz="3600" b="1" dirty="0">
                <a:solidFill>
                  <a:srgbClr val="C00000"/>
                </a:solidFill>
              </a:rPr>
              <a:t>fuentes primarias</a:t>
            </a:r>
          </a:p>
          <a:p>
            <a:pPr marL="0" indent="0" algn="ctr" defTabSz="914400">
              <a:buNone/>
            </a:pPr>
            <a:endParaRPr lang="es-MX" sz="3600" b="1" dirty="0">
              <a:solidFill>
                <a:srgbClr val="C00000"/>
              </a:solidFill>
            </a:endParaRPr>
          </a:p>
          <a:p>
            <a:pPr algn="just" defTabSz="914400"/>
            <a:r>
              <a:rPr lang="es-MX" b="1" dirty="0" smtClean="0">
                <a:solidFill>
                  <a:schemeClr val="tx1"/>
                </a:solidFill>
              </a:rPr>
              <a:t>Fuente Secundaria puede </a:t>
            </a:r>
            <a:r>
              <a:rPr lang="es-MX" b="1" dirty="0">
                <a:solidFill>
                  <a:schemeClr val="tx1"/>
                </a:solidFill>
              </a:rPr>
              <a:t>tener errores de transcripción.</a:t>
            </a:r>
          </a:p>
          <a:p>
            <a:pPr algn="just" defTabSz="914400"/>
            <a:r>
              <a:rPr lang="es-MX" b="1" dirty="0" smtClean="0">
                <a:solidFill>
                  <a:schemeClr val="tx1"/>
                </a:solidFill>
              </a:rPr>
              <a:t>Fuente Primaria </a:t>
            </a:r>
            <a:r>
              <a:rPr lang="es-MX" b="1" dirty="0">
                <a:solidFill>
                  <a:schemeClr val="tx1"/>
                </a:solidFill>
              </a:rPr>
              <a:t>incluye definiciones de términos o unidades</a:t>
            </a:r>
          </a:p>
          <a:p>
            <a:pPr algn="just" defTabSz="914400"/>
            <a:r>
              <a:rPr lang="es-MX" b="1" dirty="0" smtClean="0">
                <a:solidFill>
                  <a:schemeClr val="tx1"/>
                </a:solidFill>
              </a:rPr>
              <a:t>Fuente Primaria </a:t>
            </a:r>
            <a:r>
              <a:rPr lang="es-MX" b="1" dirty="0">
                <a:solidFill>
                  <a:schemeClr val="tx1"/>
                </a:solidFill>
              </a:rPr>
              <a:t>incluye ejemplar de cuestionario y descripción de procedimiento de la muestra.</a:t>
            </a:r>
          </a:p>
          <a:p>
            <a:pPr algn="just" defTabSz="914400"/>
            <a:r>
              <a:rPr lang="es-MX" b="1" dirty="0" smtClean="0">
                <a:solidFill>
                  <a:schemeClr val="tx1"/>
                </a:solidFill>
              </a:rPr>
              <a:t>Fuente Primaria </a:t>
            </a:r>
            <a:r>
              <a:rPr lang="es-MX" b="1" dirty="0">
                <a:solidFill>
                  <a:schemeClr val="tx1"/>
                </a:solidFill>
              </a:rPr>
              <a:t>proporciona más detalle. </a:t>
            </a:r>
            <a:r>
              <a:rPr lang="es-MX" b="1" dirty="0" smtClean="0">
                <a:solidFill>
                  <a:schemeClr val="tx1"/>
                </a:solidFill>
              </a:rPr>
              <a:t>Fuente Secundaria </a:t>
            </a:r>
            <a:r>
              <a:rPr lang="es-MX" b="1" dirty="0">
                <a:solidFill>
                  <a:schemeClr val="tx1"/>
                </a:solidFill>
              </a:rPr>
              <a:t>omite información o combina categorías.</a:t>
            </a:r>
          </a:p>
          <a:p>
            <a:pPr marL="0" indent="0" algn="just" defTabSz="914400">
              <a:buNone/>
            </a:pPr>
            <a:endParaRPr lang="es-MX" b="1" dirty="0">
              <a:solidFill>
                <a:schemeClr val="tx1"/>
              </a:solidFill>
            </a:endParaRPr>
          </a:p>
          <a:p>
            <a:pPr marL="400050" lvl="1" indent="0" algn="just" defTabSz="914400">
              <a:buNone/>
            </a:pPr>
            <a:r>
              <a:rPr lang="es-MX" sz="3100" b="1" dirty="0" smtClean="0">
                <a:solidFill>
                  <a:schemeClr val="tx1">
                    <a:lumMod val="90000"/>
                    <a:lumOff val="10000"/>
                  </a:schemeClr>
                </a:solidFill>
              </a:rPr>
              <a:t>Fuente Primaria es </a:t>
            </a:r>
            <a:r>
              <a:rPr lang="es-MX" sz="3100" b="1" dirty="0">
                <a:solidFill>
                  <a:schemeClr val="tx1">
                    <a:lumMod val="90000"/>
                    <a:lumOff val="10000"/>
                  </a:schemeClr>
                </a:solidFill>
              </a:rPr>
              <a:t>más confiable que </a:t>
            </a:r>
            <a:r>
              <a:rPr lang="es-MX" sz="3100" b="1" dirty="0" smtClean="0">
                <a:solidFill>
                  <a:schemeClr val="tx1">
                    <a:lumMod val="90000"/>
                    <a:lumOff val="10000"/>
                  </a:schemeClr>
                </a:solidFill>
              </a:rPr>
              <a:t>la Fuente Secundaria</a:t>
            </a:r>
            <a:endParaRPr lang="es-MX" sz="3100" b="1" dirty="0">
              <a:solidFill>
                <a:schemeClr val="tx1">
                  <a:lumMod val="90000"/>
                  <a:lumOff val="10000"/>
                </a:schemeClr>
              </a:solidFill>
            </a:endParaRPr>
          </a:p>
          <a:p>
            <a:pPr marL="400050" lvl="1" indent="0" algn="just" defTabSz="914400">
              <a:buNone/>
            </a:pPr>
            <a:r>
              <a:rPr lang="es-MX" sz="3100" b="1" dirty="0">
                <a:solidFill>
                  <a:schemeClr val="tx1">
                    <a:lumMod val="90000"/>
                    <a:lumOff val="10000"/>
                  </a:schemeClr>
                </a:solidFill>
              </a:rPr>
              <a:t>Siempre se debe indicar la fuente de donde se tomaron los datos.</a:t>
            </a:r>
          </a:p>
          <a:p>
            <a:pPr marL="400050" lvl="1" indent="0" algn="just" defTabSz="914400">
              <a:buNone/>
            </a:pPr>
            <a:r>
              <a:rPr lang="es-MX" sz="3100" b="1" dirty="0">
                <a:solidFill>
                  <a:schemeClr val="tx1">
                    <a:lumMod val="90000"/>
                    <a:lumOff val="10000"/>
                  </a:schemeClr>
                </a:solidFill>
              </a:rPr>
              <a:t>Siempre se debe evaluar  la confiabilidad de las fuentes</a:t>
            </a:r>
          </a:p>
          <a:p>
            <a:pPr marL="400050" lvl="1" indent="0" algn="just" defTabSz="914400">
              <a:buNone/>
            </a:pPr>
            <a:endParaRPr lang="es-ES" sz="3100" b="1" dirty="0">
              <a:solidFill>
                <a:schemeClr val="tx1">
                  <a:lumMod val="90000"/>
                  <a:lumOff val="10000"/>
                </a:schemeClr>
              </a:solidFill>
            </a:endParaRPr>
          </a:p>
        </p:txBody>
      </p:sp>
    </p:spTree>
    <p:extLst>
      <p:ext uri="{BB962C8B-B14F-4D97-AF65-F5344CB8AC3E}">
        <p14:creationId xmlns:p14="http://schemas.microsoft.com/office/powerpoint/2010/main" val="21597801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99939" y="116632"/>
            <a:ext cx="10972800" cy="1143000"/>
          </a:xfrm>
        </p:spPr>
        <p:txBody>
          <a:bodyPr>
            <a:normAutofit fontScale="90000"/>
          </a:bodyPr>
          <a:lstStyle/>
          <a:p>
            <a:pPr algn="r"/>
            <a:r>
              <a:rPr lang="es-MX" b="1" dirty="0" smtClean="0"/>
              <a:t>Fuentes de Datos y </a:t>
            </a:r>
            <a:br>
              <a:rPr lang="es-MX" b="1" dirty="0" smtClean="0"/>
            </a:br>
            <a:r>
              <a:rPr lang="es-MX" b="1" dirty="0" smtClean="0"/>
              <a:t>Técnicas de Recolección</a:t>
            </a:r>
            <a:endParaRPr lang="es-ES" dirty="0"/>
          </a:p>
        </p:txBody>
      </p:sp>
      <p:sp>
        <p:nvSpPr>
          <p:cNvPr id="6" name="2 Marcador de contenido"/>
          <p:cNvSpPr>
            <a:spLocks noGrp="1"/>
          </p:cNvSpPr>
          <p:nvPr>
            <p:ph sz="quarter" idx="1"/>
          </p:nvPr>
        </p:nvSpPr>
        <p:spPr>
          <a:xfrm>
            <a:off x="983432" y="1447800"/>
            <a:ext cx="10598968" cy="5149552"/>
          </a:xfr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fontScale="55000" lnSpcReduction="20000"/>
          </a:bodyPr>
          <a:lstStyle/>
          <a:p>
            <a:pPr marL="0" indent="0" algn="ctr" defTabSz="914400">
              <a:buNone/>
            </a:pPr>
            <a:r>
              <a:rPr lang="es-MX" sz="5100" b="1" dirty="0">
                <a:solidFill>
                  <a:srgbClr val="C00000"/>
                </a:solidFill>
              </a:rPr>
              <a:t>Técnicas de recolección de datos no existentes</a:t>
            </a:r>
          </a:p>
          <a:p>
            <a:pPr marL="0" indent="0" algn="ctr" defTabSz="914400">
              <a:buNone/>
            </a:pPr>
            <a:endParaRPr lang="es-MX" sz="3600" b="1" dirty="0">
              <a:solidFill>
                <a:srgbClr val="C00000"/>
              </a:solidFill>
            </a:endParaRPr>
          </a:p>
          <a:p>
            <a:pPr marL="0" indent="0" algn="just" defTabSz="914400">
              <a:buNone/>
            </a:pPr>
            <a:r>
              <a:rPr lang="es-MX" sz="3600" b="1" dirty="0">
                <a:solidFill>
                  <a:schemeClr val="accent4">
                    <a:lumMod val="50000"/>
                  </a:schemeClr>
                </a:solidFill>
              </a:rPr>
              <a:t>Experimento:  se somete a prueba una o varias hipótesis relacionadas con un determinado fenómeno, mediante el control de variables.</a:t>
            </a:r>
          </a:p>
          <a:p>
            <a:pPr marL="0" indent="0" algn="just" defTabSz="914400">
              <a:buNone/>
            </a:pPr>
            <a:endParaRPr lang="es-MX" sz="3600" b="1" dirty="0">
              <a:solidFill>
                <a:schemeClr val="accent4">
                  <a:lumMod val="50000"/>
                </a:schemeClr>
              </a:solidFill>
            </a:endParaRPr>
          </a:p>
          <a:p>
            <a:pPr marL="0" indent="0" algn="just" defTabSz="914400">
              <a:buNone/>
            </a:pPr>
            <a:r>
              <a:rPr lang="es-MX" sz="3600" b="1" dirty="0">
                <a:solidFill>
                  <a:schemeClr val="accent4">
                    <a:lumMod val="50000"/>
                  </a:schemeClr>
                </a:solidFill>
              </a:rPr>
              <a:t>Observación: Se observa y se recoge datos con tarjetas o guías. Se usa en ciencias físicas y naturales.</a:t>
            </a:r>
          </a:p>
          <a:p>
            <a:pPr marL="0" indent="0" algn="just" defTabSz="914400">
              <a:buNone/>
            </a:pPr>
            <a:endParaRPr lang="es-MX" sz="3600" b="1" dirty="0">
              <a:solidFill>
                <a:schemeClr val="accent4">
                  <a:lumMod val="50000"/>
                </a:schemeClr>
              </a:solidFill>
            </a:endParaRPr>
          </a:p>
          <a:p>
            <a:pPr marL="0" indent="0" algn="just" defTabSz="914400">
              <a:buNone/>
            </a:pPr>
            <a:r>
              <a:rPr lang="es-MX" sz="3600" b="1" dirty="0">
                <a:solidFill>
                  <a:schemeClr val="accent4">
                    <a:lumMod val="50000"/>
                  </a:schemeClr>
                </a:solidFill>
              </a:rPr>
              <a:t>Entrevista cara a cara: Se visita a la persona y se hace preguntas según cuestionario. Se usa en censos, encuestas demográficas, sociológicas y políticas. Es más cara su utilización.</a:t>
            </a:r>
          </a:p>
          <a:p>
            <a:pPr marL="0" indent="0" algn="just" defTabSz="914400">
              <a:buNone/>
            </a:pPr>
            <a:endParaRPr lang="es-MX" sz="3600" b="1" dirty="0">
              <a:solidFill>
                <a:schemeClr val="accent4">
                  <a:lumMod val="50000"/>
                </a:schemeClr>
              </a:solidFill>
            </a:endParaRPr>
          </a:p>
          <a:p>
            <a:pPr marL="0" indent="0" algn="just" defTabSz="914400">
              <a:buNone/>
            </a:pPr>
            <a:r>
              <a:rPr lang="es-MX" sz="3600" b="1" dirty="0">
                <a:solidFill>
                  <a:schemeClr val="accent4">
                    <a:lumMod val="50000"/>
                  </a:schemeClr>
                </a:solidFill>
              </a:rPr>
              <a:t>Entrevista telefónica: Se llama por teléfono a los </a:t>
            </a:r>
            <a:r>
              <a:rPr lang="es-MX" sz="3600" b="1" dirty="0" smtClean="0">
                <a:solidFill>
                  <a:schemeClr val="accent4">
                    <a:lumMod val="50000"/>
                  </a:schemeClr>
                </a:solidFill>
              </a:rPr>
              <a:t>entrevistados </a:t>
            </a:r>
            <a:r>
              <a:rPr lang="es-MX" sz="3600" b="1" dirty="0">
                <a:solidFill>
                  <a:schemeClr val="accent4">
                    <a:lumMod val="50000"/>
                  </a:schemeClr>
                </a:solidFill>
              </a:rPr>
              <a:t>y se hacen las preguntas. Se usa en estudios de opinión pública, política o investigaciones de mercados. Reduce costos y tiempo. Cuestionarios no pueden ser largos.</a:t>
            </a:r>
          </a:p>
          <a:p>
            <a:pPr marL="0" indent="0" algn="just" defTabSz="914400">
              <a:buNone/>
            </a:pPr>
            <a:endParaRPr lang="es-MX" sz="3600" b="1" dirty="0">
              <a:solidFill>
                <a:schemeClr val="accent4">
                  <a:lumMod val="50000"/>
                </a:schemeClr>
              </a:solidFill>
            </a:endParaRPr>
          </a:p>
          <a:p>
            <a:pPr marL="0" indent="0" algn="just" defTabSz="914400">
              <a:buNone/>
            </a:pPr>
            <a:endParaRPr lang="es-ES" sz="3600" b="1" dirty="0">
              <a:solidFill>
                <a:schemeClr val="accent4">
                  <a:lumMod val="50000"/>
                </a:schemeClr>
              </a:solidFill>
            </a:endParaRPr>
          </a:p>
        </p:txBody>
      </p:sp>
    </p:spTree>
    <p:extLst>
      <p:ext uri="{BB962C8B-B14F-4D97-AF65-F5344CB8AC3E}">
        <p14:creationId xmlns:p14="http://schemas.microsoft.com/office/powerpoint/2010/main" val="26409468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51384" y="0"/>
            <a:ext cx="10972800" cy="1143000"/>
          </a:xfrm>
        </p:spPr>
        <p:txBody>
          <a:bodyPr>
            <a:normAutofit fontScale="90000"/>
          </a:bodyPr>
          <a:lstStyle/>
          <a:p>
            <a:pPr algn="r"/>
            <a:r>
              <a:rPr lang="es-MX" b="1" dirty="0" smtClean="0"/>
              <a:t>Fuentes de Datos y </a:t>
            </a:r>
            <a:br>
              <a:rPr lang="es-MX" b="1" dirty="0" smtClean="0"/>
            </a:br>
            <a:r>
              <a:rPr lang="es-MX" b="1" dirty="0" smtClean="0"/>
              <a:t>Técnicas de Recolección</a:t>
            </a:r>
            <a:endParaRPr lang="es-ES" dirty="0"/>
          </a:p>
        </p:txBody>
      </p:sp>
      <p:sp>
        <p:nvSpPr>
          <p:cNvPr id="6" name="2 Marcador de contenido"/>
          <p:cNvSpPr>
            <a:spLocks noGrp="1"/>
          </p:cNvSpPr>
          <p:nvPr>
            <p:ph sz="quarter" idx="1"/>
          </p:nvPr>
        </p:nvSpPr>
        <p:spPr>
          <a:xfrm>
            <a:off x="983432" y="1447800"/>
            <a:ext cx="10729192" cy="5221560"/>
          </a:xfr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fontScale="40000" lnSpcReduction="20000"/>
          </a:bodyPr>
          <a:lstStyle/>
          <a:p>
            <a:pPr marL="0" indent="0" algn="ctr" defTabSz="914400">
              <a:buNone/>
            </a:pPr>
            <a:r>
              <a:rPr lang="es-MX" sz="7000" b="1" dirty="0">
                <a:solidFill>
                  <a:srgbClr val="C00000"/>
                </a:solidFill>
              </a:rPr>
              <a:t>Técnicas de recolección de datos no existentes</a:t>
            </a:r>
          </a:p>
          <a:p>
            <a:pPr marL="0" indent="0" algn="ctr" defTabSz="914400">
              <a:buNone/>
            </a:pPr>
            <a:endParaRPr lang="es-MX" sz="5100" b="1" dirty="0">
              <a:solidFill>
                <a:srgbClr val="C00000"/>
              </a:solidFill>
            </a:endParaRPr>
          </a:p>
          <a:p>
            <a:pPr marL="0" indent="0" algn="just" defTabSz="914400">
              <a:buNone/>
            </a:pPr>
            <a:r>
              <a:rPr lang="es-MX" sz="5100" b="1" dirty="0">
                <a:solidFill>
                  <a:schemeClr val="accent4">
                    <a:lumMod val="50000"/>
                  </a:schemeClr>
                </a:solidFill>
              </a:rPr>
              <a:t>Correo: Se envía cuestionario para que sea respondido.  Es de los más baratos. Debe acompañarse con instrucciones claras, preguntas ordenadas y bien redactadas, requiere de nivel educativo alto, existe alto porcentaje de no respuesta. Usado por asociaciones y organizaciones para consultas a miembros.</a:t>
            </a:r>
          </a:p>
          <a:p>
            <a:pPr marL="0" indent="0" algn="just" defTabSz="914400">
              <a:buNone/>
            </a:pPr>
            <a:endParaRPr lang="es-MX" sz="5100" b="1" dirty="0">
              <a:solidFill>
                <a:schemeClr val="accent4">
                  <a:lumMod val="50000"/>
                </a:schemeClr>
              </a:solidFill>
            </a:endParaRPr>
          </a:p>
          <a:p>
            <a:pPr marL="0" indent="0" algn="just" defTabSz="914400">
              <a:buNone/>
            </a:pPr>
            <a:r>
              <a:rPr lang="es-MX" sz="5100" b="1" dirty="0">
                <a:solidFill>
                  <a:schemeClr val="accent4">
                    <a:lumMod val="50000"/>
                  </a:schemeClr>
                </a:solidFill>
              </a:rPr>
              <a:t>Encuesta por internet: nueva versión de entrevista por correo. Puede contactar muchas personas en poco tiempo, bajo costo,  rapidez para obtener los datos. Requiere listado actualizado de correos electrónicos, nivel de respuesta bajo.</a:t>
            </a:r>
          </a:p>
          <a:p>
            <a:pPr marL="0" indent="0" algn="just" defTabSz="914400">
              <a:buNone/>
            </a:pPr>
            <a:endParaRPr lang="es-MX" sz="5100" b="1" dirty="0">
              <a:solidFill>
                <a:schemeClr val="accent4">
                  <a:lumMod val="50000"/>
                </a:schemeClr>
              </a:solidFill>
            </a:endParaRPr>
          </a:p>
          <a:p>
            <a:pPr marL="0" indent="0" algn="just" defTabSz="914400">
              <a:buNone/>
            </a:pPr>
            <a:r>
              <a:rPr lang="es-MX" sz="5100" b="1" dirty="0">
                <a:solidFill>
                  <a:schemeClr val="accent4">
                    <a:lumMod val="50000"/>
                  </a:schemeClr>
                </a:solidFill>
              </a:rPr>
              <a:t>Registro: Casi exclusivo el uso por oficinas públicas. Registro obligatorio: nacimientos, defunciones, matrimonios. Es barato.</a:t>
            </a:r>
          </a:p>
          <a:p>
            <a:pPr marL="0" indent="0" algn="just" defTabSz="914400">
              <a:buNone/>
            </a:pPr>
            <a:endParaRPr lang="es-MX" sz="5100" b="1" dirty="0">
              <a:solidFill>
                <a:schemeClr val="accent4">
                  <a:lumMod val="50000"/>
                </a:schemeClr>
              </a:solidFill>
            </a:endParaRPr>
          </a:p>
          <a:p>
            <a:pPr marL="0" indent="0" algn="just" defTabSz="914400">
              <a:buNone/>
            </a:pPr>
            <a:r>
              <a:rPr lang="es-MX" sz="5100" b="1" dirty="0">
                <a:solidFill>
                  <a:schemeClr val="accent4">
                    <a:lumMod val="50000"/>
                  </a:schemeClr>
                </a:solidFill>
              </a:rPr>
              <a:t>Encuesta </a:t>
            </a:r>
            <a:r>
              <a:rPr lang="es-MX" sz="5100" b="1" dirty="0" err="1">
                <a:solidFill>
                  <a:schemeClr val="accent4">
                    <a:lumMod val="50000"/>
                  </a:schemeClr>
                </a:solidFill>
              </a:rPr>
              <a:t>autoadministrada</a:t>
            </a:r>
            <a:r>
              <a:rPr lang="es-MX" sz="5100" b="1" dirty="0">
                <a:solidFill>
                  <a:schemeClr val="accent4">
                    <a:lumMod val="50000"/>
                  </a:schemeClr>
                </a:solidFill>
              </a:rPr>
              <a:t> a personas o grupos: Es barato  y cómodo, poblaciones cautivas.</a:t>
            </a:r>
          </a:p>
          <a:p>
            <a:pPr marL="0" indent="0" algn="just" defTabSz="914400">
              <a:buNone/>
            </a:pPr>
            <a:endParaRPr lang="es-MX" sz="5100" b="1" dirty="0">
              <a:solidFill>
                <a:schemeClr val="accent4">
                  <a:lumMod val="50000"/>
                </a:schemeClr>
              </a:solidFill>
            </a:endParaRPr>
          </a:p>
          <a:p>
            <a:pPr marL="0" indent="0" algn="ctr" defTabSz="914400">
              <a:buNone/>
            </a:pPr>
            <a:endParaRPr lang="es-MX" sz="5100" b="1" dirty="0">
              <a:solidFill>
                <a:srgbClr val="C00000"/>
              </a:solidFill>
            </a:endParaRPr>
          </a:p>
          <a:p>
            <a:pPr marL="0" indent="0" algn="ctr" defTabSz="914400">
              <a:buNone/>
            </a:pPr>
            <a:endParaRPr lang="es-ES" sz="5100" b="1" dirty="0">
              <a:solidFill>
                <a:srgbClr val="C00000"/>
              </a:solidFill>
            </a:endParaRPr>
          </a:p>
        </p:txBody>
      </p:sp>
    </p:spTree>
    <p:extLst>
      <p:ext uri="{BB962C8B-B14F-4D97-AF65-F5344CB8AC3E}">
        <p14:creationId xmlns:p14="http://schemas.microsoft.com/office/powerpoint/2010/main" val="13788834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r"/>
            <a:r>
              <a:rPr lang="es-MX" b="1" dirty="0" smtClean="0"/>
              <a:t>Fuentes de Datos y </a:t>
            </a:r>
            <a:br>
              <a:rPr lang="es-MX" b="1" dirty="0" smtClean="0"/>
            </a:br>
            <a:r>
              <a:rPr lang="es-MX" b="1" dirty="0" smtClean="0"/>
              <a:t>Técnicas de Recolección</a:t>
            </a:r>
            <a:endParaRPr lang="es-ES" dirty="0"/>
          </a:p>
        </p:txBody>
      </p:sp>
      <p:graphicFrame>
        <p:nvGraphicFramePr>
          <p:cNvPr id="5" name="4 Marcador de contenido"/>
          <p:cNvGraphicFramePr>
            <a:graphicFrameLocks noGrp="1"/>
          </p:cNvGraphicFramePr>
          <p:nvPr>
            <p:ph sz="quarter" idx="1"/>
            <p:extLst>
              <p:ext uri="{D42A27DB-BD31-4B8C-83A1-F6EECF244321}">
                <p14:modId xmlns:p14="http://schemas.microsoft.com/office/powerpoint/2010/main" val="800882728"/>
              </p:ext>
            </p:extLst>
          </p:nvPr>
        </p:nvGraphicFramePr>
        <p:xfrm>
          <a:off x="2135560" y="1772816"/>
          <a:ext cx="9145016" cy="4752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uadroTexto 2"/>
          <p:cNvSpPr txBox="1"/>
          <p:nvPr/>
        </p:nvSpPr>
        <p:spPr>
          <a:xfrm rot="16200000">
            <a:off x="-55349" y="3856985"/>
            <a:ext cx="4875053" cy="461665"/>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s-CR" sz="2400" dirty="0" smtClean="0">
                <a:solidFill>
                  <a:srgbClr val="000510"/>
                </a:solidFill>
              </a:rPr>
              <a:t>Fases de investigación estadística</a:t>
            </a:r>
            <a:endParaRPr lang="es-CR" sz="2400" dirty="0">
              <a:solidFill>
                <a:srgbClr val="000510"/>
              </a:solidFill>
            </a:endParaRPr>
          </a:p>
        </p:txBody>
      </p:sp>
    </p:spTree>
    <p:extLst>
      <p:ext uri="{BB962C8B-B14F-4D97-AF65-F5344CB8AC3E}">
        <p14:creationId xmlns:p14="http://schemas.microsoft.com/office/powerpoint/2010/main" val="23459196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431705" y="188640"/>
            <a:ext cx="5930545" cy="1143000"/>
          </a:xfrm>
        </p:spPr>
        <p:txBody>
          <a:bodyPr>
            <a:noAutofit/>
          </a:bodyPr>
          <a:lstStyle/>
          <a:p>
            <a:r>
              <a:rPr lang="es-MX" sz="3200" b="1" dirty="0">
                <a:solidFill>
                  <a:srgbClr val="002060"/>
                </a:solidFill>
                <a:latin typeface="Arial"/>
                <a:cs typeface="Arial"/>
              </a:rPr>
              <a:t>Ejercicio </a:t>
            </a:r>
            <a:r>
              <a:rPr lang="es-MX" sz="3200" b="1" dirty="0" smtClean="0">
                <a:solidFill>
                  <a:srgbClr val="002060"/>
                </a:solidFill>
                <a:latin typeface="Arial"/>
                <a:cs typeface="Arial"/>
              </a:rPr>
              <a:t>1</a:t>
            </a:r>
            <a:endParaRPr lang="es-CR" sz="3200" b="1" dirty="0">
              <a:solidFill>
                <a:srgbClr val="002060"/>
              </a:solidFill>
              <a:latin typeface="Arial"/>
              <a:cs typeface="Arial"/>
            </a:endParaRPr>
          </a:p>
        </p:txBody>
      </p:sp>
      <p:sp>
        <p:nvSpPr>
          <p:cNvPr id="4" name="3 Rectángulo"/>
          <p:cNvSpPr/>
          <p:nvPr/>
        </p:nvSpPr>
        <p:spPr>
          <a:xfrm>
            <a:off x="1127448" y="1268762"/>
            <a:ext cx="9361040" cy="4893647"/>
          </a:xfrm>
          <a:prstGeom prst="rect">
            <a:avLst/>
          </a:prstGeom>
        </p:spPr>
        <p:txBody>
          <a:bodyPr wrap="square">
            <a:spAutoFit/>
          </a:bodyPr>
          <a:lstStyle/>
          <a:p>
            <a:pPr lvl="0" algn="just"/>
            <a:r>
              <a:rPr lang="es-ES" sz="2400" dirty="0">
                <a:solidFill>
                  <a:srgbClr val="002060"/>
                </a:solidFill>
                <a:latin typeface="Arial"/>
                <a:cs typeface="Arial"/>
              </a:rPr>
              <a:t>Si la Empresa “Novedades” realiza una investigación con base en los datos del INEC y la publica ya sea en la web o mediante un medio escrito, y una persona o entidad hace uso de estos datos.</a:t>
            </a:r>
          </a:p>
          <a:p>
            <a:pPr lvl="0"/>
            <a:endParaRPr lang="es-ES" sz="2400" dirty="0">
              <a:solidFill>
                <a:srgbClr val="002060"/>
              </a:solidFill>
              <a:latin typeface="Arial"/>
              <a:cs typeface="Arial"/>
            </a:endParaRPr>
          </a:p>
          <a:p>
            <a:pPr lvl="0"/>
            <a:r>
              <a:rPr lang="es-ES" sz="2400" dirty="0">
                <a:solidFill>
                  <a:srgbClr val="002060"/>
                </a:solidFill>
                <a:latin typeface="Arial"/>
                <a:cs typeface="Arial"/>
              </a:rPr>
              <a:t>a) ¿Qué papel juega “Novedades” como facilitador de la información?</a:t>
            </a:r>
          </a:p>
          <a:p>
            <a:r>
              <a:rPr lang="es-ES" sz="2400" dirty="0">
                <a:solidFill>
                  <a:srgbClr val="002060"/>
                </a:solidFill>
                <a:latin typeface="Arial"/>
                <a:cs typeface="Arial"/>
              </a:rPr>
              <a:t> </a:t>
            </a:r>
          </a:p>
          <a:p>
            <a:pPr lvl="0"/>
            <a:r>
              <a:rPr lang="es-ES" sz="2400" dirty="0">
                <a:solidFill>
                  <a:srgbClr val="002060"/>
                </a:solidFill>
                <a:latin typeface="Arial"/>
                <a:cs typeface="Arial"/>
              </a:rPr>
              <a:t>Fuente primaria</a:t>
            </a:r>
          </a:p>
          <a:p>
            <a:pPr lvl="0"/>
            <a:endParaRPr lang="es-ES" sz="1600" dirty="0">
              <a:solidFill>
                <a:srgbClr val="002060"/>
              </a:solidFill>
              <a:latin typeface="Arial"/>
              <a:cs typeface="Arial"/>
            </a:endParaRPr>
          </a:p>
          <a:p>
            <a:pPr lvl="0"/>
            <a:r>
              <a:rPr lang="es-ES" sz="2400" dirty="0">
                <a:solidFill>
                  <a:srgbClr val="002060"/>
                </a:solidFill>
                <a:latin typeface="Arial"/>
                <a:cs typeface="Arial"/>
              </a:rPr>
              <a:t>Fuente alternativa</a:t>
            </a:r>
          </a:p>
          <a:p>
            <a:pPr lvl="0"/>
            <a:endParaRPr lang="es-ES" sz="1600" dirty="0">
              <a:solidFill>
                <a:srgbClr val="002060"/>
              </a:solidFill>
              <a:latin typeface="Arial"/>
              <a:cs typeface="Arial"/>
            </a:endParaRPr>
          </a:p>
          <a:p>
            <a:pPr lvl="0"/>
            <a:r>
              <a:rPr lang="es-ES" sz="2400" dirty="0">
                <a:solidFill>
                  <a:srgbClr val="002060"/>
                </a:solidFill>
                <a:latin typeface="Arial"/>
                <a:cs typeface="Arial"/>
              </a:rPr>
              <a:t>Fuente secundaria </a:t>
            </a:r>
          </a:p>
          <a:p>
            <a:pPr lvl="0"/>
            <a:endParaRPr lang="es-ES" sz="1600" dirty="0">
              <a:solidFill>
                <a:srgbClr val="002060"/>
              </a:solidFill>
              <a:latin typeface="Arial"/>
              <a:cs typeface="Arial"/>
            </a:endParaRPr>
          </a:p>
          <a:p>
            <a:pPr lvl="0"/>
            <a:r>
              <a:rPr lang="es-ES" sz="2400" dirty="0">
                <a:solidFill>
                  <a:srgbClr val="002060"/>
                </a:solidFill>
                <a:latin typeface="Arial"/>
                <a:cs typeface="Arial"/>
              </a:rPr>
              <a:t>Compañía facilitadora</a:t>
            </a:r>
          </a:p>
        </p:txBody>
      </p:sp>
      <p:sp>
        <p:nvSpPr>
          <p:cNvPr id="5" name="4 Estrella de 5 puntas"/>
          <p:cNvSpPr/>
          <p:nvPr/>
        </p:nvSpPr>
        <p:spPr>
          <a:xfrm>
            <a:off x="4295800" y="4941168"/>
            <a:ext cx="576064" cy="482352"/>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301611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431705" y="188640"/>
            <a:ext cx="5930545" cy="1143000"/>
          </a:xfrm>
        </p:spPr>
        <p:txBody>
          <a:bodyPr>
            <a:noAutofit/>
          </a:bodyPr>
          <a:lstStyle/>
          <a:p>
            <a:r>
              <a:rPr lang="es-MX" sz="3200" b="1" dirty="0">
                <a:solidFill>
                  <a:srgbClr val="002060"/>
                </a:solidFill>
                <a:latin typeface="Arial"/>
                <a:cs typeface="Arial"/>
              </a:rPr>
              <a:t>Ejercicio </a:t>
            </a:r>
            <a:r>
              <a:rPr lang="es-MX" sz="3200" b="1" dirty="0" smtClean="0">
                <a:solidFill>
                  <a:srgbClr val="002060"/>
                </a:solidFill>
                <a:latin typeface="Arial"/>
                <a:cs typeface="Arial"/>
              </a:rPr>
              <a:t>1</a:t>
            </a:r>
            <a:endParaRPr lang="es-CR" sz="3200" b="1" dirty="0">
              <a:solidFill>
                <a:srgbClr val="002060"/>
              </a:solidFill>
              <a:latin typeface="Arial"/>
              <a:cs typeface="Arial"/>
            </a:endParaRPr>
          </a:p>
        </p:txBody>
      </p:sp>
      <p:sp>
        <p:nvSpPr>
          <p:cNvPr id="4" name="3 Rectángulo"/>
          <p:cNvSpPr/>
          <p:nvPr/>
        </p:nvSpPr>
        <p:spPr>
          <a:xfrm>
            <a:off x="1559496" y="1484784"/>
            <a:ext cx="8424936" cy="5016758"/>
          </a:xfrm>
          <a:prstGeom prst="rect">
            <a:avLst/>
          </a:prstGeom>
        </p:spPr>
        <p:txBody>
          <a:bodyPr wrap="square">
            <a:spAutoFit/>
          </a:bodyPr>
          <a:lstStyle/>
          <a:p>
            <a:pPr lvl="0" algn="just"/>
            <a:r>
              <a:rPr lang="es-ES" sz="2400" dirty="0">
                <a:solidFill>
                  <a:srgbClr val="002060"/>
                </a:solidFill>
                <a:latin typeface="Arial"/>
                <a:cs typeface="Arial"/>
              </a:rPr>
              <a:t>b) Si la empresa “Novedades” hace uso de la información publicada por el INEC, ¿qué papel juega el INEC como facilitador de la información? </a:t>
            </a:r>
          </a:p>
          <a:p>
            <a:r>
              <a:rPr lang="es-ES" sz="2400" dirty="0">
                <a:solidFill>
                  <a:srgbClr val="002060"/>
                </a:solidFill>
                <a:latin typeface="Arial"/>
                <a:cs typeface="Arial"/>
              </a:rPr>
              <a:t> </a:t>
            </a:r>
          </a:p>
          <a:p>
            <a:endParaRPr lang="es-MX" sz="2400" dirty="0">
              <a:solidFill>
                <a:srgbClr val="002060"/>
              </a:solidFill>
              <a:latin typeface="Arial"/>
              <a:cs typeface="Arial"/>
            </a:endParaRPr>
          </a:p>
          <a:p>
            <a:endParaRPr lang="es-ES" sz="2400" dirty="0">
              <a:solidFill>
                <a:srgbClr val="002060"/>
              </a:solidFill>
              <a:latin typeface="Arial"/>
              <a:cs typeface="Arial"/>
            </a:endParaRPr>
          </a:p>
          <a:p>
            <a:pPr lvl="0"/>
            <a:r>
              <a:rPr lang="es-ES" sz="2400" dirty="0">
                <a:solidFill>
                  <a:srgbClr val="002060"/>
                </a:solidFill>
                <a:latin typeface="Arial"/>
                <a:cs typeface="Arial"/>
              </a:rPr>
              <a:t>Fuente primaria </a:t>
            </a:r>
          </a:p>
          <a:p>
            <a:pPr lvl="0"/>
            <a:endParaRPr lang="es-ES" sz="1600" dirty="0">
              <a:solidFill>
                <a:srgbClr val="002060"/>
              </a:solidFill>
              <a:latin typeface="Arial"/>
              <a:cs typeface="Arial"/>
            </a:endParaRPr>
          </a:p>
          <a:p>
            <a:pPr lvl="0"/>
            <a:r>
              <a:rPr lang="es-ES" sz="2400" dirty="0">
                <a:solidFill>
                  <a:srgbClr val="002060"/>
                </a:solidFill>
                <a:latin typeface="Arial"/>
                <a:cs typeface="Arial"/>
              </a:rPr>
              <a:t>Fuente alternativa</a:t>
            </a:r>
          </a:p>
          <a:p>
            <a:pPr lvl="0"/>
            <a:endParaRPr lang="es-ES" sz="1600" dirty="0">
              <a:solidFill>
                <a:srgbClr val="002060"/>
              </a:solidFill>
              <a:latin typeface="Arial"/>
              <a:cs typeface="Arial"/>
            </a:endParaRPr>
          </a:p>
          <a:p>
            <a:pPr lvl="0"/>
            <a:r>
              <a:rPr lang="es-ES" sz="2400" dirty="0">
                <a:solidFill>
                  <a:srgbClr val="002060"/>
                </a:solidFill>
                <a:latin typeface="Arial"/>
                <a:cs typeface="Arial"/>
              </a:rPr>
              <a:t>Fuente secundaria</a:t>
            </a:r>
          </a:p>
          <a:p>
            <a:pPr lvl="0"/>
            <a:endParaRPr lang="es-ES" sz="1600" dirty="0">
              <a:solidFill>
                <a:srgbClr val="002060"/>
              </a:solidFill>
              <a:latin typeface="Arial"/>
              <a:cs typeface="Arial"/>
            </a:endParaRPr>
          </a:p>
          <a:p>
            <a:pPr lvl="0"/>
            <a:r>
              <a:rPr lang="es-ES" sz="2400" dirty="0">
                <a:solidFill>
                  <a:srgbClr val="002060"/>
                </a:solidFill>
                <a:latin typeface="Arial"/>
                <a:cs typeface="Arial"/>
              </a:rPr>
              <a:t>Compañía facilitadora</a:t>
            </a:r>
          </a:p>
          <a:p>
            <a:pPr lvl="0" algn="just"/>
            <a:endParaRPr lang="es-ES" sz="2400" dirty="0">
              <a:solidFill>
                <a:srgbClr val="002060"/>
              </a:solidFill>
              <a:latin typeface="Arial"/>
              <a:cs typeface="Arial"/>
            </a:endParaRPr>
          </a:p>
        </p:txBody>
      </p:sp>
      <p:sp>
        <p:nvSpPr>
          <p:cNvPr id="5" name="4 Estrella de 5 puntas"/>
          <p:cNvSpPr/>
          <p:nvPr/>
        </p:nvSpPr>
        <p:spPr>
          <a:xfrm>
            <a:off x="4655840" y="3501008"/>
            <a:ext cx="504056" cy="626368"/>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212017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000" fill="hold"/>
                                        <p:tgtEl>
                                          <p:spTgt spid="5"/>
                                        </p:tgtEl>
                                        <p:attrNameLst>
                                          <p:attrName>ppt_x</p:attrName>
                                        </p:attrNameLst>
                                      </p:cBhvr>
                                      <p:tavLst>
                                        <p:tav tm="0">
                                          <p:val>
                                            <p:strVal val="#ppt_x"/>
                                          </p:val>
                                        </p:tav>
                                        <p:tav tm="100000">
                                          <p:val>
                                            <p:strVal val="#ppt_x"/>
                                          </p:val>
                                        </p:tav>
                                      </p:tavLst>
                                    </p:anim>
                                    <p:anim calcmode="lin" valueType="num">
                                      <p:cBhvr additive="base">
                                        <p:cTn id="8" dur="2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1_Tema de Office">
  <a:themeElements>
    <a:clrScheme name="UNED-fondo blanco">
      <a:dk1>
        <a:srgbClr val="002060"/>
      </a:dk1>
      <a:lt1>
        <a:srgbClr val="002060"/>
      </a:lt1>
      <a:dk2>
        <a:srgbClr val="002060"/>
      </a:dk2>
      <a:lt2>
        <a:srgbClr val="FFFFFF"/>
      </a:lt2>
      <a:accent1>
        <a:srgbClr val="009999"/>
      </a:accent1>
      <a:accent2>
        <a:srgbClr val="00823B"/>
      </a:accent2>
      <a:accent3>
        <a:srgbClr val="7030A0"/>
      </a:accent3>
      <a:accent4>
        <a:srgbClr val="2755D7"/>
      </a:accent4>
      <a:accent5>
        <a:srgbClr val="FF6600"/>
      </a:accent5>
      <a:accent6>
        <a:srgbClr val="25D382"/>
      </a:accent6>
      <a:hlink>
        <a:srgbClr val="5C5CD6"/>
      </a:hlink>
      <a:folHlink>
        <a:srgbClr val="800080"/>
      </a:folHlink>
    </a:clrScheme>
    <a:fontScheme name="Clásico de Offic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629</TotalTime>
  <Words>891</Words>
  <Application>Microsoft Office PowerPoint</Application>
  <PresentationFormat>Panorámica</PresentationFormat>
  <Paragraphs>134</Paragraphs>
  <Slides>12</Slides>
  <Notes>10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12</vt:i4>
      </vt:variant>
    </vt:vector>
  </HeadingPairs>
  <TitlesOfParts>
    <vt:vector size="15" baseType="lpstr">
      <vt:lpstr>Arial</vt:lpstr>
      <vt:lpstr>Calibri</vt:lpstr>
      <vt:lpstr>1_Tema de Office</vt:lpstr>
      <vt:lpstr>Presentación de PowerPoint</vt:lpstr>
      <vt:lpstr>Fuentes de Datos y  Técnicas de Recolección</vt:lpstr>
      <vt:lpstr>Fuentes de Datos y  Técnicas de Recolección</vt:lpstr>
      <vt:lpstr>Fuentes de Datos y  Técnicas de Recolección</vt:lpstr>
      <vt:lpstr>Fuentes de Datos y  Técnicas de Recolección</vt:lpstr>
      <vt:lpstr>Fuentes de Datos y  Técnicas de Recolección</vt:lpstr>
      <vt:lpstr>Fuentes de Datos y  Técnicas de Recolección</vt:lpstr>
      <vt:lpstr>Ejercicio 1</vt:lpstr>
      <vt:lpstr>Ejercicio 1</vt:lpstr>
      <vt:lpstr>Ejercicio 2</vt:lpstr>
      <vt:lpstr>Ejercicio 2</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Veronica</dc:creator>
  <cp:lastModifiedBy>Elisa Sanchez Godinez</cp:lastModifiedBy>
  <cp:revision>21</cp:revision>
  <dcterms:created xsi:type="dcterms:W3CDTF">2015-09-17T00:16:54Z</dcterms:created>
  <dcterms:modified xsi:type="dcterms:W3CDTF">2018-11-27T21:05:08Z</dcterms:modified>
</cp:coreProperties>
</file>