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52" r:id="rId1"/>
  </p:sldMasterIdLst>
  <p:notesMasterIdLst>
    <p:notesMasterId r:id="rId14"/>
  </p:notesMasterIdLst>
  <p:handoutMasterIdLst>
    <p:handoutMasterId r:id="rId15"/>
  </p:handoutMasterIdLst>
  <p:sldIdLst>
    <p:sldId id="339" r:id="rId2"/>
    <p:sldId id="331" r:id="rId3"/>
    <p:sldId id="332" r:id="rId4"/>
    <p:sldId id="335" r:id="rId5"/>
    <p:sldId id="334" r:id="rId6"/>
    <p:sldId id="333" r:id="rId7"/>
    <p:sldId id="336" r:id="rId8"/>
    <p:sldId id="337" r:id="rId9"/>
    <p:sldId id="338" r:id="rId10"/>
    <p:sldId id="342" r:id="rId11"/>
    <p:sldId id="340" r:id="rId12"/>
    <p:sldId id="341" r:id="rId13"/>
  </p:sldIdLst>
  <p:sldSz cx="9144000" cy="6858000" type="screen4x3"/>
  <p:notesSz cx="6805613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1">
          <p15:clr>
            <a:srgbClr val="A4A3A4"/>
          </p15:clr>
        </p15:guide>
        <p15:guide id="2" orient="horz" pos="481">
          <p15:clr>
            <a:srgbClr val="A4A3A4"/>
          </p15:clr>
        </p15:guide>
        <p15:guide id="3" orient="horz" pos="1026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649">
          <p15:clr>
            <a:srgbClr val="A4A3A4"/>
          </p15:clr>
        </p15:guide>
        <p15:guide id="6" orient="horz" pos="235">
          <p15:clr>
            <a:srgbClr val="A4A3A4"/>
          </p15:clr>
        </p15:guide>
        <p15:guide id="7" pos="204">
          <p15:clr>
            <a:srgbClr val="A4A3A4"/>
          </p15:clr>
        </p15:guide>
        <p15:guide id="8" pos="5556">
          <p15:clr>
            <a:srgbClr val="A4A3A4"/>
          </p15:clr>
        </p15:guide>
        <p15:guide id="9" pos="2880">
          <p15:clr>
            <a:srgbClr val="A4A3A4"/>
          </p15:clr>
        </p15:guide>
        <p15:guide id="10" pos="330">
          <p15:clr>
            <a:srgbClr val="A4A3A4"/>
          </p15:clr>
        </p15:guide>
        <p15:guide id="11" pos="475">
          <p15:clr>
            <a:srgbClr val="A4A3A4"/>
          </p15:clr>
        </p15:guide>
        <p15:guide id="12" pos="6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976FF"/>
    <a:srgbClr val="0046AD"/>
    <a:srgbClr val="FF3300"/>
    <a:srgbClr val="CC0000"/>
    <a:srgbClr val="B2B2B2"/>
    <a:srgbClr val="FFFF00"/>
    <a:srgbClr val="000000"/>
    <a:srgbClr val="CCE4FC"/>
    <a:srgbClr val="96969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6ACE2-8EF5-43FB-AB63-87D0C0761B56}" v="2" dt="2021-12-07T07:51:44.2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0341" autoAdjust="0"/>
    <p:restoredTop sz="99013" autoAdjust="0"/>
  </p:normalViewPr>
  <p:slideViewPr>
    <p:cSldViewPr snapToGrid="0">
      <p:cViewPr varScale="1">
        <p:scale>
          <a:sx n="115" d="100"/>
          <a:sy n="115" d="100"/>
        </p:scale>
        <p:origin x="918" y="102"/>
      </p:cViewPr>
      <p:guideLst>
        <p:guide orient="horz" pos="4061"/>
        <p:guide orient="horz" pos="481"/>
        <p:guide orient="horz" pos="1026"/>
        <p:guide orient="horz" pos="799"/>
        <p:guide orient="horz" pos="649"/>
        <p:guide orient="horz" pos="235"/>
        <p:guide pos="204"/>
        <p:guide pos="5556"/>
        <p:guide pos="2880"/>
        <p:guide pos="330"/>
        <p:guide pos="475"/>
        <p:guide pos="6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650" y="-72"/>
      </p:cViewPr>
      <p:guideLst>
        <p:guide orient="horz" pos="3132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ri Arfil" userId="e284ff77-6125-4835-ae96-2078d052e90b" providerId="ADAL" clId="{3A76ACE2-8EF5-43FB-AB63-87D0C0761B56}"/>
    <pc:docChg chg="custSel modMainMaster">
      <pc:chgData name="Yuri Arfil" userId="e284ff77-6125-4835-ae96-2078d052e90b" providerId="ADAL" clId="{3A76ACE2-8EF5-43FB-AB63-87D0C0761B56}" dt="2021-12-07T07:51:46.837" v="3" actId="478"/>
      <pc:docMkLst>
        <pc:docMk/>
      </pc:docMkLst>
      <pc:sldMasterChg chg="delSp mod modSldLayout">
        <pc:chgData name="Yuri Arfil" userId="e284ff77-6125-4835-ae96-2078d052e90b" providerId="ADAL" clId="{3A76ACE2-8EF5-43FB-AB63-87D0C0761B56}" dt="2021-12-07T07:51:46.837" v="3" actId="478"/>
        <pc:sldMasterMkLst>
          <pc:docMk/>
          <pc:sldMasterMk cId="0" sldId="2147483652"/>
        </pc:sldMasterMkLst>
        <pc:spChg chg="del">
          <ac:chgData name="Yuri Arfil" userId="e284ff77-6125-4835-ae96-2078d052e90b" providerId="ADAL" clId="{3A76ACE2-8EF5-43FB-AB63-87D0C0761B56}" dt="2021-12-07T07:51:46.837" v="3" actId="478"/>
          <ac:spMkLst>
            <pc:docMk/>
            <pc:sldMasterMk cId="0" sldId="2147483652"/>
            <ac:spMk id="22" creationId="{00000000-0000-0000-0000-000000000000}"/>
          </ac:spMkLst>
        </pc:spChg>
        <pc:picChg chg="del">
          <ac:chgData name="Yuri Arfil" userId="e284ff77-6125-4835-ae96-2078d052e90b" providerId="ADAL" clId="{3A76ACE2-8EF5-43FB-AB63-87D0C0761B56}" dt="2021-12-07T07:51:44.253" v="2" actId="478"/>
          <ac:picMkLst>
            <pc:docMk/>
            <pc:sldMasterMk cId="0" sldId="2147483652"/>
            <ac:picMk id="1040" creationId="{00000000-0000-0000-0000-000000000000}"/>
          </ac:picMkLst>
        </pc:picChg>
        <pc:sldLayoutChg chg="delSp mod">
          <pc:chgData name="Yuri Arfil" userId="e284ff77-6125-4835-ae96-2078d052e90b" providerId="ADAL" clId="{3A76ACE2-8EF5-43FB-AB63-87D0C0761B56}" dt="2021-12-07T07:51:20.687" v="1" actId="478"/>
          <pc:sldLayoutMkLst>
            <pc:docMk/>
            <pc:sldMasterMk cId="0" sldId="2147483652"/>
            <pc:sldLayoutMk cId="1508144183" sldId="2147483674"/>
          </pc:sldLayoutMkLst>
          <pc:spChg chg="del">
            <ac:chgData name="Yuri Arfil" userId="e284ff77-6125-4835-ae96-2078d052e90b" providerId="ADAL" clId="{3A76ACE2-8EF5-43FB-AB63-87D0C0761B56}" dt="2021-12-07T07:51:20.687" v="1" actId="478"/>
            <ac:spMkLst>
              <pc:docMk/>
              <pc:sldMasterMk cId="0" sldId="2147483652"/>
              <pc:sldLayoutMk cId="1508144183" sldId="2147483674"/>
              <ac:spMk id="19" creationId="{00000000-0000-0000-0000-000000000000}"/>
            </ac:spMkLst>
          </pc:spChg>
          <pc:picChg chg="del">
            <ac:chgData name="Yuri Arfil" userId="e284ff77-6125-4835-ae96-2078d052e90b" providerId="ADAL" clId="{3A76ACE2-8EF5-43FB-AB63-87D0C0761B56}" dt="2021-12-07T07:51:19.044" v="0" actId="478"/>
            <ac:picMkLst>
              <pc:docMk/>
              <pc:sldMasterMk cId="0" sldId="2147483652"/>
              <pc:sldLayoutMk cId="1508144183" sldId="2147483674"/>
              <ac:picMk id="9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436183" y="8920612"/>
            <a:ext cx="2948252" cy="365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00" tIns="0" rIns="19000" bIns="0" anchor="b"/>
          <a:lstStyle>
            <a:lvl1pPr defTabSz="90963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54025" defTabSz="909638">
              <a:defRPr sz="2400">
                <a:solidFill>
                  <a:schemeClr val="tx1"/>
                </a:solidFill>
                <a:latin typeface="Arial" charset="0"/>
              </a:defRPr>
            </a:lvl2pPr>
            <a:lvl3pPr marL="909638" defTabSz="90963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60488" defTabSz="90963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811338" defTabSz="90963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68538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25738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82938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40138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fld id="{705B2E8B-0B7C-4409-AD53-2D3E8F2A5808}" type="slidenum">
              <a:rPr lang="en-US" altLang="de-DE" sz="1000"/>
              <a:pPr algn="r">
                <a:defRPr/>
              </a:pPr>
              <a:t>‹#›</a:t>
            </a:fld>
            <a:endParaRPr lang="en-US" altLang="de-DE" sz="1000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448198" y="524461"/>
            <a:ext cx="2954609" cy="33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00" tIns="0" rIns="19000" bIns="0"/>
          <a:lstStyle>
            <a:lvl1pPr defTabSz="90963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54025" defTabSz="909638">
              <a:defRPr sz="2400">
                <a:solidFill>
                  <a:schemeClr val="tx1"/>
                </a:solidFill>
                <a:latin typeface="Arial" charset="0"/>
              </a:defRPr>
            </a:lvl2pPr>
            <a:lvl3pPr marL="909638" defTabSz="90963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60488" defTabSz="90963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811338" defTabSz="90963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68538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25738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82938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40138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b="1">
                <a:cs typeface="Arial" charset="0"/>
              </a:rPr>
              <a:t>[Legal Entity] </a:t>
            </a:r>
            <a:r>
              <a:rPr lang="de-DE" altLang="de-DE" sz="1000" b="1">
                <a:cs typeface="Arial" charset="0"/>
                <a:sym typeface="Symbol" pitchFamily="18" charset="2"/>
              </a:rPr>
              <a:t> [Presentation Topic]</a:t>
            </a:r>
          </a:p>
        </p:txBody>
      </p:sp>
    </p:spTree>
    <p:extLst>
      <p:ext uri="{BB962C8B-B14F-4D97-AF65-F5344CB8AC3E}">
        <p14:creationId xmlns:p14="http://schemas.microsoft.com/office/powerpoint/2010/main" val="1561794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4225" y="792163"/>
            <a:ext cx="5297488" cy="3973512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70" name="Rectangle 22"/>
          <p:cNvSpPr>
            <a:spLocks noGrp="1" noChangeArrowheads="1"/>
          </p:cNvSpPr>
          <p:nvPr>
            <p:ph type="dt" idx="1"/>
          </p:nvPr>
        </p:nvSpPr>
        <p:spPr bwMode="auto">
          <a:xfrm>
            <a:off x="3436183" y="216141"/>
            <a:ext cx="3116723" cy="33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00" tIns="0" rIns="19000" bIns="0" numCol="1" anchor="t" anchorCtr="0" compatLnSpc="1">
            <a:prstTxWarp prst="textNoShape">
              <a:avLst/>
            </a:prstTxWarp>
          </a:bodyPr>
          <a:lstStyle>
            <a:lvl1pPr algn="r" defTabSz="721518">
              <a:defRPr sz="1000" i="1"/>
            </a:lvl1pPr>
          </a:lstStyle>
          <a:p>
            <a:pPr>
              <a:defRPr/>
            </a:pPr>
            <a:fld id="{C3023190-724D-460B-9D46-C9460FF5FC81}" type="datetime4">
              <a:rPr lang="de-DE" altLang="de-DE"/>
              <a:pPr>
                <a:defRPr/>
              </a:pPr>
              <a:t>7. Dezember 2021</a:t>
            </a:fld>
            <a:endParaRPr lang="en-US" altLang="de-DE"/>
          </a:p>
        </p:txBody>
      </p:sp>
      <p:sp>
        <p:nvSpPr>
          <p:cNvPr id="2071" name="Rectangle 2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436183" y="9367199"/>
            <a:ext cx="3116723" cy="365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00" tIns="0" rIns="19000" bIns="0" numCol="1" anchor="b" anchorCtr="0" compatLnSpc="1">
            <a:prstTxWarp prst="textNoShape">
              <a:avLst/>
            </a:prstTxWarp>
          </a:bodyPr>
          <a:lstStyle>
            <a:lvl1pPr algn="r" defTabSz="721518">
              <a:defRPr sz="1000"/>
            </a:lvl1pPr>
          </a:lstStyle>
          <a:p>
            <a:pPr>
              <a:defRPr/>
            </a:pPr>
            <a:fld id="{744C2D65-8576-4B63-8D27-5D1E036622FB}" type="slidenum">
              <a:rPr lang="en-US" altLang="de-DE"/>
              <a:pPr>
                <a:defRPr/>
              </a:pPr>
              <a:t>‹#›</a:t>
            </a:fld>
            <a:endParaRPr lang="en-US" altLang="de-DE"/>
          </a:p>
        </p:txBody>
      </p:sp>
      <p:sp>
        <p:nvSpPr>
          <p:cNvPr id="2076" name="Rectangle 2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2959" y="4982384"/>
            <a:ext cx="5476913" cy="4459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675" tIns="42755" rIns="88675" bIns="427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/>
              <a:t>Klicken Sie, um die Formate des Vorlagentextes zu bearbeiten</a:t>
            </a:r>
          </a:p>
          <a:p>
            <a:pPr lvl="1"/>
            <a:r>
              <a:rPr lang="en-US" altLang="de-DE" noProof="0"/>
              <a:t>Zweite Ebene</a:t>
            </a:r>
          </a:p>
          <a:p>
            <a:pPr lvl="2"/>
            <a:r>
              <a:rPr lang="en-US" altLang="de-DE" noProof="0"/>
              <a:t>Dritte Ebene</a:t>
            </a:r>
          </a:p>
          <a:p>
            <a:pPr lvl="3"/>
            <a:r>
              <a:rPr lang="en-US" altLang="de-DE" noProof="0"/>
              <a:t>Vierte Ebene</a:t>
            </a:r>
          </a:p>
          <a:p>
            <a:pPr lvl="4"/>
            <a:r>
              <a:rPr lang="en-US" alt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296866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858838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defTabSz="858838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defTabSz="858838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defTabSz="858838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defTabSz="858838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32"/>
          <p:cNvSpPr>
            <a:spLocks noChangeShapeType="1"/>
          </p:cNvSpPr>
          <p:nvPr userDrawn="1"/>
        </p:nvSpPr>
        <p:spPr bwMode="auto">
          <a:xfrm>
            <a:off x="320675" y="1152525"/>
            <a:ext cx="8499475" cy="0"/>
          </a:xfrm>
          <a:prstGeom prst="line">
            <a:avLst/>
          </a:prstGeom>
          <a:noFill/>
          <a:ln w="12700">
            <a:solidFill>
              <a:srgbClr val="0046A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de-DE"/>
          </a:p>
        </p:txBody>
      </p:sp>
      <p:sp>
        <p:nvSpPr>
          <p:cNvPr id="3" name="Text Box 235"/>
          <p:cNvSpPr txBox="1">
            <a:spLocks noChangeArrowheads="1"/>
          </p:cNvSpPr>
          <p:nvPr userDrawn="1"/>
        </p:nvSpPr>
        <p:spPr bwMode="auto">
          <a:xfrm>
            <a:off x="8634413" y="-220663"/>
            <a:ext cx="3143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>
                <a:solidFill>
                  <a:schemeClr val="bg1"/>
                </a:solidFill>
              </a:rPr>
              <a:t>11,80</a:t>
            </a:r>
          </a:p>
        </p:txBody>
      </p:sp>
      <p:sp>
        <p:nvSpPr>
          <p:cNvPr id="4" name="Text Box 237"/>
          <p:cNvSpPr txBox="1">
            <a:spLocks noChangeArrowheads="1"/>
          </p:cNvSpPr>
          <p:nvPr userDrawn="1"/>
        </p:nvSpPr>
        <p:spPr bwMode="auto">
          <a:xfrm>
            <a:off x="4427538" y="692785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>
                <a:solidFill>
                  <a:schemeClr val="bg1"/>
                </a:solidFill>
              </a:rPr>
              <a:t>0,00</a:t>
            </a:r>
          </a:p>
        </p:txBody>
      </p:sp>
      <p:sp>
        <p:nvSpPr>
          <p:cNvPr id="5" name="Text Box 238"/>
          <p:cNvSpPr txBox="1">
            <a:spLocks noChangeArrowheads="1"/>
          </p:cNvSpPr>
          <p:nvPr userDrawn="1"/>
        </p:nvSpPr>
        <p:spPr bwMode="auto">
          <a:xfrm>
            <a:off x="138113" y="6927850"/>
            <a:ext cx="3143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>
                <a:solidFill>
                  <a:schemeClr val="bg1"/>
                </a:solidFill>
              </a:rPr>
              <a:t>11,80</a:t>
            </a:r>
          </a:p>
        </p:txBody>
      </p:sp>
      <p:sp>
        <p:nvSpPr>
          <p:cNvPr id="6" name="Text Box 240"/>
          <p:cNvSpPr txBox="1">
            <a:spLocks noChangeArrowheads="1"/>
          </p:cNvSpPr>
          <p:nvPr userDrawn="1"/>
        </p:nvSpPr>
        <p:spPr bwMode="auto">
          <a:xfrm>
            <a:off x="8634413" y="6927850"/>
            <a:ext cx="3143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>
                <a:solidFill>
                  <a:schemeClr val="bg1"/>
                </a:solidFill>
              </a:rPr>
              <a:t>11,80</a:t>
            </a:r>
          </a:p>
        </p:txBody>
      </p:sp>
      <p:sp>
        <p:nvSpPr>
          <p:cNvPr id="7" name="Text Box 242"/>
          <p:cNvSpPr txBox="1">
            <a:spLocks noChangeArrowheads="1"/>
          </p:cNvSpPr>
          <p:nvPr userDrawn="1"/>
        </p:nvSpPr>
        <p:spPr bwMode="auto">
          <a:xfrm>
            <a:off x="138113" y="-220663"/>
            <a:ext cx="3143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11,80</a:t>
            </a:r>
          </a:p>
        </p:txBody>
      </p:sp>
      <p:sp>
        <p:nvSpPr>
          <p:cNvPr id="8" name="Text Box 243"/>
          <p:cNvSpPr txBox="1">
            <a:spLocks noChangeArrowheads="1"/>
          </p:cNvSpPr>
          <p:nvPr userDrawn="1"/>
        </p:nvSpPr>
        <p:spPr bwMode="auto">
          <a:xfrm>
            <a:off x="4427538" y="-22066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>
                <a:solidFill>
                  <a:schemeClr val="bg1"/>
                </a:solidFill>
              </a:rPr>
              <a:t>0,00</a:t>
            </a:r>
          </a:p>
        </p:txBody>
      </p:sp>
      <p:sp>
        <p:nvSpPr>
          <p:cNvPr id="24" name="Text Box 280"/>
          <p:cNvSpPr txBox="1">
            <a:spLocks noChangeArrowheads="1"/>
          </p:cNvSpPr>
          <p:nvPr userDrawn="1"/>
        </p:nvSpPr>
        <p:spPr bwMode="auto">
          <a:xfrm>
            <a:off x="-254369" y="688975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7,40</a:t>
            </a:r>
          </a:p>
        </p:txBody>
      </p:sp>
      <p:sp>
        <p:nvSpPr>
          <p:cNvPr id="25" name="Text Box 286"/>
          <p:cNvSpPr txBox="1">
            <a:spLocks noChangeArrowheads="1"/>
          </p:cNvSpPr>
          <p:nvPr userDrawn="1"/>
        </p:nvSpPr>
        <p:spPr bwMode="auto">
          <a:xfrm>
            <a:off x="-259864" y="6378575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8,38</a:t>
            </a:r>
          </a:p>
        </p:txBody>
      </p:sp>
      <p:sp>
        <p:nvSpPr>
          <p:cNvPr id="26" name="Text Box 291"/>
          <p:cNvSpPr txBox="1">
            <a:spLocks noChangeArrowheads="1"/>
          </p:cNvSpPr>
          <p:nvPr userDrawn="1"/>
        </p:nvSpPr>
        <p:spPr bwMode="auto">
          <a:xfrm>
            <a:off x="-254369" y="119221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6,00</a:t>
            </a:r>
          </a:p>
        </p:txBody>
      </p:sp>
      <p:sp>
        <p:nvSpPr>
          <p:cNvPr id="27" name="Text Box 309"/>
          <p:cNvSpPr txBox="1">
            <a:spLocks noChangeArrowheads="1"/>
          </p:cNvSpPr>
          <p:nvPr userDrawn="1"/>
        </p:nvSpPr>
        <p:spPr bwMode="auto">
          <a:xfrm>
            <a:off x="-254369" y="155416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5,00</a:t>
            </a:r>
          </a:p>
        </p:txBody>
      </p:sp>
    </p:spTree>
    <p:extLst>
      <p:ext uri="{BB962C8B-B14F-4D97-AF65-F5344CB8AC3E}">
        <p14:creationId xmlns:p14="http://schemas.microsoft.com/office/powerpoint/2010/main" val="150814418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78992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5"/>
          <p:cNvSpPr txBox="1">
            <a:spLocks noChangeArrowheads="1"/>
          </p:cNvSpPr>
          <p:nvPr userDrawn="1"/>
        </p:nvSpPr>
        <p:spPr bwMode="auto">
          <a:xfrm>
            <a:off x="8634413" y="-220663"/>
            <a:ext cx="3143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>
                <a:solidFill>
                  <a:schemeClr val="bg1"/>
                </a:solidFill>
              </a:rPr>
              <a:t>11,80</a:t>
            </a:r>
          </a:p>
        </p:txBody>
      </p:sp>
      <p:sp>
        <p:nvSpPr>
          <p:cNvPr id="4" name="Text Box 237"/>
          <p:cNvSpPr txBox="1">
            <a:spLocks noChangeArrowheads="1"/>
          </p:cNvSpPr>
          <p:nvPr userDrawn="1"/>
        </p:nvSpPr>
        <p:spPr bwMode="auto">
          <a:xfrm>
            <a:off x="4427538" y="692785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>
                <a:solidFill>
                  <a:schemeClr val="bg1"/>
                </a:solidFill>
              </a:rPr>
              <a:t>0,00</a:t>
            </a:r>
          </a:p>
        </p:txBody>
      </p:sp>
      <p:sp>
        <p:nvSpPr>
          <p:cNvPr id="5" name="Text Box 238"/>
          <p:cNvSpPr txBox="1">
            <a:spLocks noChangeArrowheads="1"/>
          </p:cNvSpPr>
          <p:nvPr userDrawn="1"/>
        </p:nvSpPr>
        <p:spPr bwMode="auto">
          <a:xfrm>
            <a:off x="138113" y="6927850"/>
            <a:ext cx="3143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>
                <a:solidFill>
                  <a:schemeClr val="bg1"/>
                </a:solidFill>
              </a:rPr>
              <a:t>11,80</a:t>
            </a:r>
          </a:p>
        </p:txBody>
      </p:sp>
      <p:sp>
        <p:nvSpPr>
          <p:cNvPr id="6" name="Text Box 240"/>
          <p:cNvSpPr txBox="1">
            <a:spLocks noChangeArrowheads="1"/>
          </p:cNvSpPr>
          <p:nvPr userDrawn="1"/>
        </p:nvSpPr>
        <p:spPr bwMode="auto">
          <a:xfrm>
            <a:off x="8634413" y="6927850"/>
            <a:ext cx="3143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>
                <a:solidFill>
                  <a:schemeClr val="bg1"/>
                </a:solidFill>
              </a:rPr>
              <a:t>11,80</a:t>
            </a:r>
          </a:p>
        </p:txBody>
      </p:sp>
      <p:sp>
        <p:nvSpPr>
          <p:cNvPr id="7" name="Text Box 242"/>
          <p:cNvSpPr txBox="1">
            <a:spLocks noChangeArrowheads="1"/>
          </p:cNvSpPr>
          <p:nvPr userDrawn="1"/>
        </p:nvSpPr>
        <p:spPr bwMode="auto">
          <a:xfrm>
            <a:off x="138113" y="-220663"/>
            <a:ext cx="3143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>
                <a:solidFill>
                  <a:schemeClr val="bg1"/>
                </a:solidFill>
              </a:rPr>
              <a:t>11,80</a:t>
            </a:r>
          </a:p>
        </p:txBody>
      </p:sp>
      <p:sp>
        <p:nvSpPr>
          <p:cNvPr id="8" name="Text Box 243"/>
          <p:cNvSpPr txBox="1">
            <a:spLocks noChangeArrowheads="1"/>
          </p:cNvSpPr>
          <p:nvPr userDrawn="1"/>
        </p:nvSpPr>
        <p:spPr bwMode="auto">
          <a:xfrm>
            <a:off x="4427538" y="-22066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>
                <a:solidFill>
                  <a:schemeClr val="bg1"/>
                </a:solidFill>
              </a:rPr>
              <a:t>0,00</a:t>
            </a:r>
          </a:p>
        </p:txBody>
      </p:sp>
      <p:sp>
        <p:nvSpPr>
          <p:cNvPr id="10" name="Text Box 272"/>
          <p:cNvSpPr txBox="1">
            <a:spLocks noChangeArrowheads="1"/>
          </p:cNvSpPr>
          <p:nvPr userDrawn="1"/>
        </p:nvSpPr>
        <p:spPr bwMode="auto">
          <a:xfrm>
            <a:off x="-387350" y="6378575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>
                <a:solidFill>
                  <a:schemeClr val="bg1"/>
                </a:solidFill>
              </a:rPr>
              <a:t>8,38</a:t>
            </a:r>
          </a:p>
        </p:txBody>
      </p:sp>
      <p:sp>
        <p:nvSpPr>
          <p:cNvPr id="25" name="Text Box 280"/>
          <p:cNvSpPr txBox="1">
            <a:spLocks noChangeArrowheads="1"/>
          </p:cNvSpPr>
          <p:nvPr userDrawn="1"/>
        </p:nvSpPr>
        <p:spPr bwMode="auto">
          <a:xfrm>
            <a:off x="-254369" y="688975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7,40</a:t>
            </a:r>
          </a:p>
        </p:txBody>
      </p:sp>
      <p:sp>
        <p:nvSpPr>
          <p:cNvPr id="26" name="Text Box 286"/>
          <p:cNvSpPr txBox="1">
            <a:spLocks noChangeArrowheads="1"/>
          </p:cNvSpPr>
          <p:nvPr userDrawn="1"/>
        </p:nvSpPr>
        <p:spPr bwMode="auto">
          <a:xfrm>
            <a:off x="-259864" y="6378575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8,38</a:t>
            </a:r>
          </a:p>
        </p:txBody>
      </p:sp>
      <p:sp>
        <p:nvSpPr>
          <p:cNvPr id="27" name="Text Box 291"/>
          <p:cNvSpPr txBox="1">
            <a:spLocks noChangeArrowheads="1"/>
          </p:cNvSpPr>
          <p:nvPr userDrawn="1"/>
        </p:nvSpPr>
        <p:spPr bwMode="auto">
          <a:xfrm>
            <a:off x="-254369" y="119221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6,00</a:t>
            </a:r>
          </a:p>
        </p:txBody>
      </p:sp>
      <p:sp>
        <p:nvSpPr>
          <p:cNvPr id="28" name="Text Box 309"/>
          <p:cNvSpPr txBox="1">
            <a:spLocks noChangeArrowheads="1"/>
          </p:cNvSpPr>
          <p:nvPr userDrawn="1"/>
        </p:nvSpPr>
        <p:spPr bwMode="auto">
          <a:xfrm>
            <a:off x="-254369" y="155416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5,00</a:t>
            </a:r>
          </a:p>
        </p:txBody>
      </p:sp>
    </p:spTree>
    <p:extLst>
      <p:ext uri="{BB962C8B-B14F-4D97-AF65-F5344CB8AC3E}">
        <p14:creationId xmlns:p14="http://schemas.microsoft.com/office/powerpoint/2010/main" val="3348730530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6"/>
          <p:cNvSpPr>
            <a:spLocks noGrp="1" noChangeArrowheads="1"/>
          </p:cNvSpPr>
          <p:nvPr>
            <p:ph type="title"/>
          </p:nvPr>
        </p:nvSpPr>
        <p:spPr bwMode="auto">
          <a:xfrm>
            <a:off x="323851" y="763588"/>
            <a:ext cx="84963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de-DE" noProof="0" dirty="0"/>
              <a:t>Headline</a:t>
            </a:r>
          </a:p>
        </p:txBody>
      </p:sp>
      <p:sp>
        <p:nvSpPr>
          <p:cNvPr id="1029" name="Line 258"/>
          <p:cNvSpPr>
            <a:spLocks noChangeShapeType="1"/>
          </p:cNvSpPr>
          <p:nvPr userDrawn="1"/>
        </p:nvSpPr>
        <p:spPr bwMode="auto">
          <a:xfrm>
            <a:off x="320675" y="584200"/>
            <a:ext cx="8499475" cy="0"/>
          </a:xfrm>
          <a:prstGeom prst="line">
            <a:avLst/>
          </a:prstGeom>
          <a:noFill/>
          <a:ln w="12700">
            <a:solidFill>
              <a:srgbClr val="0046A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de-DE"/>
          </a:p>
        </p:txBody>
      </p:sp>
      <p:sp>
        <p:nvSpPr>
          <p:cNvPr id="1030" name="Line 266"/>
          <p:cNvSpPr>
            <a:spLocks noChangeShapeType="1"/>
          </p:cNvSpPr>
          <p:nvPr userDrawn="1"/>
        </p:nvSpPr>
        <p:spPr bwMode="auto">
          <a:xfrm>
            <a:off x="323850" y="6454775"/>
            <a:ext cx="8496300" cy="0"/>
          </a:xfrm>
          <a:prstGeom prst="line">
            <a:avLst/>
          </a:prstGeom>
          <a:noFill/>
          <a:ln w="12700">
            <a:solidFill>
              <a:srgbClr val="0046A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de-DE"/>
          </a:p>
        </p:txBody>
      </p:sp>
      <p:sp>
        <p:nvSpPr>
          <p:cNvPr id="1031" name="Text Box 272"/>
          <p:cNvSpPr txBox="1">
            <a:spLocks noChangeArrowheads="1"/>
          </p:cNvSpPr>
          <p:nvPr userDrawn="1"/>
        </p:nvSpPr>
        <p:spPr bwMode="auto">
          <a:xfrm>
            <a:off x="8634413" y="-220663"/>
            <a:ext cx="3143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>
                <a:solidFill>
                  <a:schemeClr val="bg1"/>
                </a:solidFill>
              </a:rPr>
              <a:t>11,80</a:t>
            </a:r>
          </a:p>
        </p:txBody>
      </p:sp>
      <p:sp>
        <p:nvSpPr>
          <p:cNvPr id="1032" name="Text Box 278"/>
          <p:cNvSpPr txBox="1">
            <a:spLocks noChangeArrowheads="1"/>
          </p:cNvSpPr>
          <p:nvPr userDrawn="1"/>
        </p:nvSpPr>
        <p:spPr bwMode="auto">
          <a:xfrm>
            <a:off x="4427538" y="692785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>
                <a:solidFill>
                  <a:schemeClr val="bg1"/>
                </a:solidFill>
              </a:rPr>
              <a:t>0,00</a:t>
            </a:r>
          </a:p>
        </p:txBody>
      </p:sp>
      <p:sp>
        <p:nvSpPr>
          <p:cNvPr id="1033" name="Text Box 279"/>
          <p:cNvSpPr txBox="1">
            <a:spLocks noChangeArrowheads="1"/>
          </p:cNvSpPr>
          <p:nvPr userDrawn="1"/>
        </p:nvSpPr>
        <p:spPr bwMode="auto">
          <a:xfrm>
            <a:off x="138113" y="6927850"/>
            <a:ext cx="3143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>
                <a:solidFill>
                  <a:schemeClr val="bg1"/>
                </a:solidFill>
              </a:rPr>
              <a:t>11,80</a:t>
            </a:r>
          </a:p>
        </p:txBody>
      </p:sp>
      <p:sp>
        <p:nvSpPr>
          <p:cNvPr id="1034" name="Text Box 280"/>
          <p:cNvSpPr txBox="1">
            <a:spLocks noChangeArrowheads="1"/>
          </p:cNvSpPr>
          <p:nvPr userDrawn="1"/>
        </p:nvSpPr>
        <p:spPr bwMode="auto">
          <a:xfrm>
            <a:off x="-254369" y="688975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7,40</a:t>
            </a:r>
          </a:p>
        </p:txBody>
      </p:sp>
      <p:sp>
        <p:nvSpPr>
          <p:cNvPr id="1035" name="Text Box 281"/>
          <p:cNvSpPr txBox="1">
            <a:spLocks noChangeArrowheads="1"/>
          </p:cNvSpPr>
          <p:nvPr userDrawn="1"/>
        </p:nvSpPr>
        <p:spPr bwMode="auto">
          <a:xfrm>
            <a:off x="8634413" y="6927850"/>
            <a:ext cx="3143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>
                <a:solidFill>
                  <a:schemeClr val="bg1"/>
                </a:solidFill>
              </a:rPr>
              <a:t>11,80</a:t>
            </a:r>
          </a:p>
        </p:txBody>
      </p:sp>
      <p:sp>
        <p:nvSpPr>
          <p:cNvPr id="1036" name="Text Box 284"/>
          <p:cNvSpPr txBox="1">
            <a:spLocks noChangeArrowheads="1"/>
          </p:cNvSpPr>
          <p:nvPr userDrawn="1"/>
        </p:nvSpPr>
        <p:spPr bwMode="auto">
          <a:xfrm>
            <a:off x="138113" y="-220663"/>
            <a:ext cx="3143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11,80</a:t>
            </a:r>
          </a:p>
        </p:txBody>
      </p:sp>
      <p:sp>
        <p:nvSpPr>
          <p:cNvPr id="1037" name="Text Box 285"/>
          <p:cNvSpPr txBox="1">
            <a:spLocks noChangeArrowheads="1"/>
          </p:cNvSpPr>
          <p:nvPr userDrawn="1"/>
        </p:nvSpPr>
        <p:spPr bwMode="auto">
          <a:xfrm>
            <a:off x="4427538" y="-22066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>
                <a:solidFill>
                  <a:schemeClr val="bg1"/>
                </a:solidFill>
              </a:rPr>
              <a:t>0,00</a:t>
            </a:r>
          </a:p>
        </p:txBody>
      </p:sp>
      <p:sp>
        <p:nvSpPr>
          <p:cNvPr id="1038" name="Text Box 286"/>
          <p:cNvSpPr txBox="1">
            <a:spLocks noChangeArrowheads="1"/>
          </p:cNvSpPr>
          <p:nvPr userDrawn="1"/>
        </p:nvSpPr>
        <p:spPr bwMode="auto">
          <a:xfrm>
            <a:off x="-259864" y="6378575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8,38</a:t>
            </a:r>
          </a:p>
        </p:txBody>
      </p:sp>
      <p:sp>
        <p:nvSpPr>
          <p:cNvPr id="1039" name="Text Box 291"/>
          <p:cNvSpPr txBox="1">
            <a:spLocks noChangeArrowheads="1"/>
          </p:cNvSpPr>
          <p:nvPr userDrawn="1"/>
        </p:nvSpPr>
        <p:spPr bwMode="auto">
          <a:xfrm>
            <a:off x="-254369" y="119221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6,00</a:t>
            </a:r>
          </a:p>
        </p:txBody>
      </p:sp>
      <p:sp>
        <p:nvSpPr>
          <p:cNvPr id="1042" name="Text Box 309"/>
          <p:cNvSpPr txBox="1">
            <a:spLocks noChangeArrowheads="1"/>
          </p:cNvSpPr>
          <p:nvPr userDrawn="1"/>
        </p:nvSpPr>
        <p:spPr bwMode="auto">
          <a:xfrm>
            <a:off x="-254369" y="155416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de-DE" altLang="de-DE" sz="1000" dirty="0">
                <a:solidFill>
                  <a:schemeClr val="bg1"/>
                </a:solidFill>
              </a:rPr>
              <a:t>5,00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2" r:id="rId2"/>
    <p:sldLayoutId id="2147483675" r:id="rId3"/>
  </p:sldLayoutIdLst>
  <p:transition>
    <p:wipe dir="r"/>
  </p:transition>
  <p:txStyles>
    <p:titleStyle>
      <a:lvl1pPr algn="l" defTabSz="717550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7175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2pPr>
      <a:lvl3pPr algn="l" defTabSz="7175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3pPr>
      <a:lvl4pPr algn="l" defTabSz="7175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4pPr>
      <a:lvl5pPr algn="l" defTabSz="7175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5pPr>
      <a:lvl6pPr marL="457200" algn="l" defTabSz="717550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6pPr>
      <a:lvl7pPr marL="914400" algn="l" defTabSz="717550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7pPr>
      <a:lvl8pPr marL="1371600" algn="l" defTabSz="717550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8pPr>
      <a:lvl9pPr marL="1828800" algn="l" defTabSz="717550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9pPr>
    </p:titleStyle>
    <p:bodyStyle>
      <a:lvl1pPr algn="l" defTabSz="863600" rtl="0" eaLnBrk="0" fontAlgn="base" hangingPunct="0">
        <a:spcBef>
          <a:spcPts val="0"/>
        </a:spcBef>
        <a:spcAft>
          <a:spcPct val="0"/>
        </a:spcAft>
        <a:buClr>
          <a:schemeClr val="accent1"/>
        </a:buClr>
        <a:buFont typeface="Symbol" pitchFamily="18" charset="2"/>
        <a:defRPr sz="1600">
          <a:solidFill>
            <a:srgbClr val="000000"/>
          </a:solidFill>
          <a:latin typeface="+mn-lt"/>
          <a:ea typeface="+mn-ea"/>
          <a:cs typeface="+mn-cs"/>
        </a:defRPr>
      </a:lvl1pPr>
      <a:lvl2pPr marL="180975" indent="-179388" algn="l" defTabSz="863600" rtl="0" eaLnBrk="0" fontAlgn="base" hangingPunct="0">
        <a:spcBef>
          <a:spcPts val="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●"/>
        <a:defRPr sz="1600">
          <a:solidFill>
            <a:schemeClr val="tx1"/>
          </a:solidFill>
          <a:latin typeface="+mn-lt"/>
        </a:defRPr>
      </a:lvl2pPr>
      <a:lvl3pPr marL="360000" indent="-180000" algn="l" defTabSz="863600" rtl="0" eaLnBrk="0" fontAlgn="base" hangingPunct="0">
        <a:spcBef>
          <a:spcPts val="0"/>
        </a:spcBef>
        <a:spcAft>
          <a:spcPct val="0"/>
        </a:spcAft>
        <a:buClr>
          <a:schemeClr val="tx1"/>
        </a:buClr>
        <a:buFont typeface="Symbol" pitchFamily="18" charset="2"/>
        <a:buChar char="Ø"/>
        <a:defRPr sz="1600">
          <a:solidFill>
            <a:schemeClr val="tx1"/>
          </a:solidFill>
          <a:latin typeface="+mn-lt"/>
        </a:defRPr>
      </a:lvl3pPr>
      <a:lvl4pPr marL="540000" indent="-180000" algn="l" defTabSz="863600" rtl="0" eaLnBrk="0" fontAlgn="base" hangingPunct="0">
        <a:spcBef>
          <a:spcPts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○"/>
        <a:defRPr sz="1600">
          <a:solidFill>
            <a:schemeClr val="tx1"/>
          </a:solidFill>
          <a:latin typeface="+mn-lt"/>
        </a:defRPr>
      </a:lvl4pPr>
      <a:lvl5pPr marL="2706688" indent="-268288" algn="l" defTabSz="8636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5pPr>
      <a:lvl6pPr marL="3163888" indent="-268288" algn="l" defTabSz="863600" rtl="0" fontAlgn="base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6pPr>
      <a:lvl7pPr marL="3621088" indent="-268288" algn="l" defTabSz="863600" rtl="0" fontAlgn="base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7pPr>
      <a:lvl8pPr marL="4078288" indent="-268288" algn="l" defTabSz="863600" rtl="0" fontAlgn="base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8pPr>
      <a:lvl9pPr marL="4535488" indent="-268288" algn="l" defTabSz="863600" rtl="0" fontAlgn="base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361" t="4404" r="49080" b="4508"/>
          <a:stretch/>
        </p:blipFill>
        <p:spPr>
          <a:xfrm>
            <a:off x="6010102" y="2820093"/>
            <a:ext cx="1197033" cy="13632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3" y="2842954"/>
            <a:ext cx="3137062" cy="1317566"/>
          </a:xfrm>
          <a:prstGeom prst="rect">
            <a:avLst/>
          </a:prstGeom>
          <a:ln>
            <a:noFill/>
          </a:ln>
        </p:spPr>
      </p:pic>
      <p:cxnSp>
        <p:nvCxnSpPr>
          <p:cNvPr id="5" name="Straight Arrow Connector 4"/>
          <p:cNvCxnSpPr>
            <a:endCxn id="2" idx="1"/>
          </p:cNvCxnSpPr>
          <p:nvPr/>
        </p:nvCxnSpPr>
        <p:spPr bwMode="auto">
          <a:xfrm>
            <a:off x="3516284" y="3501736"/>
            <a:ext cx="2493818" cy="1"/>
          </a:xfrm>
          <a:prstGeom prst="straightConnector1">
            <a:avLst/>
          </a:prstGeom>
          <a:ln w="38100">
            <a:solidFill>
              <a:srgbClr val="1976F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411780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85439" y="3004877"/>
            <a:ext cx="1846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/>
                </a:solidFill>
              </a:rPr>
              <a:t>How To Use !!!</a:t>
            </a:r>
          </a:p>
        </p:txBody>
      </p:sp>
    </p:spTree>
    <p:extLst>
      <p:ext uri="{BB962C8B-B14F-4D97-AF65-F5344CB8AC3E}">
        <p14:creationId xmlns:p14="http://schemas.microsoft.com/office/powerpoint/2010/main" val="984323832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022" y="778228"/>
            <a:ext cx="7398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From “Dino Capture 2.0” click “measurements properties” then “Export to excel”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283015" y="796028"/>
            <a:ext cx="266007" cy="30295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66925" algn="l"/>
                <a:tab pos="3314700" algn="l"/>
                <a:tab pos="3857625" algn="l"/>
                <a:tab pos="4572000" algn="l"/>
              </a:tabLst>
            </a:pPr>
            <a:r>
              <a:rPr lang="en-US" sz="1400" dirty="0"/>
              <a:t>9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533525"/>
            <a:ext cx="87820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2327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8650" y="747451"/>
            <a:ext cx="4357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Select Range value to be transferred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283015" y="796029"/>
            <a:ext cx="345635" cy="30295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66925" algn="l"/>
                <a:tab pos="3314700" algn="l"/>
                <a:tab pos="3857625" algn="l"/>
                <a:tab pos="4572000" algn="l"/>
              </a:tabLst>
            </a:pPr>
            <a:r>
              <a:rPr lang="en-US" sz="1400" dirty="0"/>
              <a:t>10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24" y="1357891"/>
            <a:ext cx="4867723" cy="39288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0724" y="5629767"/>
            <a:ext cx="52487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100" dirty="0"/>
              <a:t>Make sure Procella not in “</a:t>
            </a:r>
            <a:r>
              <a:rPr lang="en-US" sz="1100" b="1" dirty="0">
                <a:solidFill>
                  <a:srgbClr val="FF0000"/>
                </a:solidFill>
              </a:rPr>
              <a:t>Minimize</a:t>
            </a:r>
            <a:r>
              <a:rPr lang="en-US" sz="1100" dirty="0"/>
              <a:t>” mode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100" dirty="0"/>
              <a:t>Values will be transfer automatically to Procella once “OK” button pressed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C2529F-1226-49A3-B660-A1F26F6B52CA}"/>
              </a:ext>
            </a:extLst>
          </p:cNvPr>
          <p:cNvCxnSpPr/>
          <p:nvPr/>
        </p:nvCxnSpPr>
        <p:spPr bwMode="auto">
          <a:xfrm flipH="1">
            <a:off x="3305262" y="2038525"/>
            <a:ext cx="604008" cy="23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440311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026" y="1188026"/>
            <a:ext cx="5317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Put “Add-in” (Dino Lite) to your local directory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416019" y="1236603"/>
            <a:ext cx="266007" cy="30295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66925" algn="l"/>
                <a:tab pos="3314700" algn="l"/>
                <a:tab pos="3857625" algn="l"/>
                <a:tab pos="4572000" algn="l"/>
              </a:tabLst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61" y="2497801"/>
            <a:ext cx="7324725" cy="2876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5889946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451" y="1188026"/>
            <a:ext cx="4126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Open new Blank Workbook (excel)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416019" y="1236603"/>
            <a:ext cx="266007" cy="30295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66925" algn="l"/>
                <a:tab pos="3314700" algn="l"/>
                <a:tab pos="3857625" algn="l"/>
                <a:tab pos="4572000" algn="l"/>
              </a:tabLst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13" y="2327440"/>
            <a:ext cx="5639232" cy="289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05514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0997" y="1188026"/>
            <a:ext cx="4299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Activate “Developer” tab if not active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416019" y="1236603"/>
            <a:ext cx="332126" cy="30295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66925" algn="l"/>
                <a:tab pos="3314700" algn="l"/>
                <a:tab pos="3857625" algn="l"/>
                <a:tab pos="4572000" algn="l"/>
              </a:tabLst>
            </a:pPr>
            <a:r>
              <a:rPr lang="en-US" sz="1400" dirty="0"/>
              <a:t>3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05" y="1796120"/>
            <a:ext cx="7154054" cy="456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46518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7663" y="1188026"/>
            <a:ext cx="4726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Go to tab “Developer” &gt;&gt; “Excel Add-ins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416019" y="1236603"/>
            <a:ext cx="348752" cy="30295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66925" algn="l"/>
                <a:tab pos="3314700" algn="l"/>
                <a:tab pos="3857625" algn="l"/>
                <a:tab pos="4572000" algn="l"/>
              </a:tabLst>
            </a:pPr>
            <a:r>
              <a:rPr lang="en-US" sz="1400" dirty="0"/>
              <a:t>3b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26" y="2362286"/>
            <a:ext cx="78390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58491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3428" y="1188025"/>
            <a:ext cx="3219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Activate “Dino Lite” Add-in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416019" y="1236603"/>
            <a:ext cx="266007" cy="30295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66925" algn="l"/>
                <a:tab pos="3314700" algn="l"/>
                <a:tab pos="3857625" algn="l"/>
                <a:tab pos="4572000" algn="l"/>
              </a:tabLst>
            </a:pPr>
            <a:r>
              <a:rPr lang="en-US" sz="1400" dirty="0"/>
              <a:t>4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450" y="1952429"/>
            <a:ext cx="3697951" cy="442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78439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9324" y="1188025"/>
            <a:ext cx="6529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Right click on any tab and choose “Custom the Ribbon” 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416019" y="1236603"/>
            <a:ext cx="266007" cy="30295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66925" algn="l"/>
                <a:tab pos="3314700" algn="l"/>
                <a:tab pos="3857625" algn="l"/>
                <a:tab pos="4572000" algn="l"/>
              </a:tabLst>
            </a:pPr>
            <a:r>
              <a:rPr lang="en-US" sz="1400" dirty="0"/>
              <a:t>5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585" y="2440478"/>
            <a:ext cx="40290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45543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022" y="747450"/>
            <a:ext cx="6920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Create new tab then add “DinoLiteToQDAS” macro from list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283015" y="796028"/>
            <a:ext cx="266007" cy="30295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66925" algn="l"/>
                <a:tab pos="3314700" algn="l"/>
                <a:tab pos="3857625" algn="l"/>
                <a:tab pos="4572000" algn="l"/>
              </a:tabLst>
            </a:pPr>
            <a:r>
              <a:rPr lang="en-US" sz="1400" dirty="0"/>
              <a:t>7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2F482F-517C-4285-B1A2-FC250C9FC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515" y="1438661"/>
            <a:ext cx="5499857" cy="456567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775888-52F0-40CC-AAFE-480E65C120A8}"/>
              </a:ext>
            </a:extLst>
          </p:cNvPr>
          <p:cNvCxnSpPr/>
          <p:nvPr/>
        </p:nvCxnSpPr>
        <p:spPr bwMode="auto">
          <a:xfrm>
            <a:off x="3615655" y="2533475"/>
            <a:ext cx="1451295" cy="327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168293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022" y="747450"/>
            <a:ext cx="5174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“Dino Lite” menu is added and ready to use!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283015" y="796028"/>
            <a:ext cx="266007" cy="30295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66925" algn="l"/>
                <a:tab pos="3314700" algn="l"/>
                <a:tab pos="3857625" algn="l"/>
                <a:tab pos="4572000" algn="l"/>
              </a:tabLst>
            </a:pPr>
            <a:r>
              <a:rPr lang="en-US" sz="1400" dirty="0"/>
              <a:t>8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4" y="2205037"/>
            <a:ext cx="4010025" cy="293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84620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Standard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2066925" algn="l"/>
            <a:tab pos="3314700" algn="l"/>
            <a:tab pos="3857625" algn="l"/>
            <a:tab pos="4572000" algn="l"/>
          </a:tabLst>
          <a:defRPr kumimoji="0" lang="en-US" alt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2066925" algn="l"/>
            <a:tab pos="3314700" algn="l"/>
            <a:tab pos="3857625" algn="l"/>
            <a:tab pos="4572000" algn="l"/>
          </a:tabLst>
          <a:defRPr kumimoji="0" lang="en-US" alt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9AAFCB"/>
        </a:lt2>
        <a:accent1>
          <a:srgbClr val="FF6600"/>
        </a:accent1>
        <a:accent2>
          <a:srgbClr val="A21636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921330"/>
        </a:accent6>
        <a:hlink>
          <a:srgbClr val="0046AD"/>
        </a:hlink>
        <a:folHlink>
          <a:srgbClr val="45AC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137</Words>
  <Application>Microsoft Office PowerPoint</Application>
  <PresentationFormat>On-screen Show (4:3)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Symbol</vt:lpstr>
      <vt:lpstr>Wingdings</vt:lpstr>
      <vt:lpstr>Arial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EPCOS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CC</dc:creator>
  <cp:lastModifiedBy>Yuri Arfil</cp:lastModifiedBy>
  <cp:revision>3931</cp:revision>
  <cp:lastPrinted>2020-12-31T02:58:08Z</cp:lastPrinted>
  <dcterms:created xsi:type="dcterms:W3CDTF">1997-04-21T07:27:06Z</dcterms:created>
  <dcterms:modified xsi:type="dcterms:W3CDTF">2021-12-07T07:51:53Z</dcterms:modified>
</cp:coreProperties>
</file>