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Pipeline: O que é?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Resumo sobre o conceito e aplicação de pipeline em computação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 que é Pipeline?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t-BR" sz="2400" b="1" dirty="0"/>
              <a:t>Pipeline</a:t>
            </a:r>
            <a:r>
              <a:rPr lang="pt-BR" sz="2400" dirty="0"/>
              <a:t> é uma técnica utilizada na computação, especialmente em processadores, que consiste em dividir o processamento de uma instrução em várias etapas menores e sequenciais. Cada etapa é realizada de forma paralela com outras instruções em diferentes fases do processo, como em uma linha de montagem.</a:t>
            </a:r>
          </a:p>
          <a:p>
            <a:pPr>
              <a:buNone/>
            </a:pPr>
            <a:r>
              <a:rPr lang="pt-BR" sz="2400" dirty="0"/>
              <a:t>Enquanto uma instrução está sendo executada em uma fase, outra pode estar sendo decodificada e uma terceira sendo buscada da memória. Isso permite que o processador execute várias instruções ao mesmo tempo, otimizando o desempenho e aumentando a velocidade do processamento.</a:t>
            </a:r>
          </a:p>
          <a:p>
            <a:r>
              <a:rPr lang="pt-BR" sz="2400" dirty="0"/>
              <a:t>Essa técnica é fundamental em arquiteturas modernas de CPU e também é aplicada em áreas como processamento de dados, compiladores e GPUs.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Estágios de Pipeline de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1. Busca (Fetch): </a:t>
            </a:r>
            <a:r>
              <a:rPr sz="2000" dirty="0" err="1"/>
              <a:t>Recupera</a:t>
            </a:r>
            <a:r>
              <a:rPr sz="2000" dirty="0"/>
              <a:t> a </a:t>
            </a:r>
            <a:r>
              <a:rPr sz="2000" dirty="0" err="1"/>
              <a:t>instrução</a:t>
            </a:r>
            <a:r>
              <a:rPr sz="2000" dirty="0"/>
              <a:t> da </a:t>
            </a:r>
            <a:r>
              <a:rPr sz="2000" dirty="0" err="1"/>
              <a:t>memória</a:t>
            </a:r>
            <a:r>
              <a:rPr sz="2000" dirty="0"/>
              <a:t>.</a:t>
            </a:r>
          </a:p>
          <a:p>
            <a:r>
              <a:rPr sz="2000" dirty="0"/>
              <a:t>2. </a:t>
            </a:r>
            <a:r>
              <a:rPr sz="2000" dirty="0" err="1"/>
              <a:t>Decodificação</a:t>
            </a:r>
            <a:r>
              <a:rPr sz="2000" dirty="0"/>
              <a:t> (Decode): </a:t>
            </a:r>
            <a:r>
              <a:rPr sz="2000" dirty="0" err="1"/>
              <a:t>Interpreta</a:t>
            </a:r>
            <a:r>
              <a:rPr sz="2000" dirty="0"/>
              <a:t> a </a:t>
            </a:r>
            <a:r>
              <a:rPr sz="2000" dirty="0" err="1"/>
              <a:t>instrução</a:t>
            </a:r>
            <a:r>
              <a:rPr sz="2000" dirty="0"/>
              <a:t>.</a:t>
            </a:r>
          </a:p>
          <a:p>
            <a:r>
              <a:rPr sz="2000" dirty="0"/>
              <a:t>3. </a:t>
            </a:r>
            <a:r>
              <a:rPr sz="2000" dirty="0" err="1"/>
              <a:t>Execução</a:t>
            </a:r>
            <a:r>
              <a:rPr sz="2000" dirty="0"/>
              <a:t> (Execute): </a:t>
            </a:r>
            <a:r>
              <a:rPr sz="2000" dirty="0" err="1"/>
              <a:t>Realiza</a:t>
            </a:r>
            <a:r>
              <a:rPr sz="2000" dirty="0"/>
              <a:t> a </a:t>
            </a:r>
            <a:r>
              <a:rPr sz="2000" dirty="0" err="1"/>
              <a:t>operação</a:t>
            </a:r>
            <a:r>
              <a:rPr sz="2000" dirty="0"/>
              <a:t> (</a:t>
            </a:r>
            <a:r>
              <a:rPr sz="2000" dirty="0" err="1"/>
              <a:t>como</a:t>
            </a:r>
            <a:r>
              <a:rPr sz="2000" dirty="0"/>
              <a:t> soma).</a:t>
            </a:r>
          </a:p>
          <a:p>
            <a:r>
              <a:rPr sz="2000" dirty="0"/>
              <a:t>4. </a:t>
            </a:r>
            <a:r>
              <a:rPr sz="2000" dirty="0" err="1"/>
              <a:t>Acesso</a:t>
            </a:r>
            <a:r>
              <a:rPr sz="2000" dirty="0"/>
              <a:t> à </a:t>
            </a:r>
            <a:r>
              <a:rPr sz="2000" dirty="0" err="1"/>
              <a:t>Memória</a:t>
            </a:r>
            <a:r>
              <a:rPr sz="2000" dirty="0"/>
              <a:t>: Lê </a:t>
            </a:r>
            <a:r>
              <a:rPr sz="2000" dirty="0" err="1"/>
              <a:t>ou</a:t>
            </a:r>
            <a:r>
              <a:rPr sz="2000" dirty="0"/>
              <a:t> </a:t>
            </a:r>
            <a:r>
              <a:rPr sz="2000" dirty="0" err="1"/>
              <a:t>escreve</a:t>
            </a:r>
            <a:r>
              <a:rPr sz="2000" dirty="0"/>
              <a:t> dados </a:t>
            </a:r>
            <a:r>
              <a:rPr sz="2000" dirty="0" err="1"/>
              <a:t>na</a:t>
            </a:r>
            <a:r>
              <a:rPr sz="2000" dirty="0"/>
              <a:t> </a:t>
            </a:r>
            <a:r>
              <a:rPr sz="2000" dirty="0" err="1"/>
              <a:t>memória</a:t>
            </a:r>
            <a:r>
              <a:rPr sz="2000" dirty="0"/>
              <a:t>.</a:t>
            </a:r>
          </a:p>
          <a:p>
            <a:r>
              <a:rPr sz="2000" dirty="0"/>
              <a:t>5. </a:t>
            </a:r>
            <a:r>
              <a:rPr sz="2000" dirty="0" err="1"/>
              <a:t>Escrita</a:t>
            </a:r>
            <a:r>
              <a:rPr sz="2000" dirty="0"/>
              <a:t> (Write-back): </a:t>
            </a:r>
            <a:r>
              <a:rPr sz="2000" dirty="0" err="1"/>
              <a:t>Armazena</a:t>
            </a:r>
            <a:r>
              <a:rPr sz="2000" dirty="0"/>
              <a:t> o </a:t>
            </a:r>
            <a:r>
              <a:rPr sz="2000" dirty="0" err="1"/>
              <a:t>resultado</a:t>
            </a:r>
            <a:r>
              <a:rPr sz="2000" dirty="0"/>
              <a:t> final.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Aplicações e Benefícios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Usado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CPUs, GPUs, </a:t>
            </a:r>
            <a:r>
              <a:rPr dirty="0" err="1"/>
              <a:t>compiladores</a:t>
            </a:r>
            <a:r>
              <a:rPr dirty="0"/>
              <a:t> e </a:t>
            </a:r>
            <a:r>
              <a:rPr dirty="0" err="1"/>
              <a:t>sistemas</a:t>
            </a:r>
            <a:r>
              <a:rPr dirty="0"/>
              <a:t> de dados.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Aumenta</a:t>
            </a:r>
            <a:r>
              <a:rPr dirty="0"/>
              <a:t> a </a:t>
            </a:r>
            <a:r>
              <a:rPr dirty="0" err="1"/>
              <a:t>velocidade</a:t>
            </a:r>
            <a:r>
              <a:rPr dirty="0"/>
              <a:t> e o </a:t>
            </a:r>
            <a:r>
              <a:rPr dirty="0" err="1"/>
              <a:t>desempenho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Permite</a:t>
            </a:r>
            <a:r>
              <a:rPr dirty="0"/>
              <a:t> a </a:t>
            </a:r>
            <a:r>
              <a:rPr dirty="0" err="1"/>
              <a:t>execução</a:t>
            </a:r>
            <a:r>
              <a:rPr dirty="0"/>
              <a:t> </a:t>
            </a:r>
            <a:r>
              <a:rPr dirty="0" err="1"/>
              <a:t>paralela</a:t>
            </a:r>
            <a:r>
              <a:rPr dirty="0"/>
              <a:t> de </a:t>
            </a:r>
            <a:r>
              <a:rPr dirty="0" err="1"/>
              <a:t>instruções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Reduz</a:t>
            </a:r>
            <a:r>
              <a:rPr dirty="0"/>
              <a:t> o tempo de </a:t>
            </a:r>
            <a:r>
              <a:rPr dirty="0" err="1"/>
              <a:t>espera</a:t>
            </a:r>
            <a:r>
              <a:rPr dirty="0"/>
              <a:t> entre </a:t>
            </a:r>
            <a:r>
              <a:rPr dirty="0" err="1"/>
              <a:t>operações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Desafios e 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Problemas</a:t>
            </a:r>
            <a:r>
              <a:rPr dirty="0"/>
              <a:t>: </a:t>
            </a:r>
            <a:r>
              <a:rPr dirty="0" err="1"/>
              <a:t>conflitos</a:t>
            </a:r>
            <a:r>
              <a:rPr dirty="0"/>
              <a:t> (hazards) e </a:t>
            </a:r>
            <a:r>
              <a:rPr dirty="0" err="1"/>
              <a:t>sincronização</a:t>
            </a:r>
            <a:r>
              <a:rPr dirty="0"/>
              <a:t> </a:t>
            </a:r>
            <a:r>
              <a:rPr dirty="0" err="1"/>
              <a:t>complexa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Referências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1. TANENBAUM, A. – </a:t>
            </a:r>
            <a:r>
              <a:rPr dirty="0" err="1"/>
              <a:t>Organização</a:t>
            </a:r>
            <a:r>
              <a:rPr dirty="0"/>
              <a:t> </a:t>
            </a:r>
            <a:r>
              <a:rPr dirty="0" err="1"/>
              <a:t>Estruturada</a:t>
            </a:r>
            <a:r>
              <a:rPr dirty="0"/>
              <a:t> de </a:t>
            </a:r>
            <a:r>
              <a:rPr dirty="0" err="1"/>
              <a:t>Computadores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2. SILBERSCHATZ, A. – Sistemas </a:t>
            </a:r>
            <a:r>
              <a:rPr dirty="0" err="1"/>
              <a:t>Operacionais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https://www.geeksforgeeks.org</a:t>
            </a:r>
          </a:p>
          <a:p>
            <a:pPr marL="0" indent="0">
              <a:buNone/>
            </a:pPr>
            <a:r>
              <a:rPr dirty="0"/>
              <a:t>4. https://www.intel.com/developer.html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306</Words>
  <Application>Microsoft Office PowerPoint</Application>
  <PresentationFormat>Apresentação na tela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Pipeline: O que é?</vt:lpstr>
      <vt:lpstr>O que é Pipeline?</vt:lpstr>
      <vt:lpstr>Estágios de Pipeline de CPU</vt:lpstr>
      <vt:lpstr>Aplicações e Benefícios</vt:lpstr>
      <vt:lpstr>Desafios e 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YURI GOMES CAMPELO</cp:lastModifiedBy>
  <cp:revision>2</cp:revision>
  <dcterms:created xsi:type="dcterms:W3CDTF">2013-01-27T09:14:16Z</dcterms:created>
  <dcterms:modified xsi:type="dcterms:W3CDTF">2025-05-22T21:52:58Z</dcterms:modified>
  <cp:category/>
</cp:coreProperties>
</file>