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nmendes76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0B-YHjIOk8v0sZjgzQTZuZ1FwSk9qRDFBdVlTSlpFTkVTUjY4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Prática de Programação com Auxílio do Arduino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432550"/>
            <a:ext cx="8520600" cy="115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Daiane Mendes de Oliveira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hlinkClick r:id="rId3"/>
              </a:rPr>
              <a:t>dnmendes76@gmail.com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Prática Semáforo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849350" y="1366625"/>
            <a:ext cx="5445300" cy="132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6000"/>
              <a:t>OBRIGADA!!!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Agenda: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Introdução Arduino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Exemplos de Aplicação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Instalação e Configuração Arduino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Primeira Prática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Estrutura de Condicional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Prática Semáforo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Referências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 Arduino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pt-BR" sz="2000"/>
              <a:t>O Arduino é uma plataforma eletrônica de código aberto baseada em hardware e software fáceis de usar.</a:t>
            </a:r>
          </a:p>
          <a:p>
            <a:pPr indent="-355600" lvl="0" marL="457200" algn="just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pt-BR" sz="2000"/>
              <a:t>Arduino Software (IDE) que é uma aplicação pensada para pessoas que não são familiarizadas com desenvolvimento de software.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53991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Exemplos de Aplicação</a:t>
            </a:r>
          </a:p>
        </p:txBody>
      </p:sp>
      <p:pic>
        <p:nvPicPr>
          <p:cNvPr descr="arduino-identificador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662" y="2569145"/>
            <a:ext cx="3067800" cy="223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duino-casa.jp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675" y="292850"/>
            <a:ext cx="3067800" cy="2161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ructables-tweet-a-pot.jpg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825" y="1490900"/>
            <a:ext cx="2558212" cy="21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"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6950" y="1490900"/>
            <a:ext cx="2462800" cy="2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Exemplos de Aplicação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O projeto criado pela equipe formada por Akarsh Sanghi, Saurabh Datta e Simon Herzog consiste em um guarda-chuva que identifica, apresenta e compartilha a  quantidade de poluição no ar, no local onde o acessório está sendo utilizado.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LINK: https://www.youtube.com/watch?v=RsRaZXZ7rSk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Exemplos de Aplicação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817100"/>
            <a:ext cx="3379500" cy="150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3600"/>
              <a:t>A Aranha</a:t>
            </a:r>
          </a:p>
        </p:txBody>
      </p:sp>
      <p:sp>
        <p:nvSpPr>
          <p:cNvPr id="91" name="Shape 91" title="proj-grad.mp4">
            <a:hlinkClick r:id="rId3"/>
          </p:cNvPr>
          <p:cNvSpPr/>
          <p:nvPr/>
        </p:nvSpPr>
        <p:spPr>
          <a:xfrm>
            <a:off x="3846550" y="292850"/>
            <a:ext cx="4929175" cy="43648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Instalação e Configuração Arduino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Para quem usa o Ubuntu 16.04 pode seguir os passos seguintes para baixar e instalar o Arduino Software (IDE):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Primeiro Abra o Terminal e digite os seguintes comandos: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sudo apt-get update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sudo apt-get install arduino arduino-core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Primeira Prática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Estrutura de Condicional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