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0B-YHjIOk8v0sZjgzQTZuZ1FwSk9qRDFBdVlTSlpFTkVTUjY4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/>
              <a:t>Robótica Educacional como auxílio nas disciplinas de programação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432550"/>
            <a:ext cx="8520600" cy="87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Daiane Mendes de Oliveira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Orientador: Jefferson Carvalho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Questionário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5025"/>
            <a:ext cx="8520600" cy="39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Qual o seu nível de programação até o momento?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Você tem dificuldade para entender os conceitos de programação?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Você acredita que a metodologia lúdica, demonstrado em Robótica Educacional ajuda a entender os conceitos de programação?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Você já teve contato prévio com robótica?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De acordo com a apresentação do projeto, vocês acreditam que ajudará na disciplina de Fundamentos de Programação?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Você gostaria de participar dos Grupos do Projeto?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Sugestões para o projeto e/ou dicas (o que você gostaria de ver nos grupos?).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49350" y="1366625"/>
            <a:ext cx="5445300" cy="132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/>
              <a:t>OBRIGADA!!!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Robótica Educacional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Introdução ao Arduino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Exemplos de Aplicação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O Projeto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Comandos Básicos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Questionário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Robótica educacional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●"/>
            </a:pPr>
            <a:r>
              <a:rPr lang="pt-BR"/>
              <a:t>A</a:t>
            </a:r>
            <a:r>
              <a:rPr lang="pt-BR"/>
              <a:t> Robótica Educacional apresenta-se como uma estratégia de ensino lúdica, com iniciativas relevantes voltadas à viabilização do ensino de programação. </a:t>
            </a:r>
          </a:p>
          <a:p>
            <a:pPr indent="-228600" lvl="0" marL="457200" algn="just">
              <a:spcBef>
                <a:spcPts val="0"/>
              </a:spcBef>
              <a:buChar char="●"/>
            </a:pPr>
            <a:r>
              <a:rPr lang="pt-BR"/>
              <a:t>A Robótica Educacional propõe uma metodologia com o intuito de facilitar a absorção de um determinado conteúdo e, no ensino de lógica, permitir ao aluno ir além da abstração da programação, podendo controlar e manipular objetos concretos através de comandos pré-programados.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 Arduino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pt-BR" sz="2000"/>
              <a:t>O Arduino é uma plataforma eletrônica de código aberto baseada em hardware e software fáceis de usar.</a:t>
            </a:r>
          </a:p>
          <a:p>
            <a:pPr indent="-355600" lvl="0" marL="457200" algn="just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pt-BR" sz="2000"/>
              <a:t>Arduino Software (IDE) que é uma aplicação pensada para pessoas que não são familiarizadas com desenvolvimento de software.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53991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Exemplos de Aplicação</a:t>
            </a:r>
          </a:p>
        </p:txBody>
      </p:sp>
      <p:pic>
        <p:nvPicPr>
          <p:cNvPr descr="arduino-identificador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662" y="2569145"/>
            <a:ext cx="3067800" cy="223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-casa.jp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675" y="292850"/>
            <a:ext cx="3067800" cy="2161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ructables-tweet-a-pot.jp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25" y="1490900"/>
            <a:ext cx="2558212" cy="21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"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6950" y="1490900"/>
            <a:ext cx="2462800" cy="2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Exemplos de Aplicação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0" y="1042000"/>
            <a:ext cx="4932900" cy="401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/>
              <a:t>O projeto criado pela equipe formada por Akarsh Sanghi, Saurabh Datta e Simon Herzog consiste em um guarda-chuva que identifica, apresenta e compartilha a  quantidade de poluição no ar, no local onde o acessório está sendo utilizado.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LINK: https://www.youtube.com/watch?v=RsRaZXZ7rSk</a:t>
            </a:r>
          </a:p>
        </p:txBody>
      </p:sp>
      <p:pic>
        <p:nvPicPr>
          <p:cNvPr descr="SU2-1024x767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99" y="742700"/>
            <a:ext cx="4078100" cy="36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Exemplos de Aplicação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817100"/>
            <a:ext cx="3379500" cy="150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600"/>
              <a:t>A Aranha</a:t>
            </a:r>
          </a:p>
        </p:txBody>
      </p:sp>
      <p:sp>
        <p:nvSpPr>
          <p:cNvPr id="98" name="Shape 98" title="proj-grad.mp4">
            <a:hlinkClick r:id="rId3"/>
          </p:cNvPr>
          <p:cNvSpPr/>
          <p:nvPr/>
        </p:nvSpPr>
        <p:spPr>
          <a:xfrm>
            <a:off x="3846550" y="292850"/>
            <a:ext cx="4929175" cy="43648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projeto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8675"/>
            <a:ext cx="8520600" cy="372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●"/>
            </a:pPr>
            <a:r>
              <a:rPr lang="pt-BR"/>
              <a:t>O trabalho proposto tem como objetivo usar a Robótica Educacional em auxílio às disciplinas de programação.</a:t>
            </a:r>
          </a:p>
          <a:p>
            <a:pPr indent="-228600" lvl="0" marL="457200" rtl="0" algn="just">
              <a:spcBef>
                <a:spcPts val="0"/>
              </a:spcBef>
              <a:buChar char="●"/>
            </a:pPr>
            <a:r>
              <a:rPr lang="pt-BR"/>
              <a:t>Usando o Arduino foi construído um robô quadrúpede, com oito articulações, cuja comunicação é realizada via Bluetooth através de uma aplicação implementada na plataforma Android. </a:t>
            </a:r>
          </a:p>
          <a:p>
            <a:pPr indent="-228600" lvl="0" marL="457200" rtl="0" algn="just">
              <a:spcBef>
                <a:spcPts val="0"/>
              </a:spcBef>
              <a:buChar char="●"/>
            </a:pPr>
            <a:r>
              <a:rPr lang="pt-BR"/>
              <a:t>Será desenvolvida uma a aplicação que permite, por meio de uma linguagem simples, que o aluno envie comandos básicos, programando assim os movimentos do robô em alto nível.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Comandos Básicos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w - Para Frente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s - Para Trás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a - Virar para a Esquerda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d - Virar para a Direita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r - Centralizar os Servos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b - Movimento de Despedida (Tchau)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 	  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