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7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6.xml"/><Relationship Id="rId32" Type="http://schemas.openxmlformats.org/officeDocument/2006/relationships/font" Target="fonts/Economica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3.documentcloud.org/documents/763865/13_ma20401_22a_linear-programming-problems-key.pd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3.documentcloud.org/documents/763865/13_ma20401_22a_linear-programming-problems-key.pdf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3.documentcloud.org/documents/763865/13_ma20401_22a_linear-programming-problems-key.pdf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3.documentcloud.org/documents/763865/13_ma20401_22a_linear-programming-problems-key.pdf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3.documentcloud.org/documents/763865/13_ma20401_22a_linear-programming-problems-key.pdf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3.documentcloud.org/documents/763865/13_ma20401_22a_linear-programming-problems-key.pdf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3.documentcloud.org/documents/763865/13_ma20401_22a_linear-programming-problems-key.pdf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3.documentcloud.org/documents/763865/13_ma20401_22a_linear-programming-problems-key.pdf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3.documentcloud.org/documents/763865/13_ma20401_22a_linear-programming-problems-key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2"/>
              </a:rPr>
              <a:t>http://s3.documentcloud.org/documents/763865/13_ma20401_22a_linear-programming-problems-key.pdf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2"/>
              </a:rPr>
              <a:t>http://s3.documentcloud.org/documents/763865/13_ma20401_22a_linear-programming-problems-key.pdf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2"/>
              </a:rPr>
              <a:t>http://s3.documentcloud.org/documents/763865/13_ma20401_22a_linear-programming-problems-key.pdf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2"/>
              </a:rPr>
              <a:t>http://s3.documentcloud.org/documents/763865/13_ma20401_22a_linear-programming-problems-key.pdf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2"/>
              </a:rPr>
              <a:t>http://s3.documentcloud.org/documents/763865/13_ma20401_22a_linear-programming-problems-key.pdf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2"/>
              </a:rPr>
              <a:t>http://s3.documentcloud.org/documents/763865/13_ma20401_22a_linear-programming-problems-key.pdf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B4F56"/>
                </a:solidFill>
                <a:highlight>
                  <a:srgbClr val="F1F0F0"/>
                </a:highlight>
              </a:rPr>
              <a:t>Apresentação dos conceitos básicos de Programação Linear e Pesquisa Operacional; Modelagem matemática de problemas do cotidiano; Resolução de pequenos modelos utilizando o octave;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2"/>
              </a:rPr>
              <a:t>http://s3.documentcloud.org/documents/763865/13_ma20401_22a_linear-programming-problems-key.pdf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 partir da distribuição comentar sobre a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2"/>
              </a:rPr>
              <a:t>http://s3.documentcloud.org/documents/763865/13_ma20401_22a_linear-programming-problems-key.pdf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http://prod.sandia.gov/techlib/access-control.cgi/2013/138847.pdf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Programação no sentido de planejamento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5E5E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 buscar técnicas para seleção das melhores alternativas, tornar ótimo, alcançar os objetivos desejados.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2"/>
              </a:rPr>
              <a:t>http://s3.documentcloud.org/documents/763865/13_ma20401_22a_linear-programming-problems-key.pdf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4767900"/>
          </a:xfrm>
          <a:prstGeom prst="rect">
            <a:avLst/>
          </a:prstGeom>
          <a:solidFill>
            <a:srgbClr val="0F604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8" y="230766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Robótica Educacional como Auxílio nas Disciplinas de Programação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016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Daiane Mendes de Oliveira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dnmendes76@gmail.com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CODE.ORG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Linguagem de Programação Visual</a:t>
            </a:r>
          </a:p>
        </p:txBody>
      </p:sp>
      <p:pic>
        <p:nvPicPr>
          <p:cNvPr descr="Code.org-Logo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799" y="0"/>
            <a:ext cx="2691249" cy="169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4671" r="0" t="13584"/>
          <a:stretch/>
        </p:blipFill>
        <p:spPr>
          <a:xfrm>
            <a:off x="311700" y="1611050"/>
            <a:ext cx="8669725" cy="48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App Inventor for Android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Linguagem de Programação Visual</a:t>
            </a:r>
          </a:p>
        </p:txBody>
      </p:sp>
      <p:pic>
        <p:nvPicPr>
          <p:cNvPr descr="logo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900" y="212375"/>
            <a:ext cx="2837450" cy="851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80px-App_Inventor_2.pn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9275"/>
            <a:ext cx="8839200" cy="49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604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40350" y="4148525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Robótica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Educacional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É uma metodologia de ensino que tem como objetivo fomentar no aluno a investigação e materialização dos conceitos aprendidos no conteúdo curricular. Vai muito além da construção de projetos e programação de robôs. Proporciona um aprendizado prático que desenvolve no aluno a capacidade de pensar e achar soluções aos desafios propostos. Incentiva o trabalho em grupo, a cooperação, planejamento, pesquisa, tomada de decisões, definição de ações, promove o diálogo e o respeito a diferentes opiniões.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Robótica Educacional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300">
              <a:solidFill>
                <a:srgbClr val="0F604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Robótica Educacional 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3879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Aplicações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As primeiras aplicações da Robótica Educacional foram baseadas no reaproveitamento de sucata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Economica"/>
              <a:buChar char="○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O projeto da UFRGS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Economica"/>
              <a:buChar char="○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Cyberbox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RoboLab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Kits de construção de robôs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○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LEGO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○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Arduino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Robótica Educacional 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Robótica com Sucata</a:t>
            </a:r>
          </a:p>
        </p:txBody>
      </p:sp>
      <p:pic>
        <p:nvPicPr>
          <p:cNvPr descr="IMG_0101.JP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25" y="1356875"/>
            <a:ext cx="3208448" cy="2326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or52977102016.jp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2" y="3890026"/>
            <a:ext cx="3208450" cy="240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C09261.JPG"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550" y="1356875"/>
            <a:ext cx="3377551" cy="2326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.jpg" id="152" name="Shape 152"/>
          <p:cNvPicPr preferRelativeResize="0"/>
          <p:nvPr/>
        </p:nvPicPr>
        <p:blipFill rotWithShape="1">
          <a:blip r:embed="rId6">
            <a:alphaModFix/>
          </a:blip>
          <a:srcRect b="0" l="15127" r="16360" t="0"/>
          <a:stretch/>
        </p:blipFill>
        <p:spPr>
          <a:xfrm>
            <a:off x="4124550" y="3890025"/>
            <a:ext cx="3377550" cy="24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Robótica Educacional 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879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Kits LEGO</a:t>
            </a:r>
          </a:p>
        </p:txBody>
      </p:sp>
      <p:pic>
        <p:nvPicPr>
          <p:cNvPr descr="imgTreinamento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150" y="895050"/>
            <a:ext cx="5160800" cy="50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Robótica Educacional 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879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Kits Arduino</a:t>
            </a:r>
          </a:p>
        </p:txBody>
      </p:sp>
      <p:pic>
        <p:nvPicPr>
          <p:cNvPr descr="mega-2560-r3-font-b-starter-b-font-font-b-kit-b-font-motor-servo-RFID.jp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600" y="873725"/>
            <a:ext cx="5050225" cy="56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6044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40350" y="4148525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O Projeto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O Projeto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300">
              <a:solidFill>
                <a:srgbClr val="0F604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99050" y="2364775"/>
            <a:ext cx="3217500" cy="18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0F604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Linguagem de Programação Visual</a:t>
            </a:r>
          </a:p>
        </p:txBody>
      </p:sp>
      <p:sp>
        <p:nvSpPr>
          <p:cNvPr id="178" name="Shape 178"/>
          <p:cNvSpPr/>
          <p:nvPr/>
        </p:nvSpPr>
        <p:spPr>
          <a:xfrm>
            <a:off x="5027429" y="2364775"/>
            <a:ext cx="3217500" cy="18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0F604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Robótica Educacional</a:t>
            </a:r>
          </a:p>
        </p:txBody>
      </p:sp>
      <p:sp>
        <p:nvSpPr>
          <p:cNvPr id="179" name="Shape 179"/>
          <p:cNvSpPr/>
          <p:nvPr/>
        </p:nvSpPr>
        <p:spPr>
          <a:xfrm>
            <a:off x="4292474" y="2925308"/>
            <a:ext cx="558900" cy="682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76200">
            <a:solidFill>
              <a:srgbClr val="0F604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Agenda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F6044"/>
              </a:buClr>
              <a:buSzPct val="100000"/>
              <a:buFont typeface="Economica"/>
              <a:buChar char="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Introdução</a:t>
            </a:r>
          </a:p>
          <a:p>
            <a:pPr indent="-419100" lvl="0" marL="457200" rtl="0">
              <a:spcBef>
                <a:spcPts val="0"/>
              </a:spcBef>
              <a:buClr>
                <a:srgbClr val="0F6044"/>
              </a:buClr>
              <a:buSzPct val="100000"/>
              <a:buFont typeface="Economica"/>
              <a:buChar char="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Linguagem de Programação Visual</a:t>
            </a:r>
          </a:p>
          <a:p>
            <a:pPr indent="-419100" lvl="0" marL="457200" rtl="0">
              <a:spcBef>
                <a:spcPts val="0"/>
              </a:spcBef>
              <a:buClr>
                <a:srgbClr val="0F6044"/>
              </a:buClr>
              <a:buSzPct val="100000"/>
              <a:buFont typeface="Economica"/>
              <a:buChar char="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Robótica Educacional</a:t>
            </a:r>
          </a:p>
          <a:p>
            <a:pPr indent="-419100" lvl="0" marL="457200" rtl="0">
              <a:spcBef>
                <a:spcPts val="0"/>
              </a:spcBef>
              <a:buClr>
                <a:srgbClr val="0F6044"/>
              </a:buClr>
              <a:buSzPct val="100000"/>
              <a:buFont typeface="Economica"/>
              <a:buChar char="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O Projeto</a:t>
            </a:r>
          </a:p>
          <a:p>
            <a:pPr indent="-419100" lvl="0" marL="457200" rtl="0">
              <a:spcBef>
                <a:spcPts val="0"/>
              </a:spcBef>
              <a:buClr>
                <a:srgbClr val="0F6044"/>
              </a:buClr>
              <a:buSzPct val="100000"/>
              <a:buFont typeface="Economica"/>
              <a:buChar char="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Demonstração</a:t>
            </a:r>
          </a:p>
          <a:p>
            <a:pPr indent="-419100" lvl="0" marL="457200" rtl="0">
              <a:spcBef>
                <a:spcPts val="0"/>
              </a:spcBef>
              <a:buClr>
                <a:srgbClr val="0F6044"/>
              </a:buClr>
              <a:buSzPct val="100000"/>
              <a:buFont typeface="Economica"/>
              <a:buChar char="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Referências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O projeto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Materiais e Métodos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Foi construído um robô quadrúpede, com oito articulações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Comunicação Via Bluetooth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Aplicação cliente implementada na plataforma Android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 Uso de uma  linguagem simples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Programar movimentos para o robô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○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Sair de um labirinto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○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Andar em formato de um quadrado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○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Definir Movimentos sincronizados para as pernas (Dançar)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O Projeto</a:t>
            </a: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Exemplos de Ações Pré-</a:t>
            </a: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Programadas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W - Movimento para Frente 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S - Movimento para Trás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D - Virar à Direita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 - Virar à Esquerda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E - Levantar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Q - Baixar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B - Saudação (TCHAUL)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6044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40350" y="4148525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Demonstração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6044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40350" y="4148525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Perguntas??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Referências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300">
              <a:solidFill>
                <a:srgbClr val="0F604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Rocha, Rogério. "Utilização da robótica pedagógica no processo de ensino-aprendizagem de programação de computadores." Centro Federal e Educação Tecnológica de Minas Gerais (2006).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SITE ARDUINO. Disponível em  &lt;https://www.arduino.cc/&gt;</a:t>
            </a:r>
            <a:r>
              <a:rPr lang="en" sz="2400">
                <a:solidFill>
                  <a:srgbClr val="5E5E5E"/>
                </a:solidFill>
                <a:latin typeface="Economica"/>
                <a:ea typeface="Economica"/>
                <a:cs typeface="Economica"/>
                <a:sym typeface="Economica"/>
              </a:rPr>
              <a:t>. Acesso em 10 de maio de 2017.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5E5E5E"/>
                </a:solidFill>
                <a:latin typeface="Economica"/>
                <a:ea typeface="Economica"/>
                <a:cs typeface="Economica"/>
                <a:sym typeface="Economica"/>
              </a:rPr>
              <a:t>Vahldick, Adilson, et al. "O uso do Lego Mindstorms no apoio ao Ensino de Programação de Computadores." XV Workshop de Educaç ao em Computaç ao, Bento Gonçalves, RS. 2009.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E5E5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E5E5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604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40350" y="4148525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Obrigada!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604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40350" y="4148525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Programação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Introdução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Lógica de Programação é a técnica de desenvolver algoritmos para atingir determinados objetivos dentro de certas regras que são adaptados para a Linguagem de Programação utilizada pelo programador para construir seu software.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Contexto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Introdução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O ensino de programação é obrigatório na maioria dos cursos de graduação na área da Computação. Em especial, a disciplina de Fundamentos de Programação, está presente no primeiro semestre dos cursos de Tecnologia da Informação e Comunicação (TICs).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Justificativa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Os alunos em geral tem uma dificuldade natural em compreender e aplicar a lógica de programação, visto não ser uma matéria comum no Ensino Médio.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212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Introdução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6044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40350" y="4148525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Linguagem de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Programação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71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Em computação, uma linguagem de programação visual (VPL) é qualquer linguagem de programação que permite aos usuários criar programas manipulando elementos do programa graficamente, em vez de especificá-los textualmente.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Linguagem de Programação Visual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300">
              <a:solidFill>
                <a:srgbClr val="0F604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3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Scratch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700" y="212372"/>
            <a:ext cx="8520600" cy="5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0F6044"/>
                </a:solidFill>
                <a:latin typeface="Economica"/>
                <a:ea typeface="Economica"/>
                <a:cs typeface="Economica"/>
                <a:sym typeface="Economica"/>
              </a:rPr>
              <a:t>Linguagem de Programação Visual</a:t>
            </a:r>
          </a:p>
        </p:txBody>
      </p:sp>
      <p:pic>
        <p:nvPicPr>
          <p:cNvPr descr="428px-Scratch_Logo.svg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57" y="59125"/>
            <a:ext cx="862611" cy="303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76px-Scratchcat.svg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5624" y="317456"/>
            <a:ext cx="975474" cy="1101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atch_2.0_Screen_Hello_World.png"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11715"/>
          <a:stretch/>
        </p:blipFill>
        <p:spPr>
          <a:xfrm>
            <a:off x="311700" y="1211975"/>
            <a:ext cx="7566125" cy="54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