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5" r:id="rId5"/>
    <p:sldId id="258" r:id="rId6"/>
    <p:sldId id="261" r:id="rId7"/>
    <p:sldId id="259" r:id="rId8"/>
    <p:sldId id="260" r:id="rId9"/>
    <p:sldId id="262" r:id="rId10"/>
    <p:sldId id="263" r:id="rId11"/>
    <p:sldId id="266" r:id="rId12"/>
    <p:sldId id="273" r:id="rId13"/>
    <p:sldId id="267" r:id="rId14"/>
    <p:sldId id="268" r:id="rId15"/>
    <p:sldId id="270" r:id="rId16"/>
    <p:sldId id="271" r:id="rId17"/>
    <p:sldId id="26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オブジェクト指向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2013/8/6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2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名前付ける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プレイヤー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的な変数も追加して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人増やす</a:t>
            </a:r>
            <a:endParaRPr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結果判定を超カオスにすればできる</a:t>
            </a:r>
            <a:r>
              <a:rPr kumimoji="1" lang="en-US" altLang="ja-JP" dirty="0" smtClean="0"/>
              <a:t>^q^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戦略を実装</a:t>
            </a:r>
            <a:endParaRPr lang="en-US" altLang="ja-JP" dirty="0" smtClean="0"/>
          </a:p>
          <a:p>
            <a:pPr marL="82296" indent="0">
              <a:buNone/>
            </a:pPr>
            <a:r>
              <a:rPr kumimoji="1" lang="ja-JP" altLang="en-US" dirty="0"/>
              <a:t>ファッ！？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名前付ける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人増やす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戦略を実装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299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非オブジェクトの限界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/>
              <a:t>機能</a:t>
            </a:r>
            <a:r>
              <a:rPr lang="ja-JP" altLang="en-US" dirty="0" smtClean="0"/>
              <a:t>拡張</a:t>
            </a:r>
            <a:r>
              <a:rPr lang="ja-JP" altLang="en-US" dirty="0"/>
              <a:t>余裕</a:t>
            </a:r>
            <a:r>
              <a:rPr lang="ja-JP" altLang="en-US" dirty="0" smtClean="0"/>
              <a:t>です</a:t>
            </a:r>
            <a:r>
              <a:rPr lang="ja-JP" altLang="en-US" dirty="0"/>
              <a:t>。</a:t>
            </a:r>
            <a:r>
              <a:rPr lang="ja-JP" altLang="en-US" dirty="0" smtClean="0"/>
              <a:t>そう、オブジェクト指向ならね。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題材がわかりやすいしサンプルソースあるし良い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Ｃとかとの視点変更についてかいてある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まだまだ鍛錬がいる。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気付き：自腹で買えば勉強する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</a:t>
            </a:r>
            <a:endParaRPr kumimoji="1" lang="ja-JP" altLang="en-US" dirty="0"/>
          </a:p>
        </p:txBody>
      </p:sp>
      <p:pic>
        <p:nvPicPr>
          <p:cNvPr id="4" name="Picture 2" descr="C:\Users\Owner\Pictures\OU09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720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みんなレベル高杉</a:t>
            </a:r>
            <a:r>
              <a:rPr kumimoji="1" lang="ja-JP" altLang="en-US" dirty="0" err="1" smtClean="0"/>
              <a:t>んよ</a:t>
            </a:r>
            <a:r>
              <a:rPr kumimoji="1"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もくろみ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まず非オブジェクトでやってみる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オブジェクト指向に直す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なんということでしょう！！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9592" y="2636912"/>
            <a:ext cx="8244408" cy="1152128"/>
          </a:xfrm>
          <a:prstGeom prst="ellipse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カーブ矢印 7"/>
          <p:cNvSpPr/>
          <p:nvPr/>
        </p:nvSpPr>
        <p:spPr>
          <a:xfrm>
            <a:off x="8172400" y="3812310"/>
            <a:ext cx="720080" cy="2425001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2244" y="586821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オブジェクト指向開発ではこの作業が大事！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734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224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</TotalTime>
  <Words>203</Words>
  <Application>Microsoft Office PowerPoint</Application>
  <PresentationFormat>画面に合わせる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フレッシュ</vt:lpstr>
      <vt:lpstr>オブジェクト指向</vt:lpstr>
      <vt:lpstr>本の紹介</vt:lpstr>
      <vt:lpstr>背景</vt:lpstr>
      <vt:lpstr>もくろみ</vt:lpstr>
      <vt:lpstr>プログラミングとは？</vt:lpstr>
      <vt:lpstr>プログラミングとは？</vt:lpstr>
      <vt:lpstr>PowerPoint プレゼンテーション</vt:lpstr>
      <vt:lpstr>PowerPoint プレゼンテーション</vt:lpstr>
      <vt:lpstr>実際にやってみた</vt:lpstr>
      <vt:lpstr>PowerPoint プレゼンテーション</vt:lpstr>
      <vt:lpstr>こういうときどうする</vt:lpstr>
      <vt:lpstr>こういうときどうする</vt:lpstr>
      <vt:lpstr>PowerPoint プレゼンテーション</vt:lpstr>
      <vt:lpstr>PowerPoint プレゼンテーション</vt:lpstr>
      <vt:lpstr>PowerPoint プレゼンテーション</vt:lpstr>
      <vt:lpstr>感想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9</cp:revision>
  <dcterms:created xsi:type="dcterms:W3CDTF">2013-08-04T17:15:54Z</dcterms:created>
  <dcterms:modified xsi:type="dcterms:W3CDTF">2013-08-05T08:17:38Z</dcterms:modified>
</cp:coreProperties>
</file>