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99" r:id="rId4"/>
    <p:sldId id="300" r:id="rId5"/>
    <p:sldId id="302" r:id="rId6"/>
    <p:sldId id="301" r:id="rId7"/>
    <p:sldId id="303" r:id="rId8"/>
    <p:sldId id="265" r:id="rId9"/>
    <p:sldId id="304" r:id="rId10"/>
    <p:sldId id="305" r:id="rId11"/>
    <p:sldId id="306" r:id="rId12"/>
    <p:sldId id="307" r:id="rId13"/>
    <p:sldId id="276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2256" y="-7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22" name="サブタイトル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9" name="フローチャート: 処理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フローチャート: 処理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パイ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ドーナツ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タイトル プレースホルダー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4" name="日付プレースホルダー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9378AC4-C49C-4159-B332-7738B007311C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1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32560" y="1556792"/>
            <a:ext cx="7406640" cy="1472184"/>
          </a:xfrm>
        </p:spPr>
        <p:txBody>
          <a:bodyPr>
            <a:normAutofit/>
          </a:bodyPr>
          <a:lstStyle/>
          <a:p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monaca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でかんたんスマホアプリ開発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32560" y="4797152"/>
            <a:ext cx="7406640" cy="1752600"/>
          </a:xfrm>
        </p:spPr>
        <p:txBody>
          <a:bodyPr/>
          <a:lstStyle/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2014/7/22</a:t>
            </a: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４－３－１）鈴木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858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OnsenUI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を使ってみよう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1124744"/>
            <a:ext cx="7674056" cy="532859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kumimoji="1"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OnsenUI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</a:t>
            </a:r>
          </a:p>
          <a:p>
            <a:pPr marL="82296" indent="0">
              <a:buNone/>
            </a:pP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HTML5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で、スマホっぽい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UI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など作りやすくするフレームワーク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030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感想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1124744"/>
            <a:ext cx="7674056" cy="532859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・無料で気軽に使えて、実機確認できる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のはすごい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・チュートリアル、サンプルが充実して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いる（日本語だし）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Web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系の知識があると色々できそう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676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反省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1124744"/>
            <a:ext cx="7674056" cy="532859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ja-JP" altLang="en-US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大した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ことが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できなかった・・・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　　　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弱者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Monaca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JS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か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Web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系技術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を学ぶこともできるかも。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908720"/>
            <a:ext cx="3029322" cy="302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12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3068960"/>
            <a:ext cx="7498080" cy="3179440"/>
          </a:xfrm>
        </p:spPr>
        <p:txBody>
          <a:bodyPr/>
          <a:lstStyle/>
          <a:p>
            <a:pPr marL="82296" indent="0">
              <a:buNone/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ご清聴ありがとうございました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536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背景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12" y="2924944"/>
            <a:ext cx="4545682" cy="4545682"/>
          </a:xfrm>
          <a:prstGeom prst="rect">
            <a:avLst/>
          </a:prstGeom>
        </p:spPr>
      </p:pic>
      <p:sp>
        <p:nvSpPr>
          <p:cNvPr id="6" name="雲形吹き出し 5"/>
          <p:cNvSpPr/>
          <p:nvPr/>
        </p:nvSpPr>
        <p:spPr>
          <a:xfrm>
            <a:off x="1043608" y="1052736"/>
            <a:ext cx="8068707" cy="2319779"/>
          </a:xfrm>
          <a:prstGeom prst="cloudCallout">
            <a:avLst>
              <a:gd name="adj1" fmla="val -17850"/>
              <a:gd name="adj2" fmla="val 7079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なんか最近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Android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の発表とか多くてちょっと興味あるなー。</a:t>
            </a:r>
            <a:endParaRPr kumimoji="1" lang="en-US" altLang="ja-JP" sz="28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自分</a:t>
            </a:r>
            <a:r>
              <a:rPr lang="ja-JP" altLang="en-US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も</a:t>
            </a:r>
            <a:r>
              <a:rPr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やってみようかなぁ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674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所持デバイス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28" y="3290265"/>
            <a:ext cx="4545682" cy="4545682"/>
          </a:xfrm>
          <a:prstGeom prst="rect">
            <a:avLst/>
          </a:prstGeom>
        </p:spPr>
      </p:pic>
      <p:sp>
        <p:nvSpPr>
          <p:cNvPr id="6" name="雲形吹き出し 5"/>
          <p:cNvSpPr/>
          <p:nvPr/>
        </p:nvSpPr>
        <p:spPr>
          <a:xfrm>
            <a:off x="4788710" y="3599672"/>
            <a:ext cx="4322518" cy="2736304"/>
          </a:xfrm>
          <a:prstGeom prst="cloudCallout">
            <a:avLst>
              <a:gd name="adj1" fmla="val -64870"/>
              <a:gd name="adj2" fmla="val -219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まぁ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iOS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アプリかな・・・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3" y="1150494"/>
            <a:ext cx="2173912" cy="163043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795" y="1075880"/>
            <a:ext cx="2273397" cy="1705048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259632" y="2920933"/>
            <a:ext cx="251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iPod touch 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第五世代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449048" y="2920933"/>
            <a:ext cx="174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iPad (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初期型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026" name="Picture 2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405184"/>
            <a:ext cx="1824228" cy="112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6705455" y="2920933"/>
            <a:ext cx="174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Windows PC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261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現実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雲形吹き出し 5"/>
          <p:cNvSpPr/>
          <p:nvPr/>
        </p:nvSpPr>
        <p:spPr>
          <a:xfrm>
            <a:off x="3851920" y="3599672"/>
            <a:ext cx="5259308" cy="2736304"/>
          </a:xfrm>
          <a:prstGeom prst="cloudCallout">
            <a:avLst>
              <a:gd name="adj1" fmla="val -64870"/>
              <a:gd name="adj2" fmla="val -219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そんな</a:t>
            </a:r>
            <a:r>
              <a:rPr lang="ja-JP" altLang="en-US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にリンゴ信者じゃないです・・・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98" y="3564303"/>
            <a:ext cx="3029322" cy="3029322"/>
          </a:xfrm>
          <a:prstGeom prst="rect">
            <a:avLst/>
          </a:prstGeom>
        </p:spPr>
      </p:pic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35726"/>
              </p:ext>
            </p:extLst>
          </p:nvPr>
        </p:nvGraphicFramePr>
        <p:xfrm>
          <a:off x="1403648" y="1286853"/>
          <a:ext cx="7272808" cy="2277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6404"/>
                <a:gridCol w="3636404"/>
              </a:tblGrid>
              <a:tr h="1048254">
                <a:tc>
                  <a:txBody>
                    <a:bodyPr/>
                    <a:lstStyle/>
                    <a:p>
                      <a:r>
                        <a:rPr kumimoji="1" lang="en-US" altLang="ja-JP" sz="3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iOS</a:t>
                      </a:r>
                      <a:r>
                        <a:rPr kumimoji="1" lang="en-US" altLang="ja-JP" sz="3200" b="0" baseline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SDK</a:t>
                      </a:r>
                    </a:p>
                    <a:p>
                      <a:r>
                        <a:rPr kumimoji="1" lang="ja-JP" altLang="en-US" sz="3200" b="0" baseline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開発環境</a:t>
                      </a:r>
                      <a:r>
                        <a:rPr kumimoji="1" lang="en-US" altLang="ja-JP" sz="3200" b="0" baseline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(</a:t>
                      </a:r>
                      <a:r>
                        <a:rPr kumimoji="1" lang="en-US" altLang="ja-JP" sz="3200" b="0" baseline="0" dirty="0" err="1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XCode</a:t>
                      </a:r>
                      <a:r>
                        <a:rPr kumimoji="1" lang="en-US" altLang="ja-JP" sz="3200" b="0" baseline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b="0" dirty="0" smtClean="0">
                          <a:solidFill>
                            <a:srgbClr val="FF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Mac</a:t>
                      </a:r>
                      <a:r>
                        <a:rPr kumimoji="1" lang="ja-JP" altLang="en-US" sz="3200" b="0" dirty="0" smtClean="0">
                          <a:solidFill>
                            <a:srgbClr val="FF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のみ対応</a:t>
                      </a:r>
                      <a:endParaRPr kumimoji="1" lang="ja-JP" altLang="en-US" sz="3200" b="0" dirty="0">
                        <a:solidFill>
                          <a:srgbClr val="FF000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05325">
                <a:tc>
                  <a:txBody>
                    <a:bodyPr/>
                    <a:lstStyle/>
                    <a:p>
                      <a:r>
                        <a:rPr kumimoji="1" lang="ja-JP" altLang="en-US" sz="3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実機での動作確認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b="1" dirty="0" smtClean="0">
                          <a:solidFill>
                            <a:srgbClr val="FF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有料</a:t>
                      </a:r>
                      <a:endParaRPr kumimoji="1" lang="ja-JP" altLang="en-US" sz="3200" b="1" dirty="0">
                        <a:solidFill>
                          <a:srgbClr val="FF000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05325">
                <a:tc>
                  <a:txBody>
                    <a:bodyPr/>
                    <a:lstStyle/>
                    <a:p>
                      <a:r>
                        <a:rPr kumimoji="1" lang="ja-JP" altLang="en-US" sz="3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アプリの公開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b="1" dirty="0" smtClean="0">
                          <a:solidFill>
                            <a:srgbClr val="FF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有料</a:t>
                      </a:r>
                      <a:endParaRPr kumimoji="1" lang="ja-JP" altLang="en-US" sz="3200" b="1" dirty="0">
                        <a:solidFill>
                          <a:srgbClr val="FF000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44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その後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HTML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とか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JavaScript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でアプリが作れるらしい？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28" y="2343876"/>
            <a:ext cx="4545682" cy="4545682"/>
          </a:xfrm>
          <a:prstGeom prst="rect">
            <a:avLst/>
          </a:prstGeom>
        </p:spPr>
      </p:pic>
      <p:sp>
        <p:nvSpPr>
          <p:cNvPr id="5" name="雲形吹き出し 4"/>
          <p:cNvSpPr/>
          <p:nvPr/>
        </p:nvSpPr>
        <p:spPr>
          <a:xfrm>
            <a:off x="4788710" y="2653283"/>
            <a:ext cx="4322518" cy="2736304"/>
          </a:xfrm>
          <a:prstGeom prst="cloudCallout">
            <a:avLst>
              <a:gd name="adj1" fmla="val -64870"/>
              <a:gd name="adj2" fmla="val -219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Monaca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とか</a:t>
            </a:r>
            <a:endParaRPr kumimoji="1" lang="en-US" altLang="ja-JP" sz="28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いうのを触ってみよう！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333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Monaca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とは？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73325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HTML5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でモバイルアプリを開発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ため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ツール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・基本的に無料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Web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ブラウザで動作する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IDE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あり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・実機デバッグ用アプリあり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・日本製</a:t>
            </a:r>
            <a:endParaRPr lang="en-US" altLang="ja-JP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http://monaca.mobi/ja/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099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環境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準備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アカウントの登録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 algn="ctr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推奨：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Chrome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か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Safari)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 algn="ctr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 algn="ctr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専用デバッグツールのインストール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 algn="ctr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(App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Store/Google Play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より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  <a:p>
            <a:pPr marL="82296" indent="0" algn="ctr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 algn="ctr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503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使ってみよう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1124744"/>
            <a:ext cx="7674056" cy="532859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7844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jQuery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も使えます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1124744"/>
            <a:ext cx="7674056" cy="532859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005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フレッシュ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フレッシュ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フレッシュ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1637</TotalTime>
  <Words>175</Words>
  <Application>Microsoft Office PowerPoint</Application>
  <PresentationFormat>画面に合わせる (4:3)</PresentationFormat>
  <Paragraphs>62</Paragraphs>
  <Slides>13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フレッシュ</vt:lpstr>
      <vt:lpstr>monacaでかんたんスマホアプリ開発</vt:lpstr>
      <vt:lpstr>背景</vt:lpstr>
      <vt:lpstr>所持デバイス</vt:lpstr>
      <vt:lpstr>現実</vt:lpstr>
      <vt:lpstr>その後</vt:lpstr>
      <vt:lpstr>Monacaとは？</vt:lpstr>
      <vt:lpstr>環境準備</vt:lpstr>
      <vt:lpstr>使ってみよう</vt:lpstr>
      <vt:lpstr>jQueryも使えます</vt:lpstr>
      <vt:lpstr>OnsenUIを使ってみよう</vt:lpstr>
      <vt:lpstr>感想</vt:lpstr>
      <vt:lpstr>反省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オブジェクト指向</dc:title>
  <dc:creator>FJ-USER</dc:creator>
  <cp:lastModifiedBy>FJ-USER</cp:lastModifiedBy>
  <cp:revision>111</cp:revision>
  <dcterms:created xsi:type="dcterms:W3CDTF">2013-08-04T17:15:54Z</dcterms:created>
  <dcterms:modified xsi:type="dcterms:W3CDTF">2014-07-21T16:06:55Z</dcterms:modified>
</cp:coreProperties>
</file>