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58" r:id="rId5"/>
    <p:sldId id="274" r:id="rId6"/>
    <p:sldId id="261" r:id="rId7"/>
    <p:sldId id="284" r:id="rId8"/>
    <p:sldId id="259" r:id="rId9"/>
    <p:sldId id="277" r:id="rId10"/>
    <p:sldId id="283" r:id="rId11"/>
    <p:sldId id="273" r:id="rId12"/>
    <p:sldId id="266" r:id="rId13"/>
    <p:sldId id="267" r:id="rId14"/>
    <p:sldId id="285" r:id="rId15"/>
    <p:sldId id="286" r:id="rId16"/>
    <p:sldId id="275" r:id="rId17"/>
    <p:sldId id="287" r:id="rId18"/>
    <p:sldId id="270" r:id="rId19"/>
    <p:sldId id="278" r:id="rId20"/>
    <p:sldId id="290" r:id="rId21"/>
    <p:sldId id="291" r:id="rId22"/>
    <p:sldId id="292" r:id="rId23"/>
    <p:sldId id="289" r:id="rId24"/>
    <p:sldId id="295" r:id="rId25"/>
    <p:sldId id="293" r:id="rId26"/>
    <p:sldId id="294" r:id="rId27"/>
    <p:sldId id="281" r:id="rId28"/>
    <p:sldId id="280" r:id="rId29"/>
    <p:sldId id="271" r:id="rId30"/>
    <p:sldId id="269" r:id="rId31"/>
    <p:sldId id="276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7071E9-4738-4CC9-8458-B37A46241CD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3DB0862-C0D3-4ADE-8CEC-89FACFBC9149}">
      <dgm:prSet phldrT="[テキスト]"/>
      <dgm:spPr/>
      <dgm:t>
        <a:bodyPr/>
        <a:lstStyle/>
        <a:p>
          <a:r>
            <a:rPr kumimoji="1" lang="ja-JP" altLang="en-US" dirty="0" smtClean="0"/>
            <a:t>非オブジェクト指向</a:t>
          </a:r>
          <a:endParaRPr kumimoji="1" lang="ja-JP" altLang="en-US" dirty="0"/>
        </a:p>
      </dgm:t>
    </dgm:pt>
    <dgm:pt modelId="{A05A39F9-903B-4EC4-B0DB-13678494E0D8}" type="parTrans" cxnId="{C0E5E597-EF18-4BBD-9A26-3623DB085C9B}">
      <dgm:prSet/>
      <dgm:spPr/>
      <dgm:t>
        <a:bodyPr/>
        <a:lstStyle/>
        <a:p>
          <a:endParaRPr kumimoji="1" lang="ja-JP" altLang="en-US"/>
        </a:p>
      </dgm:t>
    </dgm:pt>
    <dgm:pt modelId="{CEB4CF38-BEC9-4254-A344-3D90124257E8}" type="sibTrans" cxnId="{C0E5E597-EF18-4BBD-9A26-3623DB085C9B}">
      <dgm:prSet/>
      <dgm:spPr/>
      <dgm:t>
        <a:bodyPr/>
        <a:lstStyle/>
        <a:p>
          <a:endParaRPr kumimoji="1" lang="ja-JP" altLang="en-US"/>
        </a:p>
      </dgm:t>
    </dgm:pt>
    <dgm:pt modelId="{CD03FA4B-2CC4-4A96-BB6A-79B9B3FA37EC}">
      <dgm:prSet phldrT="[テキスト]"/>
      <dgm:spPr/>
      <dgm:t>
        <a:bodyPr/>
        <a:lstStyle/>
        <a:p>
          <a:r>
            <a:rPr kumimoji="1" lang="ja-JP" altLang="en-US" dirty="0" smtClean="0"/>
            <a:t>コンピュータの行う手順を説明する</a:t>
          </a:r>
          <a:endParaRPr kumimoji="1" lang="ja-JP" altLang="en-US" dirty="0"/>
        </a:p>
      </dgm:t>
    </dgm:pt>
    <dgm:pt modelId="{76109AC2-71A9-44BF-BBF3-68C8955BB9CF}" type="parTrans" cxnId="{C460F975-B6E3-4B46-9B55-87BBFF69B9EF}">
      <dgm:prSet/>
      <dgm:spPr/>
      <dgm:t>
        <a:bodyPr/>
        <a:lstStyle/>
        <a:p>
          <a:endParaRPr kumimoji="1" lang="ja-JP" altLang="en-US"/>
        </a:p>
      </dgm:t>
    </dgm:pt>
    <dgm:pt modelId="{603F3309-D1AC-40B9-9DF5-BC8C92C59640}" type="sibTrans" cxnId="{C460F975-B6E3-4B46-9B55-87BBFF69B9EF}">
      <dgm:prSet/>
      <dgm:spPr/>
      <dgm:t>
        <a:bodyPr/>
        <a:lstStyle/>
        <a:p>
          <a:endParaRPr kumimoji="1" lang="ja-JP" altLang="en-US"/>
        </a:p>
      </dgm:t>
    </dgm:pt>
    <dgm:pt modelId="{B5CDFA4D-A3A6-40B3-ACC4-3F31D6A5B45B}">
      <dgm:prSet phldrT="[テキスト]"/>
      <dgm:spPr/>
      <dgm:t>
        <a:bodyPr/>
        <a:lstStyle/>
        <a:p>
          <a:r>
            <a:rPr kumimoji="1" lang="ja-JP" altLang="en-US" dirty="0" smtClean="0"/>
            <a:t>オブジェクト指向</a:t>
          </a:r>
          <a:endParaRPr kumimoji="1" lang="ja-JP" altLang="en-US" dirty="0"/>
        </a:p>
      </dgm:t>
    </dgm:pt>
    <dgm:pt modelId="{49880EF7-304A-4214-9F46-62E0AD8FAEBF}" type="parTrans" cxnId="{F4F20183-77EB-4DEC-A217-CC8E15158C44}">
      <dgm:prSet/>
      <dgm:spPr/>
      <dgm:t>
        <a:bodyPr/>
        <a:lstStyle/>
        <a:p>
          <a:endParaRPr kumimoji="1" lang="ja-JP" altLang="en-US"/>
        </a:p>
      </dgm:t>
    </dgm:pt>
    <dgm:pt modelId="{982DA51C-8042-4E0F-BE33-936EFFE21741}" type="sibTrans" cxnId="{F4F20183-77EB-4DEC-A217-CC8E15158C44}">
      <dgm:prSet/>
      <dgm:spPr/>
      <dgm:t>
        <a:bodyPr/>
        <a:lstStyle/>
        <a:p>
          <a:endParaRPr kumimoji="1" lang="ja-JP" altLang="en-US"/>
        </a:p>
      </dgm:t>
    </dgm:pt>
    <dgm:pt modelId="{8B4E7566-33CE-4301-B520-F9A02E5A57A0}">
      <dgm:prSet phldrT="[テキスト]"/>
      <dgm:spPr/>
      <dgm:t>
        <a:bodyPr/>
        <a:lstStyle/>
        <a:p>
          <a:r>
            <a:rPr kumimoji="1" lang="ja-JP" altLang="en-US" dirty="0" smtClean="0"/>
            <a:t>人間の理解をそのままコンピュータへ伝える</a:t>
          </a:r>
          <a:endParaRPr kumimoji="1" lang="ja-JP" altLang="en-US" dirty="0"/>
        </a:p>
      </dgm:t>
    </dgm:pt>
    <dgm:pt modelId="{4AE24D74-4CC8-4115-88AA-FB5658DDFF70}" type="parTrans" cxnId="{C7370164-7739-4642-9D98-DA51DB6F8C72}">
      <dgm:prSet/>
      <dgm:spPr/>
      <dgm:t>
        <a:bodyPr/>
        <a:lstStyle/>
        <a:p>
          <a:endParaRPr kumimoji="1" lang="ja-JP" altLang="en-US"/>
        </a:p>
      </dgm:t>
    </dgm:pt>
    <dgm:pt modelId="{3E33E62A-DE36-48AC-960F-819DB35C9628}" type="sibTrans" cxnId="{C7370164-7739-4642-9D98-DA51DB6F8C72}">
      <dgm:prSet/>
      <dgm:spPr/>
      <dgm:t>
        <a:bodyPr/>
        <a:lstStyle/>
        <a:p>
          <a:endParaRPr kumimoji="1" lang="ja-JP" altLang="en-US"/>
        </a:p>
      </dgm:t>
    </dgm:pt>
    <dgm:pt modelId="{C23C9090-5F77-4889-A0F9-916F28A1F073}" type="pres">
      <dgm:prSet presAssocID="{C57071E9-4738-4CC9-8458-B37A46241CDA}" presName="Name0" presStyleCnt="0">
        <dgm:presLayoutVars>
          <dgm:dir/>
          <dgm:animLvl val="lvl"/>
          <dgm:resizeHandles val="exact"/>
        </dgm:presLayoutVars>
      </dgm:prSet>
      <dgm:spPr/>
    </dgm:pt>
    <dgm:pt modelId="{28EEB785-A09A-495B-A81B-7749824FB094}" type="pres">
      <dgm:prSet presAssocID="{B5CDFA4D-A3A6-40B3-ACC4-3F31D6A5B45B}" presName="boxAndChildren" presStyleCnt="0"/>
      <dgm:spPr/>
    </dgm:pt>
    <dgm:pt modelId="{C32526D6-7393-4927-B84D-B885DC1A2746}" type="pres">
      <dgm:prSet presAssocID="{B5CDFA4D-A3A6-40B3-ACC4-3F31D6A5B45B}" presName="parentTextBox" presStyleLbl="node1" presStyleIdx="0" presStyleCnt="2"/>
      <dgm:spPr/>
    </dgm:pt>
    <dgm:pt modelId="{478D4821-D86C-45B2-8CFF-BC94CD027C35}" type="pres">
      <dgm:prSet presAssocID="{B5CDFA4D-A3A6-40B3-ACC4-3F31D6A5B45B}" presName="entireBox" presStyleLbl="node1" presStyleIdx="0" presStyleCnt="2"/>
      <dgm:spPr/>
    </dgm:pt>
    <dgm:pt modelId="{D5585041-1D82-4738-A26B-B7ABDCC664B3}" type="pres">
      <dgm:prSet presAssocID="{B5CDFA4D-A3A6-40B3-ACC4-3F31D6A5B45B}" presName="descendantBox" presStyleCnt="0"/>
      <dgm:spPr/>
    </dgm:pt>
    <dgm:pt modelId="{752DDF56-B40C-4BA5-AB8C-C96D5116AAA8}" type="pres">
      <dgm:prSet presAssocID="{8B4E7566-33CE-4301-B520-F9A02E5A57A0}" presName="childTextBox" presStyleLbl="fgAccFollowNode1" presStyleIdx="0" presStyleCnt="2">
        <dgm:presLayoutVars>
          <dgm:bulletEnabled val="1"/>
        </dgm:presLayoutVars>
      </dgm:prSet>
      <dgm:spPr/>
    </dgm:pt>
    <dgm:pt modelId="{B386C470-5CA7-4782-B3E6-71B81BF1A23A}" type="pres">
      <dgm:prSet presAssocID="{CEB4CF38-BEC9-4254-A344-3D90124257E8}" presName="sp" presStyleCnt="0"/>
      <dgm:spPr/>
    </dgm:pt>
    <dgm:pt modelId="{0E2FE27D-12C2-45C0-AC45-C9C0E02A4E1D}" type="pres">
      <dgm:prSet presAssocID="{D3DB0862-C0D3-4ADE-8CEC-89FACFBC9149}" presName="arrowAndChildren" presStyleCnt="0"/>
      <dgm:spPr/>
    </dgm:pt>
    <dgm:pt modelId="{7980F9FC-0C14-4FEB-86EA-C7B5012A4D53}" type="pres">
      <dgm:prSet presAssocID="{D3DB0862-C0D3-4ADE-8CEC-89FACFBC9149}" presName="parentTextArrow" presStyleLbl="node1" presStyleIdx="0" presStyleCnt="2"/>
      <dgm:spPr/>
    </dgm:pt>
    <dgm:pt modelId="{08832A12-4F88-4267-B7DB-C24E4935878B}" type="pres">
      <dgm:prSet presAssocID="{D3DB0862-C0D3-4ADE-8CEC-89FACFBC9149}" presName="arrow" presStyleLbl="node1" presStyleIdx="1" presStyleCnt="2" custLinFactNeighborX="5113" custLinFactNeighborY="-2346"/>
      <dgm:spPr/>
    </dgm:pt>
    <dgm:pt modelId="{A6355FD7-2EBD-4E0A-BF88-A65EA1B176B7}" type="pres">
      <dgm:prSet presAssocID="{D3DB0862-C0D3-4ADE-8CEC-89FACFBC9149}" presName="descendantArrow" presStyleCnt="0"/>
      <dgm:spPr/>
    </dgm:pt>
    <dgm:pt modelId="{449DDC19-CAF6-43D4-B339-D0C8B6D9A618}" type="pres">
      <dgm:prSet presAssocID="{CD03FA4B-2CC4-4A96-BB6A-79B9B3FA37EC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F4F20183-77EB-4DEC-A217-CC8E15158C44}" srcId="{C57071E9-4738-4CC9-8458-B37A46241CDA}" destId="{B5CDFA4D-A3A6-40B3-ACC4-3F31D6A5B45B}" srcOrd="1" destOrd="0" parTransId="{49880EF7-304A-4214-9F46-62E0AD8FAEBF}" sibTransId="{982DA51C-8042-4E0F-BE33-936EFFE21741}"/>
    <dgm:cxn modelId="{4C0D7460-30F7-4DAC-A21E-3DF938256778}" type="presOf" srcId="{D3DB0862-C0D3-4ADE-8CEC-89FACFBC9149}" destId="{7980F9FC-0C14-4FEB-86EA-C7B5012A4D53}" srcOrd="0" destOrd="0" presId="urn:microsoft.com/office/officeart/2005/8/layout/process4"/>
    <dgm:cxn modelId="{CD00E3D3-6DBB-4698-A95E-11274848323D}" type="presOf" srcId="{8B4E7566-33CE-4301-B520-F9A02E5A57A0}" destId="{752DDF56-B40C-4BA5-AB8C-C96D5116AAA8}" srcOrd="0" destOrd="0" presId="urn:microsoft.com/office/officeart/2005/8/layout/process4"/>
    <dgm:cxn modelId="{E344C91E-BA73-43D2-96AE-29894DB06430}" type="presOf" srcId="{B5CDFA4D-A3A6-40B3-ACC4-3F31D6A5B45B}" destId="{C32526D6-7393-4927-B84D-B885DC1A2746}" srcOrd="0" destOrd="0" presId="urn:microsoft.com/office/officeart/2005/8/layout/process4"/>
    <dgm:cxn modelId="{C460F975-B6E3-4B46-9B55-87BBFF69B9EF}" srcId="{D3DB0862-C0D3-4ADE-8CEC-89FACFBC9149}" destId="{CD03FA4B-2CC4-4A96-BB6A-79B9B3FA37EC}" srcOrd="0" destOrd="0" parTransId="{76109AC2-71A9-44BF-BBF3-68C8955BB9CF}" sibTransId="{603F3309-D1AC-40B9-9DF5-BC8C92C59640}"/>
    <dgm:cxn modelId="{284614E0-CA66-48EA-B38A-B17B0E67313A}" type="presOf" srcId="{D3DB0862-C0D3-4ADE-8CEC-89FACFBC9149}" destId="{08832A12-4F88-4267-B7DB-C24E4935878B}" srcOrd="1" destOrd="0" presId="urn:microsoft.com/office/officeart/2005/8/layout/process4"/>
    <dgm:cxn modelId="{ECF39401-D34D-435F-847D-4A92051556AB}" type="presOf" srcId="{CD03FA4B-2CC4-4A96-BB6A-79B9B3FA37EC}" destId="{449DDC19-CAF6-43D4-B339-D0C8B6D9A618}" srcOrd="0" destOrd="0" presId="urn:microsoft.com/office/officeart/2005/8/layout/process4"/>
    <dgm:cxn modelId="{C7370164-7739-4642-9D98-DA51DB6F8C72}" srcId="{B5CDFA4D-A3A6-40B3-ACC4-3F31D6A5B45B}" destId="{8B4E7566-33CE-4301-B520-F9A02E5A57A0}" srcOrd="0" destOrd="0" parTransId="{4AE24D74-4CC8-4115-88AA-FB5658DDFF70}" sibTransId="{3E33E62A-DE36-48AC-960F-819DB35C9628}"/>
    <dgm:cxn modelId="{C0E5E597-EF18-4BBD-9A26-3623DB085C9B}" srcId="{C57071E9-4738-4CC9-8458-B37A46241CDA}" destId="{D3DB0862-C0D3-4ADE-8CEC-89FACFBC9149}" srcOrd="0" destOrd="0" parTransId="{A05A39F9-903B-4EC4-B0DB-13678494E0D8}" sibTransId="{CEB4CF38-BEC9-4254-A344-3D90124257E8}"/>
    <dgm:cxn modelId="{43BD63AC-5086-47CA-B129-A897BE4CB2A9}" type="presOf" srcId="{C57071E9-4738-4CC9-8458-B37A46241CDA}" destId="{C23C9090-5F77-4889-A0F9-916F28A1F073}" srcOrd="0" destOrd="0" presId="urn:microsoft.com/office/officeart/2005/8/layout/process4"/>
    <dgm:cxn modelId="{694F4E6C-E9D2-41AF-9E53-C6A175A2A3CC}" type="presOf" srcId="{B5CDFA4D-A3A6-40B3-ACC4-3F31D6A5B45B}" destId="{478D4821-D86C-45B2-8CFF-BC94CD027C35}" srcOrd="1" destOrd="0" presId="urn:microsoft.com/office/officeart/2005/8/layout/process4"/>
    <dgm:cxn modelId="{477EF170-C883-4E24-99AA-C861F973E05F}" type="presParOf" srcId="{C23C9090-5F77-4889-A0F9-916F28A1F073}" destId="{28EEB785-A09A-495B-A81B-7749824FB094}" srcOrd="0" destOrd="0" presId="urn:microsoft.com/office/officeart/2005/8/layout/process4"/>
    <dgm:cxn modelId="{52931EDE-B3A8-4604-8D0B-350C9A26BD7E}" type="presParOf" srcId="{28EEB785-A09A-495B-A81B-7749824FB094}" destId="{C32526D6-7393-4927-B84D-B885DC1A2746}" srcOrd="0" destOrd="0" presId="urn:microsoft.com/office/officeart/2005/8/layout/process4"/>
    <dgm:cxn modelId="{D6F79C99-07F9-4A83-9FC1-6B48258C93B5}" type="presParOf" srcId="{28EEB785-A09A-495B-A81B-7749824FB094}" destId="{478D4821-D86C-45B2-8CFF-BC94CD027C35}" srcOrd="1" destOrd="0" presId="urn:microsoft.com/office/officeart/2005/8/layout/process4"/>
    <dgm:cxn modelId="{02D46216-5CD9-4D85-A718-438978141608}" type="presParOf" srcId="{28EEB785-A09A-495B-A81B-7749824FB094}" destId="{D5585041-1D82-4738-A26B-B7ABDCC664B3}" srcOrd="2" destOrd="0" presId="urn:microsoft.com/office/officeart/2005/8/layout/process4"/>
    <dgm:cxn modelId="{879DC005-E575-4067-939C-D9914D199D37}" type="presParOf" srcId="{D5585041-1D82-4738-A26B-B7ABDCC664B3}" destId="{752DDF56-B40C-4BA5-AB8C-C96D5116AAA8}" srcOrd="0" destOrd="0" presId="urn:microsoft.com/office/officeart/2005/8/layout/process4"/>
    <dgm:cxn modelId="{849EAC11-8F76-4F06-B40A-3AC6904C5DB2}" type="presParOf" srcId="{C23C9090-5F77-4889-A0F9-916F28A1F073}" destId="{B386C470-5CA7-4782-B3E6-71B81BF1A23A}" srcOrd="1" destOrd="0" presId="urn:microsoft.com/office/officeart/2005/8/layout/process4"/>
    <dgm:cxn modelId="{844251F7-340C-438C-9118-2B3DF7E94D76}" type="presParOf" srcId="{C23C9090-5F77-4889-A0F9-916F28A1F073}" destId="{0E2FE27D-12C2-45C0-AC45-C9C0E02A4E1D}" srcOrd="2" destOrd="0" presId="urn:microsoft.com/office/officeart/2005/8/layout/process4"/>
    <dgm:cxn modelId="{3BDB98E6-7F92-40DB-B595-27ED2AAD391F}" type="presParOf" srcId="{0E2FE27D-12C2-45C0-AC45-C9C0E02A4E1D}" destId="{7980F9FC-0C14-4FEB-86EA-C7B5012A4D53}" srcOrd="0" destOrd="0" presId="urn:microsoft.com/office/officeart/2005/8/layout/process4"/>
    <dgm:cxn modelId="{551B8BF6-998B-4CB8-8D64-7CA608CBE523}" type="presParOf" srcId="{0E2FE27D-12C2-45C0-AC45-C9C0E02A4E1D}" destId="{08832A12-4F88-4267-B7DB-C24E4935878B}" srcOrd="1" destOrd="0" presId="urn:microsoft.com/office/officeart/2005/8/layout/process4"/>
    <dgm:cxn modelId="{96963474-7476-429C-AC88-6E01682FD597}" type="presParOf" srcId="{0E2FE27D-12C2-45C0-AC45-C9C0E02A4E1D}" destId="{A6355FD7-2EBD-4E0A-BF88-A65EA1B176B7}" srcOrd="2" destOrd="0" presId="urn:microsoft.com/office/officeart/2005/8/layout/process4"/>
    <dgm:cxn modelId="{BAC41A4E-33C8-468C-92FF-C3AE76D93BD4}" type="presParOf" srcId="{A6355FD7-2EBD-4E0A-BF88-A65EA1B176B7}" destId="{449DDC19-CAF6-43D4-B339-D0C8B6D9A61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D4821-D86C-45B2-8CFF-BC94CD027C35}">
      <dsp:nvSpPr>
        <dsp:cNvPr id="0" name=""/>
        <dsp:cNvSpPr/>
      </dsp:nvSpPr>
      <dsp:spPr>
        <a:xfrm>
          <a:off x="0" y="2911863"/>
          <a:ext cx="7272807" cy="19104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500" kern="1200" dirty="0" smtClean="0"/>
            <a:t>オブジェクト指向</a:t>
          </a:r>
          <a:endParaRPr kumimoji="1" lang="ja-JP" altLang="en-US" sz="3500" kern="1200" dirty="0"/>
        </a:p>
      </dsp:txBody>
      <dsp:txXfrm>
        <a:off x="0" y="2911863"/>
        <a:ext cx="7272807" cy="1031668"/>
      </dsp:txXfrm>
    </dsp:sp>
    <dsp:sp modelId="{752DDF56-B40C-4BA5-AB8C-C96D5116AAA8}">
      <dsp:nvSpPr>
        <dsp:cNvPr id="0" name=""/>
        <dsp:cNvSpPr/>
      </dsp:nvSpPr>
      <dsp:spPr>
        <a:xfrm>
          <a:off x="0" y="3905321"/>
          <a:ext cx="7272807" cy="8788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人間の理解をそのままコンピュータへ伝える</a:t>
          </a:r>
          <a:endParaRPr kumimoji="1" lang="ja-JP" altLang="en-US" sz="2700" kern="1200" dirty="0"/>
        </a:p>
      </dsp:txBody>
      <dsp:txXfrm>
        <a:off x="0" y="3905321"/>
        <a:ext cx="7272807" cy="878828"/>
      </dsp:txXfrm>
    </dsp:sp>
    <dsp:sp modelId="{08832A12-4F88-4267-B7DB-C24E4935878B}">
      <dsp:nvSpPr>
        <dsp:cNvPr id="0" name=""/>
        <dsp:cNvSpPr/>
      </dsp:nvSpPr>
      <dsp:spPr>
        <a:xfrm rot="10800000">
          <a:off x="0" y="0"/>
          <a:ext cx="7272807" cy="293834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500" kern="1200" dirty="0" smtClean="0"/>
            <a:t>非オブジェクト指向</a:t>
          </a:r>
          <a:endParaRPr kumimoji="1" lang="ja-JP" altLang="en-US" sz="3500" kern="1200" dirty="0"/>
        </a:p>
      </dsp:txBody>
      <dsp:txXfrm rot="-10800000">
        <a:off x="0" y="0"/>
        <a:ext cx="7272807" cy="1031359"/>
      </dsp:txXfrm>
    </dsp:sp>
    <dsp:sp modelId="{449DDC19-CAF6-43D4-B339-D0C8B6D9A618}">
      <dsp:nvSpPr>
        <dsp:cNvPr id="0" name=""/>
        <dsp:cNvSpPr/>
      </dsp:nvSpPr>
      <dsp:spPr>
        <a:xfrm>
          <a:off x="0" y="1033534"/>
          <a:ext cx="7272807" cy="8785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コンピュータの行う手順を説明する</a:t>
          </a:r>
          <a:endParaRPr kumimoji="1" lang="ja-JP" altLang="en-US" sz="2700" kern="1200" dirty="0"/>
        </a:p>
      </dsp:txBody>
      <dsp:txXfrm>
        <a:off x="0" y="1033534"/>
        <a:ext cx="7272807" cy="878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そろそろオブジェクト指向の勉強をし直す（本の紹介</a:t>
            </a:r>
            <a:r>
              <a:rPr lang="en-US" altLang="ja-JP" dirty="0" smtClean="0"/>
              <a:t>+α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/>
              <a:t>2013/8/6</a:t>
            </a:r>
          </a:p>
          <a:p>
            <a:r>
              <a:rPr kumimoji="1" lang="ja-JP" altLang="en-US" dirty="0" smtClean="0"/>
              <a:t>４－３－１）鈴木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29991" y="636457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くぅ</a:t>
            </a:r>
            <a:r>
              <a:rPr lang="ja-JP" altLang="en-US" dirty="0" smtClean="0"/>
              <a:t>～疲れました</a:t>
            </a:r>
            <a:r>
              <a:rPr lang="ja-JP" altLang="en-US" dirty="0" err="1" smtClean="0"/>
              <a:t>ｗ</a:t>
            </a:r>
            <a:r>
              <a:rPr lang="ja-JP" altLang="en-US" dirty="0" smtClean="0"/>
              <a:t>これ</a:t>
            </a:r>
            <a:r>
              <a:rPr lang="ja-JP" altLang="en-US" dirty="0" smtClean="0"/>
              <a:t>にて完成です</a:t>
            </a:r>
            <a:r>
              <a:rPr lang="ja-JP" altLang="en-US" dirty="0" smtClean="0"/>
              <a:t>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3608" y="-51767"/>
            <a:ext cx="3024336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package </a:t>
            </a:r>
            <a:r>
              <a:rPr lang="en-US" altLang="ja-JP" sz="1000" b="1" dirty="0" err="1"/>
              <a:t>simpleJanken</a:t>
            </a:r>
            <a:r>
              <a:rPr lang="en-US" altLang="ja-JP" sz="1000" b="1" dirty="0"/>
              <a:t>;</a:t>
            </a:r>
          </a:p>
          <a:p>
            <a:endParaRPr lang="ja-JP" altLang="en-US" sz="1000" dirty="0"/>
          </a:p>
          <a:p>
            <a:r>
              <a:rPr lang="en-US" altLang="ja-JP" sz="1000" b="1" dirty="0"/>
              <a:t>public class </a:t>
            </a:r>
            <a:r>
              <a:rPr lang="en-US" altLang="ja-JP" sz="1000" b="1" dirty="0" err="1"/>
              <a:t>NonObjectJanken</a:t>
            </a:r>
            <a:r>
              <a:rPr lang="en-US" altLang="ja-JP" sz="1000" b="1" dirty="0"/>
              <a:t> {</a:t>
            </a:r>
          </a:p>
          <a:p>
            <a:endParaRPr lang="ja-JP" altLang="en-US" sz="1000" dirty="0"/>
          </a:p>
          <a:p>
            <a:r>
              <a:rPr lang="en-US" altLang="ja-JP" sz="1000" b="1" dirty="0" smtClean="0"/>
              <a:t>public </a:t>
            </a:r>
            <a:r>
              <a:rPr lang="en-US" altLang="ja-JP" sz="1000" b="1" dirty="0"/>
              <a:t>static final </a:t>
            </a:r>
            <a:r>
              <a:rPr lang="en-US" altLang="ja-JP" sz="1000" b="1" dirty="0" err="1"/>
              <a:t>int</a:t>
            </a:r>
            <a:r>
              <a:rPr lang="en-US" altLang="ja-JP" sz="1000" b="1" dirty="0"/>
              <a:t> </a:t>
            </a:r>
            <a:r>
              <a:rPr lang="en-US" altLang="ja-JP" sz="1000" b="1" i="1" dirty="0"/>
              <a:t>GU = 0</a:t>
            </a:r>
            <a:r>
              <a:rPr lang="en-US" altLang="ja-JP" sz="1000" b="1" i="1" dirty="0" smtClean="0"/>
              <a:t>;</a:t>
            </a:r>
            <a:endParaRPr lang="en-US" altLang="ja-JP" sz="1000" b="1" i="1" dirty="0"/>
          </a:p>
          <a:p>
            <a:r>
              <a:rPr lang="en-US" altLang="ja-JP" sz="1000" b="1" dirty="0" smtClean="0"/>
              <a:t>public </a:t>
            </a:r>
            <a:r>
              <a:rPr lang="en-US" altLang="ja-JP" sz="1000" b="1" dirty="0"/>
              <a:t>static final </a:t>
            </a:r>
            <a:r>
              <a:rPr lang="en-US" altLang="ja-JP" sz="1000" b="1" dirty="0" err="1"/>
              <a:t>int</a:t>
            </a:r>
            <a:r>
              <a:rPr lang="en-US" altLang="ja-JP" sz="1000" b="1" dirty="0"/>
              <a:t> </a:t>
            </a:r>
            <a:r>
              <a:rPr lang="en-US" altLang="ja-JP" sz="1000" b="1" i="1" dirty="0"/>
              <a:t>CHO = 1;</a:t>
            </a:r>
          </a:p>
          <a:p>
            <a:r>
              <a:rPr lang="en-US" altLang="ja-JP" sz="1000" b="1" dirty="0" smtClean="0"/>
              <a:t>public </a:t>
            </a:r>
            <a:r>
              <a:rPr lang="en-US" altLang="ja-JP" sz="1000" b="1" dirty="0"/>
              <a:t>static final </a:t>
            </a:r>
            <a:r>
              <a:rPr lang="en-US" altLang="ja-JP" sz="1000" b="1" dirty="0" err="1"/>
              <a:t>int</a:t>
            </a:r>
            <a:r>
              <a:rPr lang="en-US" altLang="ja-JP" sz="1000" b="1" dirty="0"/>
              <a:t> </a:t>
            </a:r>
            <a:r>
              <a:rPr lang="en-US" altLang="ja-JP" sz="1000" b="1" i="1" dirty="0"/>
              <a:t>PA = 2;</a:t>
            </a:r>
          </a:p>
          <a:p>
            <a:endParaRPr lang="ja-JP" altLang="en-US" sz="1000" dirty="0"/>
          </a:p>
          <a:p>
            <a:r>
              <a:rPr lang="en-US" altLang="ja-JP" sz="1000" b="1" dirty="0" smtClean="0"/>
              <a:t>public </a:t>
            </a:r>
            <a:r>
              <a:rPr lang="en-US" altLang="ja-JP" sz="1000" b="1" dirty="0"/>
              <a:t>void </a:t>
            </a:r>
            <a:r>
              <a:rPr lang="en-US" altLang="ja-JP" sz="1000" b="1" dirty="0" err="1"/>
              <a:t>janken</a:t>
            </a:r>
            <a:r>
              <a:rPr lang="en-US" altLang="ja-JP" sz="1000" b="1" dirty="0"/>
              <a:t>() {</a:t>
            </a:r>
          </a:p>
          <a:p>
            <a:r>
              <a:rPr lang="en-US" altLang="ja-JP" sz="1000" dirty="0" err="1" smtClean="0"/>
              <a:t>System.</a:t>
            </a:r>
            <a:r>
              <a:rPr lang="en-US" altLang="ja-JP" sz="1000" i="1" dirty="0" err="1" smtClean="0"/>
              <a:t>out.println</a:t>
            </a:r>
            <a:r>
              <a:rPr lang="en-US" altLang="ja-JP" sz="1000" i="1" dirty="0"/>
              <a:t>("【</a:t>
            </a:r>
            <a:r>
              <a:rPr lang="ja-JP" altLang="en-US" sz="1000" i="1" dirty="0"/>
              <a:t>じゃんけん開始</a:t>
            </a:r>
            <a:r>
              <a:rPr lang="en-US" altLang="ja-JP" sz="1000" i="1" dirty="0" smtClean="0"/>
              <a:t>】");</a:t>
            </a:r>
            <a:endParaRPr lang="ja-JP" altLang="en-US" sz="1000" dirty="0"/>
          </a:p>
          <a:p>
            <a:r>
              <a:rPr lang="en-US" altLang="ja-JP" sz="1000" b="1" dirty="0" smtClean="0"/>
              <a:t>double </a:t>
            </a:r>
            <a:r>
              <a:rPr lang="en-US" altLang="ja-JP" sz="1000" b="1" dirty="0" err="1"/>
              <a:t>randomNum</a:t>
            </a:r>
            <a:r>
              <a:rPr lang="en-US" altLang="ja-JP" sz="1000" b="1" dirty="0"/>
              <a:t>;</a:t>
            </a:r>
          </a:p>
          <a:p>
            <a:r>
              <a:rPr lang="en-US" altLang="ja-JP" sz="1000" b="1" dirty="0" err="1" smtClean="0"/>
              <a:t>int</a:t>
            </a:r>
            <a:r>
              <a:rPr lang="en-US" altLang="ja-JP" sz="1000" b="1" dirty="0" smtClean="0"/>
              <a:t> </a:t>
            </a:r>
            <a:r>
              <a:rPr lang="en-US" altLang="ja-JP" sz="1000" b="1" dirty="0"/>
              <a:t>player1WinCount = 0;</a:t>
            </a:r>
          </a:p>
          <a:p>
            <a:r>
              <a:rPr lang="en-US" altLang="ja-JP" sz="1000" b="1" dirty="0" err="1" smtClean="0"/>
              <a:t>int</a:t>
            </a:r>
            <a:r>
              <a:rPr lang="en-US" altLang="ja-JP" sz="1000" b="1" dirty="0" smtClean="0"/>
              <a:t> </a:t>
            </a:r>
            <a:r>
              <a:rPr lang="en-US" altLang="ja-JP" sz="1000" b="1" dirty="0"/>
              <a:t>player2WinCount = 0;</a:t>
            </a:r>
          </a:p>
          <a:p>
            <a:endParaRPr lang="ja-JP" altLang="en-US" sz="1000" dirty="0"/>
          </a:p>
          <a:p>
            <a:r>
              <a:rPr lang="en-US" altLang="ja-JP" sz="1000" dirty="0" smtClean="0"/>
              <a:t>// </a:t>
            </a:r>
            <a:r>
              <a:rPr lang="ja-JP" altLang="en-US" sz="1000" dirty="0"/>
              <a:t>３回繰り返す</a:t>
            </a:r>
          </a:p>
          <a:p>
            <a:r>
              <a:rPr lang="nn-NO" altLang="ja-JP" sz="1000" b="1" dirty="0" smtClean="0"/>
              <a:t>for </a:t>
            </a:r>
            <a:r>
              <a:rPr lang="nn-NO" altLang="ja-JP" sz="1000" b="1" dirty="0"/>
              <a:t>(int i = 0; i &lt; 3; i++) {</a:t>
            </a:r>
          </a:p>
          <a:p>
            <a:r>
              <a:rPr lang="en-US" altLang="ja-JP" sz="1000" dirty="0" err="1" smtClean="0"/>
              <a:t>System.</a:t>
            </a:r>
            <a:r>
              <a:rPr lang="en-US" altLang="ja-JP" sz="1000" i="1" dirty="0" err="1" smtClean="0"/>
              <a:t>out.println</a:t>
            </a:r>
            <a:r>
              <a:rPr lang="en-US" altLang="ja-JP" sz="1000" i="1" dirty="0"/>
              <a:t>("\n</a:t>
            </a:r>
            <a:r>
              <a:rPr lang="ja-JP" altLang="en-US" sz="1000" i="1" dirty="0"/>
              <a:t>＝＝第</a:t>
            </a:r>
            <a:r>
              <a:rPr lang="en-US" altLang="ja-JP" sz="1000" i="1" dirty="0"/>
              <a:t>"</a:t>
            </a:r>
            <a:r>
              <a:rPr lang="ja-JP" altLang="en-US" sz="1000" i="1" dirty="0"/>
              <a:t> </a:t>
            </a:r>
            <a:r>
              <a:rPr lang="en-US" altLang="ja-JP" sz="1000" i="1" dirty="0"/>
              <a:t>+ (</a:t>
            </a:r>
            <a:r>
              <a:rPr lang="en-US" altLang="ja-JP" sz="1000" i="1" dirty="0" err="1"/>
              <a:t>i</a:t>
            </a:r>
            <a:r>
              <a:rPr lang="en-US" altLang="ja-JP" sz="1000" i="1" dirty="0"/>
              <a:t> + 1) + "</a:t>
            </a:r>
            <a:r>
              <a:rPr lang="ja-JP" altLang="en-US" sz="1000" i="1" dirty="0"/>
              <a:t>回戦＝＝</a:t>
            </a:r>
            <a:r>
              <a:rPr lang="en-US" altLang="ja-JP" sz="1000" i="1" dirty="0" smtClean="0"/>
              <a:t>");</a:t>
            </a:r>
            <a:endParaRPr lang="ja-JP" altLang="en-US" sz="1000" dirty="0"/>
          </a:p>
          <a:p>
            <a:r>
              <a:rPr lang="en-US" altLang="ja-JP" sz="1000" dirty="0"/>
              <a:t>// </a:t>
            </a:r>
            <a:r>
              <a:rPr lang="ja-JP" altLang="en-US" sz="1000" dirty="0"/>
              <a:t>プレイヤー１の手を決定</a:t>
            </a:r>
          </a:p>
          <a:p>
            <a:r>
              <a:rPr lang="en-US" altLang="ja-JP" sz="1000" b="1" dirty="0" err="1"/>
              <a:t>int</a:t>
            </a:r>
            <a:r>
              <a:rPr lang="en-US" altLang="ja-JP" sz="1000" b="1" dirty="0"/>
              <a:t> player1Hand = 0;</a:t>
            </a:r>
          </a:p>
          <a:p>
            <a:r>
              <a:rPr lang="en-US" altLang="ja-JP" sz="1000" dirty="0" err="1"/>
              <a:t>System.</a:t>
            </a:r>
            <a:r>
              <a:rPr lang="en-US" altLang="ja-JP" sz="1000" i="1" dirty="0" err="1"/>
              <a:t>out.print</a:t>
            </a:r>
            <a:r>
              <a:rPr lang="en-US" altLang="ja-JP" sz="1000" i="1" dirty="0"/>
              <a:t>("</a:t>
            </a:r>
            <a:r>
              <a:rPr lang="ja-JP" altLang="en-US" sz="1000" i="1" dirty="0"/>
              <a:t>１：</a:t>
            </a:r>
            <a:r>
              <a:rPr lang="en-US" altLang="ja-JP" sz="1000" i="1" dirty="0"/>
              <a:t>");</a:t>
            </a:r>
          </a:p>
          <a:p>
            <a:r>
              <a:rPr lang="en-US" altLang="ja-JP" sz="1000" dirty="0" err="1" smtClean="0"/>
              <a:t>randomNum</a:t>
            </a:r>
            <a:r>
              <a:rPr lang="en-US" altLang="ja-JP" sz="1000" dirty="0" smtClean="0"/>
              <a:t> </a:t>
            </a:r>
            <a:r>
              <a:rPr lang="en-US" altLang="ja-JP" sz="1000" dirty="0"/>
              <a:t>= </a:t>
            </a:r>
            <a:r>
              <a:rPr lang="en-US" altLang="ja-JP" sz="1000" dirty="0" err="1"/>
              <a:t>Math.</a:t>
            </a:r>
            <a:r>
              <a:rPr lang="en-US" altLang="ja-JP" sz="1000" i="1" dirty="0" err="1"/>
              <a:t>random</a:t>
            </a:r>
            <a:r>
              <a:rPr lang="en-US" altLang="ja-JP" sz="1000" i="1" dirty="0"/>
              <a:t>() * 3;</a:t>
            </a:r>
          </a:p>
          <a:p>
            <a:r>
              <a:rPr lang="en-US" altLang="ja-JP" sz="1000" b="1" dirty="0"/>
              <a:t>if (</a:t>
            </a:r>
            <a:r>
              <a:rPr lang="en-US" altLang="ja-JP" sz="1000" b="1" dirty="0" err="1"/>
              <a:t>randomNum</a:t>
            </a:r>
            <a:r>
              <a:rPr lang="en-US" altLang="ja-JP" sz="1000" b="1" dirty="0"/>
              <a:t> &lt; 1) {</a:t>
            </a:r>
          </a:p>
          <a:p>
            <a:r>
              <a:rPr lang="en-US" altLang="ja-JP" sz="1000" dirty="0" smtClean="0"/>
              <a:t>  player1Hand </a:t>
            </a:r>
            <a:r>
              <a:rPr lang="en-US" altLang="ja-JP" sz="1000" dirty="0"/>
              <a:t>= </a:t>
            </a:r>
            <a:r>
              <a:rPr lang="en-US" altLang="ja-JP" sz="1000" i="1" dirty="0"/>
              <a:t>GU;</a:t>
            </a:r>
          </a:p>
          <a:p>
            <a:r>
              <a:rPr lang="en-US" altLang="ja-JP" sz="1000" dirty="0" smtClean="0"/>
              <a:t>  </a:t>
            </a:r>
            <a:r>
              <a:rPr lang="en-US" altLang="ja-JP" sz="1000" dirty="0" err="1" smtClean="0"/>
              <a:t>System.</a:t>
            </a:r>
            <a:r>
              <a:rPr lang="en-US" altLang="ja-JP" sz="1000" i="1" dirty="0" err="1" smtClean="0"/>
              <a:t>out.println</a:t>
            </a:r>
            <a:r>
              <a:rPr lang="en-US" altLang="ja-JP" sz="1000" i="1" dirty="0"/>
              <a:t>("</a:t>
            </a:r>
            <a:r>
              <a:rPr lang="ja-JP" altLang="en-US" sz="1000" i="1" dirty="0"/>
              <a:t>ぐー</a:t>
            </a:r>
            <a:r>
              <a:rPr lang="en-US" altLang="ja-JP" sz="1000" i="1" dirty="0"/>
              <a:t>");</a:t>
            </a:r>
          </a:p>
          <a:p>
            <a:r>
              <a:rPr lang="en-US" altLang="ja-JP" sz="1000" dirty="0"/>
              <a:t>} </a:t>
            </a:r>
            <a:r>
              <a:rPr lang="en-US" altLang="ja-JP" sz="1000" b="1" dirty="0"/>
              <a:t>else if (</a:t>
            </a:r>
            <a:r>
              <a:rPr lang="en-US" altLang="ja-JP" sz="1000" b="1" dirty="0" err="1"/>
              <a:t>randomNum</a:t>
            </a:r>
            <a:r>
              <a:rPr lang="en-US" altLang="ja-JP" sz="1000" b="1" dirty="0"/>
              <a:t> &lt; 2) {</a:t>
            </a:r>
          </a:p>
          <a:p>
            <a:r>
              <a:rPr lang="en-US" altLang="ja-JP" sz="1000" dirty="0" smtClean="0"/>
              <a:t>  player1Hand </a:t>
            </a:r>
            <a:r>
              <a:rPr lang="en-US" altLang="ja-JP" sz="1000" dirty="0"/>
              <a:t>= </a:t>
            </a:r>
            <a:r>
              <a:rPr lang="en-US" altLang="ja-JP" sz="1000" i="1" dirty="0"/>
              <a:t>CHO;</a:t>
            </a:r>
          </a:p>
          <a:p>
            <a:r>
              <a:rPr lang="en-US" altLang="ja-JP" sz="1000" dirty="0" smtClean="0"/>
              <a:t>  </a:t>
            </a:r>
            <a:r>
              <a:rPr lang="en-US" altLang="ja-JP" sz="1000" dirty="0" err="1" smtClean="0"/>
              <a:t>System.</a:t>
            </a:r>
            <a:r>
              <a:rPr lang="en-US" altLang="ja-JP" sz="1000" i="1" dirty="0" err="1" smtClean="0"/>
              <a:t>out.println</a:t>
            </a:r>
            <a:r>
              <a:rPr lang="en-US" altLang="ja-JP" sz="1000" i="1" dirty="0"/>
              <a:t>("</a:t>
            </a:r>
            <a:r>
              <a:rPr lang="ja-JP" altLang="en-US" sz="1000" i="1" dirty="0" err="1"/>
              <a:t>ちょ</a:t>
            </a:r>
            <a:r>
              <a:rPr lang="ja-JP" altLang="en-US" sz="1000" i="1" dirty="0"/>
              <a:t>き</a:t>
            </a:r>
            <a:r>
              <a:rPr lang="en-US" altLang="ja-JP" sz="1000" i="1" dirty="0"/>
              <a:t>");</a:t>
            </a:r>
          </a:p>
          <a:p>
            <a:r>
              <a:rPr lang="en-US" altLang="ja-JP" sz="1000" dirty="0"/>
              <a:t>} </a:t>
            </a:r>
            <a:r>
              <a:rPr lang="en-US" altLang="ja-JP" sz="1000" b="1" dirty="0"/>
              <a:t>else if (</a:t>
            </a:r>
            <a:r>
              <a:rPr lang="en-US" altLang="ja-JP" sz="1000" b="1" dirty="0" err="1"/>
              <a:t>randomNum</a:t>
            </a:r>
            <a:r>
              <a:rPr lang="en-US" altLang="ja-JP" sz="1000" b="1" dirty="0"/>
              <a:t> &lt; 3) {</a:t>
            </a:r>
          </a:p>
          <a:p>
            <a:r>
              <a:rPr lang="en-US" altLang="ja-JP" sz="1000" dirty="0" smtClean="0"/>
              <a:t>  player1Hand </a:t>
            </a:r>
            <a:r>
              <a:rPr lang="en-US" altLang="ja-JP" sz="1000" dirty="0"/>
              <a:t>= </a:t>
            </a:r>
            <a:r>
              <a:rPr lang="en-US" altLang="ja-JP" sz="1000" i="1" dirty="0"/>
              <a:t>PA;</a:t>
            </a:r>
          </a:p>
          <a:p>
            <a:r>
              <a:rPr lang="en-US" altLang="ja-JP" sz="1000" dirty="0" smtClean="0"/>
              <a:t>  </a:t>
            </a:r>
            <a:r>
              <a:rPr lang="en-US" altLang="ja-JP" sz="1000" dirty="0" err="1" smtClean="0"/>
              <a:t>System.</a:t>
            </a:r>
            <a:r>
              <a:rPr lang="en-US" altLang="ja-JP" sz="1000" i="1" dirty="0" err="1" smtClean="0"/>
              <a:t>out.println</a:t>
            </a:r>
            <a:r>
              <a:rPr lang="en-US" altLang="ja-JP" sz="1000" i="1" dirty="0"/>
              <a:t>("</a:t>
            </a:r>
            <a:r>
              <a:rPr lang="ja-JP" altLang="en-US" sz="1000" i="1" dirty="0"/>
              <a:t>ぱー</a:t>
            </a:r>
            <a:r>
              <a:rPr lang="en-US" altLang="ja-JP" sz="1000" i="1" dirty="0"/>
              <a:t>");</a:t>
            </a:r>
          </a:p>
          <a:p>
            <a:r>
              <a:rPr lang="en-US" altLang="ja-JP" sz="1000" dirty="0" smtClean="0"/>
              <a:t>}</a:t>
            </a:r>
            <a:endParaRPr lang="ja-JP" altLang="en-US" sz="1000" dirty="0"/>
          </a:p>
          <a:p>
            <a:r>
              <a:rPr lang="en-US" altLang="ja-JP" sz="1000" dirty="0"/>
              <a:t>// </a:t>
            </a:r>
            <a:r>
              <a:rPr lang="ja-JP" altLang="en-US" sz="1000" dirty="0"/>
              <a:t>プレイヤー２の手を決定</a:t>
            </a:r>
          </a:p>
          <a:p>
            <a:r>
              <a:rPr lang="en-US" altLang="ja-JP" sz="1000" b="1" dirty="0" err="1"/>
              <a:t>int</a:t>
            </a:r>
            <a:r>
              <a:rPr lang="en-US" altLang="ja-JP" sz="1000" b="1" dirty="0"/>
              <a:t> player2Hand = 0;</a:t>
            </a:r>
          </a:p>
          <a:p>
            <a:r>
              <a:rPr lang="en-US" altLang="ja-JP" sz="1000" dirty="0" err="1"/>
              <a:t>System.</a:t>
            </a:r>
            <a:r>
              <a:rPr lang="en-US" altLang="ja-JP" sz="1000" i="1" dirty="0" err="1"/>
              <a:t>out.print</a:t>
            </a:r>
            <a:r>
              <a:rPr lang="en-US" altLang="ja-JP" sz="1000" i="1" dirty="0"/>
              <a:t>("</a:t>
            </a:r>
            <a:r>
              <a:rPr lang="ja-JP" altLang="en-US" sz="1000" i="1" dirty="0"/>
              <a:t>２：</a:t>
            </a:r>
            <a:r>
              <a:rPr lang="en-US" altLang="ja-JP" sz="1000" i="1" dirty="0" smtClean="0"/>
              <a:t>");</a:t>
            </a:r>
            <a:endParaRPr lang="ja-JP" altLang="en-US" sz="1000" dirty="0"/>
          </a:p>
          <a:p>
            <a:r>
              <a:rPr lang="en-US" altLang="ja-JP" sz="1000" dirty="0" err="1"/>
              <a:t>randomNum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Math.</a:t>
            </a:r>
            <a:r>
              <a:rPr lang="en-US" altLang="ja-JP" sz="1000" i="1" dirty="0" err="1"/>
              <a:t>random</a:t>
            </a:r>
            <a:r>
              <a:rPr lang="en-US" altLang="ja-JP" sz="1000" i="1" dirty="0"/>
              <a:t>() * 3;</a:t>
            </a:r>
          </a:p>
          <a:p>
            <a:r>
              <a:rPr lang="en-US" altLang="ja-JP" sz="1000" b="1" dirty="0"/>
              <a:t>if (</a:t>
            </a:r>
            <a:r>
              <a:rPr lang="en-US" altLang="ja-JP" sz="1000" b="1" dirty="0" err="1"/>
              <a:t>randomNum</a:t>
            </a:r>
            <a:r>
              <a:rPr lang="en-US" altLang="ja-JP" sz="1000" b="1" dirty="0"/>
              <a:t> &lt; 1) {</a:t>
            </a:r>
          </a:p>
          <a:p>
            <a:r>
              <a:rPr lang="en-US" altLang="ja-JP" sz="1000" dirty="0" smtClean="0"/>
              <a:t>  player2Hand </a:t>
            </a:r>
            <a:r>
              <a:rPr lang="en-US" altLang="ja-JP" sz="1000" dirty="0"/>
              <a:t>= </a:t>
            </a:r>
            <a:r>
              <a:rPr lang="en-US" altLang="ja-JP" sz="1000" i="1" dirty="0"/>
              <a:t>GU;</a:t>
            </a:r>
          </a:p>
          <a:p>
            <a:r>
              <a:rPr lang="en-US" altLang="ja-JP" sz="1000" dirty="0" smtClean="0"/>
              <a:t>  </a:t>
            </a:r>
            <a:r>
              <a:rPr lang="en-US" altLang="ja-JP" sz="1000" dirty="0" err="1" smtClean="0"/>
              <a:t>System.</a:t>
            </a:r>
            <a:r>
              <a:rPr lang="en-US" altLang="ja-JP" sz="1000" i="1" dirty="0" err="1" smtClean="0"/>
              <a:t>out.println</a:t>
            </a:r>
            <a:r>
              <a:rPr lang="en-US" altLang="ja-JP" sz="1000" i="1" dirty="0"/>
              <a:t>("</a:t>
            </a:r>
            <a:r>
              <a:rPr lang="ja-JP" altLang="en-US" sz="1000" i="1" dirty="0"/>
              <a:t>ぐー</a:t>
            </a:r>
            <a:r>
              <a:rPr lang="en-US" altLang="ja-JP" sz="1000" i="1" dirty="0"/>
              <a:t>");</a:t>
            </a:r>
          </a:p>
          <a:p>
            <a:r>
              <a:rPr lang="en-US" altLang="ja-JP" sz="1000" dirty="0"/>
              <a:t>} </a:t>
            </a:r>
            <a:r>
              <a:rPr lang="en-US" altLang="ja-JP" sz="1000" b="1" dirty="0"/>
              <a:t>else if (</a:t>
            </a:r>
            <a:r>
              <a:rPr lang="en-US" altLang="ja-JP" sz="1000" b="1" dirty="0" err="1"/>
              <a:t>randomNum</a:t>
            </a:r>
            <a:r>
              <a:rPr lang="en-US" altLang="ja-JP" sz="1000" b="1" dirty="0"/>
              <a:t> &lt; 2) {</a:t>
            </a:r>
          </a:p>
          <a:p>
            <a:r>
              <a:rPr lang="en-US" altLang="ja-JP" sz="1000" dirty="0" smtClean="0"/>
              <a:t>  player2Hand </a:t>
            </a:r>
            <a:r>
              <a:rPr lang="en-US" altLang="ja-JP" sz="1000" dirty="0"/>
              <a:t>= </a:t>
            </a:r>
            <a:r>
              <a:rPr lang="en-US" altLang="ja-JP" sz="1000" i="1" dirty="0"/>
              <a:t>CHO;</a:t>
            </a:r>
          </a:p>
          <a:p>
            <a:r>
              <a:rPr lang="en-US" altLang="ja-JP" sz="1000" dirty="0" smtClean="0"/>
              <a:t>  </a:t>
            </a:r>
            <a:r>
              <a:rPr lang="en-US" altLang="ja-JP" sz="1000" dirty="0" err="1" smtClean="0"/>
              <a:t>System.</a:t>
            </a:r>
            <a:r>
              <a:rPr lang="en-US" altLang="ja-JP" sz="1000" i="1" dirty="0" err="1" smtClean="0"/>
              <a:t>out.println</a:t>
            </a:r>
            <a:r>
              <a:rPr lang="en-US" altLang="ja-JP" sz="1000" i="1" dirty="0"/>
              <a:t>("</a:t>
            </a:r>
            <a:r>
              <a:rPr lang="ja-JP" altLang="en-US" sz="1000" i="1" dirty="0" err="1"/>
              <a:t>ちょ</a:t>
            </a:r>
            <a:r>
              <a:rPr lang="ja-JP" altLang="en-US" sz="1000" i="1" dirty="0"/>
              <a:t>き</a:t>
            </a:r>
            <a:r>
              <a:rPr lang="en-US" altLang="ja-JP" sz="1000" i="1" dirty="0"/>
              <a:t>");</a:t>
            </a:r>
          </a:p>
          <a:p>
            <a:r>
              <a:rPr lang="en-US" altLang="ja-JP" sz="1000" dirty="0"/>
              <a:t>} </a:t>
            </a:r>
            <a:r>
              <a:rPr lang="en-US" altLang="ja-JP" sz="1000" b="1" dirty="0"/>
              <a:t>else if (</a:t>
            </a:r>
            <a:r>
              <a:rPr lang="en-US" altLang="ja-JP" sz="1000" b="1" dirty="0" err="1"/>
              <a:t>randomNum</a:t>
            </a:r>
            <a:r>
              <a:rPr lang="en-US" altLang="ja-JP" sz="1000" b="1" dirty="0"/>
              <a:t> &lt; 3) {</a:t>
            </a:r>
          </a:p>
          <a:p>
            <a:r>
              <a:rPr lang="en-US" altLang="ja-JP" sz="1000" dirty="0" smtClean="0"/>
              <a:t>  player2Hand </a:t>
            </a:r>
            <a:r>
              <a:rPr lang="en-US" altLang="ja-JP" sz="1000" dirty="0"/>
              <a:t>= </a:t>
            </a:r>
            <a:r>
              <a:rPr lang="en-US" altLang="ja-JP" sz="1000" i="1" dirty="0"/>
              <a:t>PA;</a:t>
            </a:r>
          </a:p>
          <a:p>
            <a:r>
              <a:rPr lang="en-US" altLang="ja-JP" sz="1000" u="sng" dirty="0" smtClean="0"/>
              <a:t>  </a:t>
            </a:r>
            <a:r>
              <a:rPr lang="en-US" altLang="ja-JP" sz="1000" u="sng" dirty="0" err="1" smtClean="0"/>
              <a:t>System.</a:t>
            </a:r>
            <a:r>
              <a:rPr lang="en-US" altLang="ja-JP" sz="1000" i="1" u="sng" dirty="0" err="1" smtClean="0"/>
              <a:t>out.println</a:t>
            </a:r>
            <a:r>
              <a:rPr lang="en-US" altLang="ja-JP" sz="1000" i="1" u="sng" dirty="0"/>
              <a:t>("</a:t>
            </a:r>
            <a:r>
              <a:rPr lang="ja-JP" altLang="en-US" sz="1000" i="1" u="sng" dirty="0"/>
              <a:t>ぱー</a:t>
            </a:r>
            <a:r>
              <a:rPr lang="en-US" altLang="ja-JP" sz="1000" i="1" u="sng" dirty="0"/>
              <a:t>");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88024" y="620688"/>
            <a:ext cx="374441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// </a:t>
            </a:r>
            <a:r>
              <a:rPr lang="ja-JP" altLang="en-US" sz="1000" dirty="0"/>
              <a:t>手の判定</a:t>
            </a:r>
          </a:p>
          <a:p>
            <a:r>
              <a:rPr lang="en-US" altLang="ja-JP" sz="1000" dirty="0" err="1"/>
              <a:t>System.</a:t>
            </a:r>
            <a:r>
              <a:rPr lang="en-US" altLang="ja-JP" sz="1000" i="1" dirty="0" err="1"/>
              <a:t>out.print</a:t>
            </a:r>
            <a:r>
              <a:rPr lang="en-US" altLang="ja-JP" sz="1000" i="1" dirty="0"/>
              <a:t>("</a:t>
            </a:r>
            <a:r>
              <a:rPr lang="ja-JP" altLang="en-US" sz="1000" i="1" dirty="0"/>
              <a:t>結果：</a:t>
            </a:r>
            <a:r>
              <a:rPr lang="en-US" altLang="ja-JP" sz="1000" i="1" dirty="0"/>
              <a:t>");</a:t>
            </a:r>
          </a:p>
          <a:p>
            <a:r>
              <a:rPr lang="en-US" altLang="ja-JP" sz="1000" b="1" dirty="0"/>
              <a:t>if (player1Hand == </a:t>
            </a:r>
            <a:r>
              <a:rPr lang="en-US" altLang="ja-JP" sz="1000" b="1" i="1" dirty="0"/>
              <a:t>GU &amp;&amp; player2Hand == CHO || player1Hand == CHO</a:t>
            </a:r>
          </a:p>
          <a:p>
            <a:r>
              <a:rPr lang="en-US" altLang="ja-JP" sz="1000" dirty="0"/>
              <a:t>&amp;&amp; player2Hand == </a:t>
            </a:r>
            <a:r>
              <a:rPr lang="en-US" altLang="ja-JP" sz="1000" i="1" dirty="0"/>
              <a:t>PA || player1Hand == PA</a:t>
            </a:r>
          </a:p>
          <a:p>
            <a:r>
              <a:rPr lang="en-US" altLang="ja-JP" sz="1000" dirty="0"/>
              <a:t>&amp;&amp; player2Hand == </a:t>
            </a:r>
            <a:r>
              <a:rPr lang="en-US" altLang="ja-JP" sz="1000" i="1" dirty="0"/>
              <a:t>GU) {</a:t>
            </a:r>
          </a:p>
          <a:p>
            <a:r>
              <a:rPr lang="en-US" altLang="ja-JP" sz="1000" dirty="0"/>
              <a:t>player1WinCount++;</a:t>
            </a:r>
          </a:p>
          <a:p>
            <a:r>
              <a:rPr lang="en-US" altLang="ja-JP" sz="1000" dirty="0" err="1"/>
              <a:t>System.</a:t>
            </a:r>
            <a:r>
              <a:rPr lang="en-US" altLang="ja-JP" sz="1000" i="1" dirty="0" err="1"/>
              <a:t>out.println</a:t>
            </a:r>
            <a:r>
              <a:rPr lang="en-US" altLang="ja-JP" sz="1000" i="1" dirty="0"/>
              <a:t>("</a:t>
            </a:r>
            <a:r>
              <a:rPr lang="ja-JP" altLang="en-US" sz="1000" i="1" dirty="0"/>
              <a:t>プレイヤー１が勝ち</a:t>
            </a:r>
            <a:r>
              <a:rPr lang="en-US" altLang="ja-JP" sz="1000" i="1" dirty="0"/>
              <a:t>");</a:t>
            </a:r>
          </a:p>
          <a:p>
            <a:r>
              <a:rPr lang="en-US" altLang="ja-JP" sz="1000" dirty="0"/>
              <a:t>} </a:t>
            </a:r>
            <a:r>
              <a:rPr lang="en-US" altLang="ja-JP" sz="1000" b="1" dirty="0"/>
              <a:t>else if (player1Hand == </a:t>
            </a:r>
            <a:r>
              <a:rPr lang="en-US" altLang="ja-JP" sz="1000" b="1" i="1" dirty="0"/>
              <a:t>GU &amp;&amp; player2Hand == PA</a:t>
            </a:r>
          </a:p>
          <a:p>
            <a:r>
              <a:rPr lang="en-US" altLang="ja-JP" sz="1000" dirty="0"/>
              <a:t>|| player1Hand == </a:t>
            </a:r>
            <a:r>
              <a:rPr lang="en-US" altLang="ja-JP" sz="1000" i="1" dirty="0"/>
              <a:t>CHO &amp;&amp; player2Hand == GU</a:t>
            </a:r>
          </a:p>
          <a:p>
            <a:r>
              <a:rPr lang="en-US" altLang="ja-JP" sz="1000" dirty="0"/>
              <a:t>|| player1Hand == </a:t>
            </a:r>
            <a:r>
              <a:rPr lang="en-US" altLang="ja-JP" sz="1000" i="1" dirty="0"/>
              <a:t>PA &amp;&amp; player2Hand == CHO) {</a:t>
            </a:r>
          </a:p>
          <a:p>
            <a:r>
              <a:rPr lang="en-US" altLang="ja-JP" sz="1000" dirty="0"/>
              <a:t>player2WinCount++;</a:t>
            </a:r>
          </a:p>
          <a:p>
            <a:r>
              <a:rPr lang="en-US" altLang="ja-JP" sz="1000" dirty="0" err="1"/>
              <a:t>System.</a:t>
            </a:r>
            <a:r>
              <a:rPr lang="en-US" altLang="ja-JP" sz="1000" i="1" dirty="0" err="1"/>
              <a:t>out.println</a:t>
            </a:r>
            <a:r>
              <a:rPr lang="en-US" altLang="ja-JP" sz="1000" i="1" dirty="0"/>
              <a:t>("</a:t>
            </a:r>
            <a:r>
              <a:rPr lang="ja-JP" altLang="en-US" sz="1000" i="1" dirty="0"/>
              <a:t>プレイヤー２が勝ち</a:t>
            </a:r>
            <a:r>
              <a:rPr lang="en-US" altLang="ja-JP" sz="1000" i="1" dirty="0"/>
              <a:t>");</a:t>
            </a:r>
          </a:p>
          <a:p>
            <a:r>
              <a:rPr lang="en-US" altLang="ja-JP" sz="1000" dirty="0"/>
              <a:t>// </a:t>
            </a:r>
            <a:r>
              <a:rPr lang="ja-JP" altLang="en-US" sz="1000" dirty="0"/>
              <a:t>それ以外はあいこ</a:t>
            </a:r>
          </a:p>
          <a:p>
            <a:r>
              <a:rPr lang="en-US" altLang="ja-JP" sz="1000" dirty="0"/>
              <a:t>} </a:t>
            </a:r>
            <a:r>
              <a:rPr lang="en-US" altLang="ja-JP" sz="1000" b="1" dirty="0"/>
              <a:t>else {</a:t>
            </a:r>
          </a:p>
          <a:p>
            <a:r>
              <a:rPr lang="en-US" altLang="ja-JP" sz="1000" dirty="0" err="1"/>
              <a:t>System.</a:t>
            </a:r>
            <a:r>
              <a:rPr lang="en-US" altLang="ja-JP" sz="1000" i="1" dirty="0" err="1"/>
              <a:t>out.println</a:t>
            </a:r>
            <a:r>
              <a:rPr lang="en-US" altLang="ja-JP" sz="1000" i="1" dirty="0"/>
              <a:t>("</a:t>
            </a:r>
            <a:r>
              <a:rPr lang="ja-JP" altLang="en-US" sz="1000" i="1" dirty="0"/>
              <a:t>あいこ</a:t>
            </a:r>
            <a:r>
              <a:rPr lang="en-US" altLang="ja-JP" sz="1000" i="1" dirty="0"/>
              <a:t>");</a:t>
            </a:r>
          </a:p>
          <a:p>
            <a:r>
              <a:rPr lang="en-US" altLang="ja-JP" sz="1000" dirty="0"/>
              <a:t>}</a:t>
            </a:r>
          </a:p>
          <a:p>
            <a:r>
              <a:rPr lang="en-US" altLang="ja-JP" sz="1000" dirty="0"/>
              <a:t>}</a:t>
            </a:r>
          </a:p>
          <a:p>
            <a:endParaRPr lang="ja-JP" altLang="en-US" sz="1000" dirty="0"/>
          </a:p>
          <a:p>
            <a:r>
              <a:rPr lang="en-US" altLang="ja-JP" sz="1000" dirty="0"/>
              <a:t>// </a:t>
            </a:r>
            <a:r>
              <a:rPr lang="ja-JP" altLang="en-US" sz="1000" dirty="0"/>
              <a:t>結果判定</a:t>
            </a:r>
          </a:p>
          <a:p>
            <a:r>
              <a:rPr lang="en-US" altLang="ja-JP" sz="1000" dirty="0" err="1"/>
              <a:t>System.</a:t>
            </a:r>
            <a:r>
              <a:rPr lang="en-US" altLang="ja-JP" sz="1000" i="1" dirty="0" err="1"/>
              <a:t>out.println</a:t>
            </a:r>
            <a:r>
              <a:rPr lang="en-US" altLang="ja-JP" sz="1000" i="1" dirty="0"/>
              <a:t>("\n◆◆◆</a:t>
            </a:r>
            <a:r>
              <a:rPr lang="ja-JP" altLang="en-US" sz="1000" i="1" dirty="0"/>
              <a:t>結果◆◆◆</a:t>
            </a:r>
            <a:r>
              <a:rPr lang="en-US" altLang="ja-JP" sz="1000" i="1" dirty="0"/>
              <a:t>");</a:t>
            </a:r>
          </a:p>
          <a:p>
            <a:r>
              <a:rPr lang="en-US" altLang="ja-JP" sz="1000" b="1" dirty="0"/>
              <a:t>if (player1WinCount &gt; player2WinCount) {</a:t>
            </a:r>
          </a:p>
          <a:p>
            <a:r>
              <a:rPr lang="en-US" altLang="ja-JP" sz="1000" dirty="0" err="1"/>
              <a:t>System.</a:t>
            </a:r>
            <a:r>
              <a:rPr lang="en-US" altLang="ja-JP" sz="1000" i="1" dirty="0" err="1"/>
              <a:t>out.println</a:t>
            </a:r>
            <a:r>
              <a:rPr lang="en-US" altLang="ja-JP" sz="1000" i="1" dirty="0"/>
              <a:t>(player1WinCount + "</a:t>
            </a:r>
            <a:r>
              <a:rPr lang="ja-JP" altLang="en-US" sz="1000" i="1" dirty="0"/>
              <a:t>対</a:t>
            </a:r>
            <a:r>
              <a:rPr lang="en-US" altLang="ja-JP" sz="1000" i="1" dirty="0"/>
              <a:t>"</a:t>
            </a:r>
            <a:r>
              <a:rPr lang="ja-JP" altLang="en-US" sz="1000" i="1" dirty="0"/>
              <a:t> </a:t>
            </a:r>
            <a:r>
              <a:rPr lang="en-US" altLang="ja-JP" sz="1000" i="1" dirty="0"/>
              <a:t>+ player2WinCount</a:t>
            </a:r>
          </a:p>
          <a:p>
            <a:r>
              <a:rPr lang="en-US" altLang="ja-JP" sz="1000" dirty="0"/>
              <a:t>+ "</a:t>
            </a:r>
            <a:r>
              <a:rPr lang="ja-JP" altLang="en-US" sz="1000" dirty="0"/>
              <a:t>でプレイヤー１の勝ち</a:t>
            </a:r>
            <a:r>
              <a:rPr lang="en-US" altLang="ja-JP" sz="1000" dirty="0"/>
              <a:t>");</a:t>
            </a:r>
          </a:p>
          <a:p>
            <a:r>
              <a:rPr lang="en-US" altLang="ja-JP" sz="1000" dirty="0"/>
              <a:t>} </a:t>
            </a:r>
            <a:r>
              <a:rPr lang="en-US" altLang="ja-JP" sz="1000" b="1" dirty="0"/>
              <a:t>else if (player1WinCount &lt; player2WinCount) {</a:t>
            </a:r>
          </a:p>
          <a:p>
            <a:r>
              <a:rPr lang="en-US" altLang="ja-JP" sz="1000" dirty="0" err="1"/>
              <a:t>System.</a:t>
            </a:r>
            <a:r>
              <a:rPr lang="en-US" altLang="ja-JP" sz="1000" i="1" dirty="0" err="1"/>
              <a:t>out.println</a:t>
            </a:r>
            <a:r>
              <a:rPr lang="en-US" altLang="ja-JP" sz="1000" i="1" dirty="0"/>
              <a:t>(player1WinCount + "</a:t>
            </a:r>
            <a:r>
              <a:rPr lang="ja-JP" altLang="en-US" sz="1000" i="1" dirty="0"/>
              <a:t>対</a:t>
            </a:r>
            <a:r>
              <a:rPr lang="en-US" altLang="ja-JP" sz="1000" i="1" dirty="0"/>
              <a:t>"</a:t>
            </a:r>
            <a:r>
              <a:rPr lang="ja-JP" altLang="en-US" sz="1000" i="1" dirty="0"/>
              <a:t> </a:t>
            </a:r>
            <a:r>
              <a:rPr lang="en-US" altLang="ja-JP" sz="1000" i="1" dirty="0"/>
              <a:t>+ player2WinCount</a:t>
            </a:r>
          </a:p>
          <a:p>
            <a:r>
              <a:rPr lang="en-US" altLang="ja-JP" sz="1000" dirty="0"/>
              <a:t>+ "</a:t>
            </a:r>
            <a:r>
              <a:rPr lang="ja-JP" altLang="en-US" sz="1000" dirty="0"/>
              <a:t>でプレイヤー２の勝ち</a:t>
            </a:r>
            <a:r>
              <a:rPr lang="en-US" altLang="ja-JP" sz="1000" dirty="0"/>
              <a:t>");</a:t>
            </a:r>
          </a:p>
          <a:p>
            <a:r>
              <a:rPr lang="en-US" altLang="ja-JP" sz="1000" dirty="0"/>
              <a:t>}</a:t>
            </a:r>
          </a:p>
          <a:p>
            <a:r>
              <a:rPr lang="en-US" altLang="ja-JP" sz="1000" b="1" dirty="0"/>
              <a:t>if (player1WinCount == player2WinCount) {</a:t>
            </a:r>
          </a:p>
          <a:p>
            <a:r>
              <a:rPr lang="en-US" altLang="ja-JP" sz="1000" dirty="0" err="1"/>
              <a:t>System.</a:t>
            </a:r>
            <a:r>
              <a:rPr lang="en-US" altLang="ja-JP" sz="1000" i="1" dirty="0" err="1"/>
              <a:t>out.println</a:t>
            </a:r>
            <a:r>
              <a:rPr lang="en-US" altLang="ja-JP" sz="1000" i="1" dirty="0"/>
              <a:t>(player1WinCount + "</a:t>
            </a:r>
            <a:r>
              <a:rPr lang="ja-JP" altLang="en-US" sz="1000" i="1" dirty="0"/>
              <a:t>対</a:t>
            </a:r>
            <a:r>
              <a:rPr lang="en-US" altLang="ja-JP" sz="1000" i="1" dirty="0"/>
              <a:t>"</a:t>
            </a:r>
            <a:r>
              <a:rPr lang="ja-JP" altLang="en-US" sz="1000" i="1" dirty="0"/>
              <a:t> </a:t>
            </a:r>
            <a:r>
              <a:rPr lang="en-US" altLang="ja-JP" sz="1000" i="1" dirty="0"/>
              <a:t>+ player2WinCount</a:t>
            </a:r>
          </a:p>
          <a:p>
            <a:r>
              <a:rPr lang="en-US" altLang="ja-JP" sz="1000" dirty="0"/>
              <a:t>+ "</a:t>
            </a:r>
            <a:r>
              <a:rPr lang="ja-JP" altLang="en-US" sz="1000" dirty="0"/>
              <a:t>で引き分け</a:t>
            </a:r>
            <a:r>
              <a:rPr lang="en-US" altLang="ja-JP" sz="1000" dirty="0"/>
              <a:t>");</a:t>
            </a:r>
          </a:p>
          <a:p>
            <a:r>
              <a:rPr lang="en-US" altLang="ja-JP" sz="1000" dirty="0"/>
              <a:t>}</a:t>
            </a:r>
          </a:p>
          <a:p>
            <a:r>
              <a:rPr lang="en-US" altLang="ja-JP" sz="1000" dirty="0"/>
              <a:t>}</a:t>
            </a:r>
          </a:p>
          <a:p>
            <a:r>
              <a:rPr lang="en-US" altLang="ja-JP" sz="1000" dirty="0"/>
              <a:t>}</a:t>
            </a:r>
          </a:p>
          <a:p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275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こういうときどうする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/>
              <a:t>プレイヤーに名前を付けたいよ</a:t>
            </a:r>
            <a:endParaRPr lang="en-US" altLang="ja-JP" b="1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lang="ja-JP" altLang="en-US" b="1" dirty="0" smtClean="0"/>
              <a:t>２人じゃなくて大勢にしたいよ</a:t>
            </a:r>
            <a:endParaRPr lang="en-US" altLang="ja-JP" b="1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b="1" dirty="0" smtClean="0"/>
              <a:t>プレイヤー</a:t>
            </a:r>
            <a:r>
              <a:rPr lang="ja-JP" altLang="en-US" b="1" dirty="0" smtClean="0"/>
              <a:t>ごと</a:t>
            </a:r>
            <a:r>
              <a:rPr lang="ja-JP" altLang="en-US" b="1" dirty="0"/>
              <a:t>に</a:t>
            </a:r>
            <a:r>
              <a:rPr lang="ja-JP" altLang="en-US" b="1" dirty="0" smtClean="0"/>
              <a:t>戦略</a:t>
            </a:r>
            <a:r>
              <a:rPr lang="ja-JP" altLang="en-US" b="1" dirty="0" smtClean="0"/>
              <a:t>をつくりたいよ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629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こういうときどうする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/>
              <a:t>プレイヤーに名前を付けたいよ</a:t>
            </a:r>
            <a:endParaRPr lang="en-US" altLang="ja-JP" b="1" dirty="0"/>
          </a:p>
          <a:p>
            <a:pPr marL="82296" indent="0">
              <a:buNone/>
            </a:pPr>
            <a:r>
              <a:rPr lang="ja-JP" altLang="en-US" dirty="0" smtClean="0"/>
              <a:t>　</a:t>
            </a:r>
            <a:r>
              <a:rPr lang="en-US" altLang="ja-JP" sz="2800" i="1" dirty="0" smtClean="0"/>
              <a:t>player1Name</a:t>
            </a:r>
            <a:r>
              <a:rPr lang="ja-JP" altLang="en-US" sz="2800" i="1" dirty="0" smtClean="0"/>
              <a:t>的な</a:t>
            </a:r>
            <a:r>
              <a:rPr lang="ja-JP" altLang="en-US" sz="2800" i="1" dirty="0" smtClean="0"/>
              <a:t>変数を追加</a:t>
            </a:r>
            <a:r>
              <a:rPr lang="ja-JP" altLang="en-US" sz="2800" i="1" dirty="0" smtClean="0"/>
              <a:t>して</a:t>
            </a:r>
            <a:r>
              <a:rPr lang="en-US" altLang="ja-JP" sz="2800" i="1" dirty="0" smtClean="0"/>
              <a:t>…</a:t>
            </a:r>
          </a:p>
          <a:p>
            <a:pPr marL="82296" indent="0">
              <a:buNone/>
            </a:pPr>
            <a:r>
              <a:rPr kumimoji="1" lang="ja-JP" altLang="en-US" sz="2800" i="1" dirty="0"/>
              <a:t>　</a:t>
            </a:r>
            <a:r>
              <a:rPr kumimoji="1" lang="ja-JP" altLang="en-US" sz="2800" i="1" dirty="0" smtClean="0"/>
              <a:t>似たような変数が多くて面倒だなぁ</a:t>
            </a:r>
            <a:r>
              <a:rPr kumimoji="1" lang="ja-JP" altLang="en-US" dirty="0" smtClean="0"/>
              <a:t>　</a:t>
            </a:r>
            <a:endParaRPr kumimoji="1" lang="en-US" altLang="ja-JP" dirty="0"/>
          </a:p>
          <a:p>
            <a:r>
              <a:rPr lang="ja-JP" altLang="en-US" b="1" dirty="0"/>
              <a:t>２人じゃなくて大勢にしたいよ</a:t>
            </a:r>
            <a:endParaRPr lang="en-US" altLang="ja-JP" b="1" dirty="0"/>
          </a:p>
          <a:p>
            <a:pPr marL="82296" indent="0">
              <a:buNone/>
            </a:pPr>
            <a:r>
              <a:rPr kumimoji="1" lang="ja-JP" altLang="en-US" dirty="0" smtClean="0"/>
              <a:t>　</a:t>
            </a:r>
            <a:r>
              <a:rPr kumimoji="1" lang="ja-JP" altLang="en-US" sz="2800" i="1" dirty="0" smtClean="0"/>
              <a:t>結果</a:t>
            </a:r>
            <a:r>
              <a:rPr kumimoji="1" lang="ja-JP" altLang="en-US" sz="2800" i="1" dirty="0" smtClean="0"/>
              <a:t>判定</a:t>
            </a:r>
            <a:r>
              <a:rPr lang="ja-JP" altLang="en-US" sz="2800" i="1" dirty="0"/>
              <a:t>が</a:t>
            </a:r>
            <a:r>
              <a:rPr kumimoji="1" lang="ja-JP" altLang="en-US" sz="2800" i="1" dirty="0" smtClean="0"/>
              <a:t>カオスに</a:t>
            </a:r>
            <a:r>
              <a:rPr kumimoji="1" lang="en-US" altLang="ja-JP" sz="2800" i="1" dirty="0" smtClean="0"/>
              <a:t>…</a:t>
            </a:r>
            <a:r>
              <a:rPr kumimoji="1" lang="ja-JP" altLang="en-US" sz="3600" dirty="0" smtClean="0"/>
              <a:t>　</a:t>
            </a:r>
            <a:endParaRPr kumimoji="1" lang="en-US" altLang="ja-JP" sz="3600" dirty="0" smtClean="0"/>
          </a:p>
          <a:p>
            <a:endParaRPr kumimoji="1" lang="en-US" altLang="ja-JP" sz="2800" dirty="0" smtClean="0"/>
          </a:p>
          <a:p>
            <a:r>
              <a:rPr lang="ja-JP" altLang="en-US" b="1" dirty="0"/>
              <a:t>プレイヤーごとの戦略をつくりたいよ</a:t>
            </a:r>
          </a:p>
          <a:p>
            <a:pPr marL="82296" indent="0">
              <a:buNone/>
            </a:pPr>
            <a:r>
              <a:rPr kumimoji="1" lang="ja-JP" altLang="en-US" dirty="0" smtClean="0"/>
              <a:t>　</a:t>
            </a:r>
            <a:r>
              <a:rPr kumimoji="1" lang="ja-JP" altLang="en-US" sz="2800" i="1" dirty="0" smtClean="0"/>
              <a:t>！</a:t>
            </a:r>
            <a:r>
              <a:rPr kumimoji="1" lang="ja-JP" altLang="en-US" sz="2800" i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1566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非オブジェクト指向の限界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非オブジェクト指向では、ソフトウェアの変更に対応しにくい</a:t>
            </a:r>
            <a:endParaRPr lang="en-US" altLang="ja-JP" dirty="0"/>
          </a:p>
          <a:p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566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非オブジェクト指向の限界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非オブジェクト指向では、ソフトウェアの変更に対応しにくい</a:t>
            </a:r>
            <a:endParaRPr lang="en-US" altLang="ja-JP" dirty="0"/>
          </a:p>
          <a:p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変更・機能拡張</a:t>
            </a:r>
            <a:r>
              <a:rPr lang="ja-JP" altLang="en-US" dirty="0"/>
              <a:t>余裕</a:t>
            </a:r>
            <a:r>
              <a:rPr lang="ja-JP" altLang="en-US" dirty="0" smtClean="0"/>
              <a:t>です。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  そう、オブジェクト指向ならね。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4268239" y="2780928"/>
            <a:ext cx="1512168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8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204864"/>
            <a:ext cx="7498080" cy="279432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オブジェクト指向で作り直す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425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基本は写経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単体テストをつくっておく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ドライバも</a:t>
            </a:r>
            <a:r>
              <a:rPr lang="en-US" altLang="ja-JP" dirty="0" err="1" smtClean="0"/>
              <a:t>jUnit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383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2800" dirty="0" smtClean="0"/>
              <a:t>①コンピュータに行わせたいことを理解する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kumimoji="1" lang="ja-JP" altLang="en-US" sz="2800" dirty="0" smtClean="0"/>
              <a:t>②理解したことを説明できるレベルまで整理する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 smtClean="0"/>
              <a:t>③コンピュータにわかる言葉へ翻訳する</a:t>
            </a:r>
            <a:endParaRPr kumimoji="1" lang="ja-JP" altLang="en-US" sz="2800" dirty="0"/>
          </a:p>
        </p:txBody>
      </p:sp>
      <p:sp>
        <p:nvSpPr>
          <p:cNvPr id="4" name="下矢印 3"/>
          <p:cNvSpPr/>
          <p:nvPr/>
        </p:nvSpPr>
        <p:spPr>
          <a:xfrm>
            <a:off x="4211960" y="2060848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4211960" y="3645024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899592" y="2636912"/>
            <a:ext cx="8244408" cy="1152128"/>
          </a:xfrm>
          <a:prstGeom prst="ellipse">
            <a:avLst/>
          </a:prstGeom>
          <a:noFill/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カーブ矢印 7"/>
          <p:cNvSpPr/>
          <p:nvPr/>
        </p:nvSpPr>
        <p:spPr>
          <a:xfrm>
            <a:off x="8172400" y="3812310"/>
            <a:ext cx="720080" cy="2425001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55776" y="5868214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i="1" dirty="0" smtClean="0"/>
              <a:t>ここの部分を考えてみよう</a:t>
            </a:r>
            <a:endParaRPr kumimoji="1" lang="ja-JP" altLang="en-US" sz="3200" b="1" i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80112" y="19705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仕様理解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80112" y="342397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設計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80112" y="494116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プログラム言語知識</a:t>
            </a:r>
            <a:endParaRPr kumimoji="1" lang="ja-JP" altLang="en-US" sz="2400" dirty="0"/>
          </a:p>
        </p:txBody>
      </p:sp>
      <p:sp>
        <p:nvSpPr>
          <p:cNvPr id="7" name="星 24 6"/>
          <p:cNvSpPr/>
          <p:nvPr/>
        </p:nvSpPr>
        <p:spPr>
          <a:xfrm>
            <a:off x="1331640" y="5661248"/>
            <a:ext cx="7560840" cy="1008112"/>
          </a:xfrm>
          <a:prstGeom prst="star24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609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発想の転換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108488513"/>
              </p:ext>
            </p:extLst>
          </p:nvPr>
        </p:nvGraphicFramePr>
        <p:xfrm>
          <a:off x="1259632" y="1268760"/>
          <a:ext cx="7272808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08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現実世界の状況</a:t>
            </a:r>
            <a:r>
              <a:rPr lang="ja-JP" altLang="en-US" dirty="0" smtClean="0"/>
              <a:t>を</a:t>
            </a:r>
            <a:r>
              <a:rPr lang="ja-JP" altLang="en-US" dirty="0"/>
              <a:t>落とし込む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196752"/>
            <a:ext cx="7498080" cy="53285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2400" dirty="0" smtClean="0"/>
              <a:t>司会「これから</a:t>
            </a:r>
            <a:r>
              <a:rPr lang="en-US" altLang="ja-JP" sz="2400" dirty="0" err="1" smtClean="0"/>
              <a:t>nashiki</a:t>
            </a:r>
            <a:r>
              <a:rPr lang="ja-JP" altLang="en-US" sz="2400" dirty="0" err="1" smtClean="0"/>
              <a:t>さん</a:t>
            </a:r>
            <a:r>
              <a:rPr lang="ja-JP" altLang="en-US" sz="2400" dirty="0" smtClean="0"/>
              <a:t>と</a:t>
            </a:r>
            <a:r>
              <a:rPr lang="en-US" altLang="ja-JP" sz="2400" dirty="0" err="1" smtClean="0"/>
              <a:t>nemoto</a:t>
            </a:r>
            <a:r>
              <a:rPr lang="ja-JP" altLang="en-US" sz="2400" dirty="0" err="1" smtClean="0"/>
              <a:t>さんの</a:t>
            </a:r>
            <a:r>
              <a:rPr lang="ja-JP" altLang="en-US" sz="2400" dirty="0" smtClean="0"/>
              <a:t>２人で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　じゃんけん３本勝負をしてもらいます。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　では１回戦、</a:t>
            </a:r>
            <a:r>
              <a:rPr lang="ja-JP" altLang="en-US" sz="2400" dirty="0" err="1" smtClean="0"/>
              <a:t>じゃん</a:t>
            </a:r>
            <a:r>
              <a:rPr lang="en-US" altLang="ja-JP" sz="2400" dirty="0" smtClean="0"/>
              <a:t>!</a:t>
            </a:r>
            <a:r>
              <a:rPr lang="ja-JP" altLang="en-US" sz="2400" dirty="0" err="1" smtClean="0"/>
              <a:t>けん</a:t>
            </a:r>
            <a:r>
              <a:rPr lang="en-US" altLang="ja-JP" sz="2400" dirty="0" smtClean="0"/>
              <a:t>!</a:t>
            </a:r>
            <a:r>
              <a:rPr lang="ja-JP" altLang="en-US" sz="2400" dirty="0" smtClean="0"/>
              <a:t>」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梨　「グー」　</a:t>
            </a:r>
            <a:r>
              <a:rPr kumimoji="1" lang="ja-JP" altLang="en-US" sz="2400" dirty="0" smtClean="0"/>
              <a:t>根「パー」</a:t>
            </a:r>
            <a:endParaRPr kumimoji="1" lang="en-US" altLang="ja-JP" sz="2400" dirty="0" smtClean="0"/>
          </a:p>
          <a:p>
            <a:pPr marL="82296" indent="0">
              <a:buNone/>
            </a:pPr>
            <a:r>
              <a:rPr kumimoji="1" lang="ja-JP" altLang="en-US" sz="2400" dirty="0" smtClean="0"/>
              <a:t>司会「はい</a:t>
            </a:r>
            <a:r>
              <a:rPr kumimoji="1" lang="en-US" altLang="ja-JP" sz="2400" dirty="0" err="1" smtClean="0"/>
              <a:t>nemoto</a:t>
            </a:r>
            <a:r>
              <a:rPr kumimoji="1" lang="ja-JP" altLang="en-US" sz="2400" dirty="0" err="1" smtClean="0"/>
              <a:t>さんの</a:t>
            </a:r>
            <a:r>
              <a:rPr kumimoji="1" lang="ja-JP" altLang="en-US" sz="2400" dirty="0" smtClean="0"/>
              <a:t>勝ちでーす」</a:t>
            </a:r>
            <a:endParaRPr kumimoji="1"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司会「続いて第二回戦！・・・」</a:t>
            </a:r>
            <a:endParaRPr kumimoji="1" lang="en-US" altLang="ja-JP" sz="2400" dirty="0" smtClean="0"/>
          </a:p>
          <a:p>
            <a:pPr marL="82296" indent="0">
              <a:buNone/>
            </a:pPr>
            <a:r>
              <a:rPr kumimoji="1" lang="ja-JP" altLang="en-US" sz="2400" dirty="0" smtClean="0"/>
              <a:t>～～～～～～～～～～～～～～</a:t>
            </a:r>
            <a:endParaRPr lang="en-US" altLang="ja-JP" sz="2400" dirty="0"/>
          </a:p>
          <a:p>
            <a:pPr marL="82296" indent="0">
              <a:buNone/>
            </a:pPr>
            <a:r>
              <a:rPr lang="ja-JP" altLang="en-US" sz="2400" dirty="0" smtClean="0"/>
              <a:t>司会「これで３回勝負終わりです。お二人は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　　　何回勝ちましたか」</a:t>
            </a:r>
            <a:endParaRPr lang="en-US" altLang="ja-JP" sz="2400" dirty="0" smtClean="0"/>
          </a:p>
          <a:p>
            <a:pPr marL="82296" indent="0">
              <a:buNone/>
            </a:pPr>
            <a:r>
              <a:rPr kumimoji="1" lang="ja-JP" altLang="en-US" sz="2400" dirty="0" smtClean="0"/>
              <a:t>梨　「１回です」　根「２回です」</a:t>
            </a:r>
            <a:endParaRPr kumimoji="1" lang="en-US" altLang="ja-JP" sz="2400" dirty="0" smtClean="0"/>
          </a:p>
          <a:p>
            <a:pPr marL="82296" indent="0">
              <a:buNone/>
            </a:pP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司会「ということは</a:t>
            </a:r>
            <a:r>
              <a:rPr lang="en-US" altLang="ja-JP" sz="2400" dirty="0" err="1" smtClean="0"/>
              <a:t>nemoto</a:t>
            </a:r>
            <a:r>
              <a:rPr lang="ja-JP" altLang="en-US" sz="2400" dirty="0" err="1" smtClean="0"/>
              <a:t>さんの</a:t>
            </a:r>
            <a:r>
              <a:rPr lang="ja-JP" altLang="en-US" sz="2400" dirty="0" smtClean="0"/>
              <a:t>優勝です！」</a:t>
            </a:r>
            <a:endParaRPr lang="en-US" altLang="ja-JP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1187624" y="1196752"/>
            <a:ext cx="7632848" cy="540060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53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なぜ、あなたは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でオブジェクト指向開発ができないのか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-Java</a:t>
            </a:r>
            <a:r>
              <a:rPr lang="ja-JP" altLang="en-US" dirty="0" smtClean="0"/>
              <a:t>の壁を克服する実践トレーニング</a:t>
            </a:r>
            <a:r>
              <a:rPr lang="en-US" altLang="ja-JP" dirty="0" smtClean="0"/>
              <a:t>-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2004</a:t>
            </a:r>
            <a:r>
              <a:rPr lang="ja-JP" altLang="en-US" dirty="0"/>
              <a:t>年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2</a:t>
            </a:r>
            <a:r>
              <a:rPr lang="ja-JP" altLang="en-US" dirty="0"/>
              <a:t>日発売</a:t>
            </a:r>
          </a:p>
          <a:p>
            <a:pPr marL="82296" indent="0">
              <a:buNone/>
            </a:pPr>
            <a:r>
              <a:rPr lang="ja-JP" altLang="en-US" dirty="0"/>
              <a:t>小森裕介（エスエムジー株式会社</a:t>
            </a:r>
            <a:r>
              <a:rPr lang="ja-JP" altLang="en-US" dirty="0" smtClean="0"/>
              <a:t>）著</a:t>
            </a:r>
            <a:endParaRPr lang="ja-JP" altLang="en-US" dirty="0"/>
          </a:p>
          <a:p>
            <a:pPr marL="82296" indent="0">
              <a:buNone/>
            </a:pPr>
            <a:r>
              <a:rPr lang="en-US" altLang="ja-JP" dirty="0" smtClean="0"/>
              <a:t>A5</a:t>
            </a:r>
            <a:r>
              <a:rPr lang="ja-JP" altLang="en-US" dirty="0"/>
              <a:t>判／</a:t>
            </a:r>
            <a:r>
              <a:rPr lang="en-US" altLang="ja-JP" dirty="0"/>
              <a:t>296</a:t>
            </a:r>
            <a:r>
              <a:rPr lang="ja-JP" altLang="en-US" dirty="0"/>
              <a:t>ページ</a:t>
            </a:r>
          </a:p>
          <a:p>
            <a:pPr marL="82296" indent="0">
              <a:buNone/>
            </a:pPr>
            <a:r>
              <a:rPr lang="ja-JP" altLang="en-US" dirty="0"/>
              <a:t>定価</a:t>
            </a:r>
            <a:r>
              <a:rPr lang="en-US" altLang="ja-JP" dirty="0"/>
              <a:t>2,289</a:t>
            </a:r>
            <a:r>
              <a:rPr lang="ja-JP" altLang="en-US" dirty="0"/>
              <a:t>円（本体</a:t>
            </a:r>
            <a:r>
              <a:rPr lang="en-US" altLang="ja-JP" dirty="0"/>
              <a:t>2,180</a:t>
            </a:r>
            <a:r>
              <a:rPr lang="ja-JP" altLang="en-US" dirty="0"/>
              <a:t>円）</a:t>
            </a:r>
          </a:p>
          <a:p>
            <a:pPr marL="82296" indent="0">
              <a:buNone/>
            </a:pPr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/>
          </a:p>
        </p:txBody>
      </p:sp>
      <p:pic>
        <p:nvPicPr>
          <p:cNvPr id="4" name="Picture 2" descr="C:\Users\Owner\Pictures\OU09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0084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1340768"/>
            <a:ext cx="7498080" cy="54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2400" b="1" dirty="0" smtClean="0"/>
              <a:t>司会の行ったこと</a:t>
            </a:r>
            <a:endParaRPr lang="en-US" altLang="ja-JP" sz="2400" b="1" dirty="0" smtClean="0"/>
          </a:p>
          <a:p>
            <a:pPr marL="82296" indent="0">
              <a:buNone/>
            </a:pPr>
            <a:r>
              <a:rPr lang="ja-JP" altLang="en-US" sz="2400" dirty="0" smtClean="0"/>
              <a:t>・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/>
              <a:t>・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b="1" dirty="0" smtClean="0"/>
              <a:t>梨さんの行ったこと</a:t>
            </a:r>
            <a:endParaRPr lang="en-US" altLang="ja-JP" sz="2400" b="1" dirty="0"/>
          </a:p>
          <a:p>
            <a:pPr marL="82296" indent="0">
              <a:buNone/>
            </a:pPr>
            <a:r>
              <a:rPr lang="ja-JP" altLang="en-US" sz="2400" dirty="0" smtClean="0"/>
              <a:t>・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</a:t>
            </a:r>
            <a:endParaRPr lang="en-US" altLang="ja-JP" sz="2400" dirty="0"/>
          </a:p>
          <a:p>
            <a:pPr marL="82296" indent="0">
              <a:buNone/>
            </a:pPr>
            <a:r>
              <a:rPr lang="ja-JP" altLang="en-US" sz="2400" dirty="0" smtClean="0"/>
              <a:t>・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b="1" dirty="0" smtClean="0"/>
              <a:t>根さんの行ったこと</a:t>
            </a:r>
            <a:endParaRPr lang="en-US" altLang="ja-JP" sz="2400" b="1" dirty="0" smtClean="0"/>
          </a:p>
          <a:p>
            <a:pPr marL="82296" indent="0">
              <a:buNone/>
            </a:pPr>
            <a:r>
              <a:rPr lang="ja-JP" altLang="en-US" sz="2400" dirty="0" smtClean="0"/>
              <a:t>・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/>
              <a:t>・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</a:t>
            </a:r>
            <a:endParaRPr kumimoji="1" lang="en-US" altLang="ja-JP" sz="2400" dirty="0" smtClean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それぞれ何をしてる？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9594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32656"/>
            <a:ext cx="7498080" cy="6192688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ja-JP" altLang="en-US" sz="2400" b="1" dirty="0" smtClean="0"/>
              <a:t>司会の行ったこと</a:t>
            </a:r>
            <a:endParaRPr lang="en-US" altLang="ja-JP" sz="2400" b="1" dirty="0" smtClean="0"/>
          </a:p>
          <a:p>
            <a:pPr marL="82296" indent="0">
              <a:buNone/>
            </a:pPr>
            <a:r>
              <a:rPr lang="ja-JP" altLang="en-US" sz="2400" dirty="0" smtClean="0"/>
              <a:t>・じゃんけん３回勝負の開始を宣言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・じゃん！けん！と叫ぶ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・手から勝敗を判定する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・最終的に勝った回数を聞く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・総合勝ち数から優勝を決める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b="1" dirty="0" smtClean="0"/>
              <a:t>梨さんの行ったこと</a:t>
            </a:r>
            <a:endParaRPr lang="en-US" altLang="ja-JP" sz="2400" b="1" dirty="0"/>
          </a:p>
          <a:p>
            <a:pPr marL="82296" indent="0">
              <a:buNone/>
            </a:pPr>
            <a:r>
              <a:rPr lang="ja-JP" altLang="en-US" sz="2400" dirty="0" smtClean="0"/>
              <a:t>・じゃんけんの手を出す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・審判から勝敗を聞く</a:t>
            </a:r>
            <a:endParaRPr lang="en-US" altLang="ja-JP" sz="2400" dirty="0"/>
          </a:p>
          <a:p>
            <a:pPr marL="82296" indent="0">
              <a:buNone/>
            </a:pPr>
            <a:r>
              <a:rPr lang="ja-JP" altLang="en-US" sz="2400" dirty="0" smtClean="0"/>
              <a:t>・勝った回数を答える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b="1" dirty="0" smtClean="0"/>
              <a:t>根さんの行ったこと</a:t>
            </a:r>
            <a:endParaRPr lang="en-US" altLang="ja-JP" sz="2400" b="1" dirty="0" smtClean="0"/>
          </a:p>
          <a:p>
            <a:pPr marL="82296" indent="0">
              <a:buNone/>
            </a:pPr>
            <a:r>
              <a:rPr lang="ja-JP" altLang="en-US" sz="2400" dirty="0" smtClean="0"/>
              <a:t>・じゃんけんの手を出す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・審判から勝敗を聞く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・勝った回数を答える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16512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32656"/>
            <a:ext cx="7498080" cy="6192688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ja-JP" altLang="en-US" sz="2400" b="1" dirty="0" smtClean="0"/>
              <a:t>司会の行ったこと</a:t>
            </a:r>
            <a:endParaRPr lang="en-US" altLang="ja-JP" sz="2400" b="1" dirty="0" smtClean="0"/>
          </a:p>
          <a:p>
            <a:pPr marL="82296" indent="0">
              <a:buNone/>
            </a:pPr>
            <a:r>
              <a:rPr lang="ja-JP" altLang="en-US" sz="2400" dirty="0" smtClean="0"/>
              <a:t>・じゃんけん３回勝負の開始を宣言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・じゃん！けん！と叫ぶ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・手から勝敗を判定する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・最終的に勝った回数を聞く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・総合勝ち数から優勝を決める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b="1" dirty="0" smtClean="0"/>
              <a:t>梨さんの行ったこと</a:t>
            </a:r>
            <a:endParaRPr lang="en-US" altLang="ja-JP" sz="2400" b="1" dirty="0"/>
          </a:p>
          <a:p>
            <a:pPr marL="82296" indent="0">
              <a:buNone/>
            </a:pPr>
            <a:r>
              <a:rPr lang="ja-JP" altLang="en-US" sz="2400" dirty="0" smtClean="0"/>
              <a:t>・じゃんけんの手を出す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・審判から勝敗を聞く</a:t>
            </a:r>
            <a:endParaRPr lang="en-US" altLang="ja-JP" sz="2400" dirty="0"/>
          </a:p>
          <a:p>
            <a:pPr marL="82296" indent="0">
              <a:buNone/>
            </a:pPr>
            <a:r>
              <a:rPr lang="ja-JP" altLang="en-US" sz="2400" dirty="0" smtClean="0"/>
              <a:t>・勝った回数を答える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b="1" dirty="0" smtClean="0"/>
              <a:t>根さんの行ったこと</a:t>
            </a:r>
            <a:endParaRPr lang="en-US" altLang="ja-JP" sz="2400" b="1" dirty="0" smtClean="0"/>
          </a:p>
          <a:p>
            <a:pPr marL="82296" indent="0">
              <a:buNone/>
            </a:pPr>
            <a:r>
              <a:rPr lang="ja-JP" altLang="en-US" sz="2400" dirty="0" smtClean="0"/>
              <a:t>・じゃんけんの手を出す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・審判から勝敗を聞く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・勝った回数を答える</a:t>
            </a:r>
            <a:endParaRPr lang="en-US" altLang="ja-JP" sz="2400" dirty="0" smtClean="0"/>
          </a:p>
        </p:txBody>
      </p:sp>
      <p:sp>
        <p:nvSpPr>
          <p:cNvPr id="2" name="角丸四角形 1"/>
          <p:cNvSpPr/>
          <p:nvPr/>
        </p:nvSpPr>
        <p:spPr>
          <a:xfrm>
            <a:off x="1187624" y="2996952"/>
            <a:ext cx="3888432" cy="3600400"/>
          </a:xfrm>
          <a:prstGeom prst="roundRect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右矢印 3"/>
          <p:cNvSpPr/>
          <p:nvPr/>
        </p:nvSpPr>
        <p:spPr>
          <a:xfrm>
            <a:off x="5220072" y="4221088"/>
            <a:ext cx="1152128" cy="79208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72200" y="4423339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 smtClean="0"/>
              <a:t>同じ役割</a:t>
            </a:r>
            <a:r>
              <a:rPr kumimoji="1" lang="en-US" altLang="ja-JP" sz="2400" u="sng" dirty="0" smtClean="0"/>
              <a:t>(</a:t>
            </a:r>
            <a:r>
              <a:rPr kumimoji="1" lang="ja-JP" altLang="en-US" sz="2400" u="sng" dirty="0" smtClean="0"/>
              <a:t>クラス</a:t>
            </a:r>
            <a:r>
              <a:rPr kumimoji="1" lang="en-US" altLang="ja-JP" sz="2400" u="sng" dirty="0" smtClean="0"/>
              <a:t>)</a:t>
            </a:r>
            <a:r>
              <a:rPr kumimoji="1" lang="ja-JP" altLang="en-US" sz="2400" u="sng" dirty="0" smtClean="0"/>
              <a:t>！</a:t>
            </a:r>
            <a:endParaRPr kumimoji="1" lang="ja-JP" altLang="en-US" sz="2400" u="sng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44340" y="38980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3"/>
                </a:solidFill>
              </a:rPr>
              <a:t>やってること</a:t>
            </a:r>
            <a:r>
              <a:rPr lang="ja-JP" altLang="en-US" dirty="0" smtClean="0">
                <a:solidFill>
                  <a:schemeClr val="accent3"/>
                </a:solidFill>
              </a:rPr>
              <a:t>は同じ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81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メッセージのやり取りをしてる</a:t>
            </a:r>
            <a:endParaRPr kumimoji="1" lang="ja-JP" altLang="en-US" dirty="0"/>
          </a:p>
        </p:txBody>
      </p:sp>
      <p:pic>
        <p:nvPicPr>
          <p:cNvPr id="1026" name="Picture 2" descr="C:\Users\Owner\AppData\Local\Microsoft\Windows\Temporary Internet Files\Content.IE5\4HAQ1M3E\MC90043490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84488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2987824" y="1700808"/>
            <a:ext cx="33123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2987824" y="3739456"/>
            <a:ext cx="33123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2987824" y="4999460"/>
            <a:ext cx="33123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Users\Owner\AppData\Local\Microsoft\Windows\Temporary Internet Files\Content.IE5\MOK48ZBF\MC90043265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7" y="3028505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095836" y="134076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じゃん！けん！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 rot="10800000">
            <a:off x="2987824" y="2420888"/>
            <a:ext cx="33123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93671" y="4105502"/>
            <a:ext cx="78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司会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003412" y="4084927"/>
            <a:ext cx="154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95835" y="205155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手を出す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095835" y="337012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あなたの勝ち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負けです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95835" y="463012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何回勝ちました？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 rot="10800000">
            <a:off x="2987824" y="5644783"/>
            <a:ext cx="33123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095835" y="527545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○○回です</a:t>
            </a:r>
            <a:endParaRPr kumimoji="1" lang="ja-JP" altLang="en-US" dirty="0"/>
          </a:p>
        </p:txBody>
      </p:sp>
      <p:sp>
        <p:nvSpPr>
          <p:cNvPr id="19" name="左カーブ矢印 18"/>
          <p:cNvSpPr/>
          <p:nvPr/>
        </p:nvSpPr>
        <p:spPr>
          <a:xfrm>
            <a:off x="6516217" y="1722988"/>
            <a:ext cx="720080" cy="985933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左カーブ矢印 19"/>
          <p:cNvSpPr/>
          <p:nvPr/>
        </p:nvSpPr>
        <p:spPr>
          <a:xfrm>
            <a:off x="6643372" y="4967150"/>
            <a:ext cx="720080" cy="985933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204864"/>
            <a:ext cx="7498080" cy="279432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そろそろプログラムへ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2176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292080" y="116632"/>
            <a:ext cx="3712456" cy="561662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20072" y="1124744"/>
            <a:ext cx="28083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200" dirty="0"/>
          </a:p>
          <a:p>
            <a:r>
              <a:rPr lang="en-US" altLang="ja-JP" sz="1200" dirty="0"/>
              <a:t>public void </a:t>
            </a:r>
            <a:r>
              <a:rPr lang="en-US" altLang="ja-JP" sz="1200" dirty="0" err="1"/>
              <a:t>notifyResult</a:t>
            </a:r>
            <a:r>
              <a:rPr lang="en-US" altLang="ja-JP" sz="1200" dirty="0"/>
              <a:t>(</a:t>
            </a:r>
            <a:r>
              <a:rPr lang="en-US" altLang="ja-JP" sz="1200" dirty="0" err="1"/>
              <a:t>boolean</a:t>
            </a:r>
            <a:r>
              <a:rPr lang="en-US" altLang="ja-JP" sz="1200" dirty="0"/>
              <a:t> result) {</a:t>
            </a:r>
          </a:p>
          <a:p>
            <a:r>
              <a:rPr lang="en-US" altLang="ja-JP" sz="1200" dirty="0"/>
              <a:t>if (result) {</a:t>
            </a:r>
          </a:p>
          <a:p>
            <a:r>
              <a:rPr lang="en-US" altLang="ja-JP" sz="1200" dirty="0" err="1"/>
              <a:t>winCount</a:t>
            </a:r>
            <a:r>
              <a:rPr lang="en-US" altLang="ja-JP" sz="1200" dirty="0"/>
              <a:t>++;</a:t>
            </a:r>
          </a:p>
          <a:p>
            <a:r>
              <a:rPr lang="en-US" altLang="ja-JP" sz="1200" dirty="0"/>
              <a:t>}</a:t>
            </a:r>
          </a:p>
          <a:p>
            <a:r>
              <a:rPr lang="en-US" altLang="ja-JP" sz="1200" dirty="0"/>
              <a:t>}</a:t>
            </a:r>
          </a:p>
          <a:p>
            <a:endParaRPr lang="ja-JP" altLang="en-US" sz="1200" dirty="0"/>
          </a:p>
          <a:p>
            <a:r>
              <a:rPr lang="en-US" altLang="ja-JP" sz="1200" dirty="0"/>
              <a:t>public </a:t>
            </a:r>
            <a:r>
              <a:rPr lang="en-US" altLang="ja-JP" sz="1200" dirty="0" err="1"/>
              <a:t>int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getWinCount</a:t>
            </a:r>
            <a:r>
              <a:rPr lang="en-US" altLang="ja-JP" sz="1200" dirty="0"/>
              <a:t>() {</a:t>
            </a:r>
          </a:p>
          <a:p>
            <a:r>
              <a:rPr lang="en-US" altLang="ja-JP" sz="1200" dirty="0"/>
              <a:t>return </a:t>
            </a:r>
            <a:r>
              <a:rPr lang="en-US" altLang="ja-JP" sz="1200" dirty="0" err="1"/>
              <a:t>winCount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}</a:t>
            </a:r>
          </a:p>
          <a:p>
            <a:endParaRPr lang="ja-JP" altLang="en-US" sz="1200" dirty="0"/>
          </a:p>
          <a:p>
            <a:r>
              <a:rPr lang="en-US" altLang="ja-JP" sz="1200" dirty="0"/>
              <a:t>public String </a:t>
            </a:r>
            <a:r>
              <a:rPr lang="en-US" altLang="ja-JP" sz="1200" dirty="0" err="1"/>
              <a:t>getName</a:t>
            </a:r>
            <a:r>
              <a:rPr lang="en-US" altLang="ja-JP" sz="1200" dirty="0"/>
              <a:t>() {</a:t>
            </a:r>
          </a:p>
          <a:p>
            <a:r>
              <a:rPr lang="en-US" altLang="ja-JP" sz="1200" dirty="0"/>
              <a:t>return name;</a:t>
            </a:r>
          </a:p>
          <a:p>
            <a:r>
              <a:rPr lang="en-US" altLang="ja-JP" sz="1200" dirty="0" smtClean="0"/>
              <a:t>}</a:t>
            </a:r>
            <a:endParaRPr lang="en-US" altLang="ja-JP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03648" y="1268760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package </a:t>
            </a:r>
            <a:r>
              <a:rPr lang="en-US" altLang="ja-JP" sz="1200" dirty="0" err="1"/>
              <a:t>objectJanken.model</a:t>
            </a:r>
            <a:r>
              <a:rPr lang="en-US" altLang="ja-JP" sz="1200" dirty="0"/>
              <a:t>;</a:t>
            </a:r>
          </a:p>
          <a:p>
            <a:endParaRPr lang="en-US" altLang="ja-JP" sz="1200" dirty="0"/>
          </a:p>
          <a:p>
            <a:r>
              <a:rPr lang="en-US" altLang="ja-JP" sz="1200" dirty="0"/>
              <a:t>public class Player {</a:t>
            </a:r>
          </a:p>
          <a:p>
            <a:endParaRPr lang="en-US" altLang="ja-JP" sz="1200" dirty="0"/>
          </a:p>
          <a:p>
            <a:r>
              <a:rPr lang="en-US" altLang="ja-JP" sz="1200" dirty="0" smtClean="0"/>
              <a:t>public </a:t>
            </a:r>
            <a:r>
              <a:rPr lang="en-US" altLang="ja-JP" sz="1200" dirty="0"/>
              <a:t>static final </a:t>
            </a:r>
            <a:r>
              <a:rPr lang="en-US" altLang="ja-JP" sz="1200" dirty="0" err="1"/>
              <a:t>int</a:t>
            </a:r>
            <a:r>
              <a:rPr lang="en-US" altLang="ja-JP" sz="1200" dirty="0"/>
              <a:t> GU = 0;</a:t>
            </a:r>
          </a:p>
          <a:p>
            <a:r>
              <a:rPr lang="en-US" altLang="ja-JP" sz="1200" dirty="0" smtClean="0"/>
              <a:t>public </a:t>
            </a:r>
            <a:r>
              <a:rPr lang="en-US" altLang="ja-JP" sz="1200" dirty="0"/>
              <a:t>static final </a:t>
            </a:r>
            <a:r>
              <a:rPr lang="en-US" altLang="ja-JP" sz="1200" dirty="0" err="1"/>
              <a:t>int</a:t>
            </a:r>
            <a:r>
              <a:rPr lang="en-US" altLang="ja-JP" sz="1200" dirty="0"/>
              <a:t> CHO = 1;</a:t>
            </a:r>
          </a:p>
          <a:p>
            <a:r>
              <a:rPr lang="en-US" altLang="ja-JP" sz="1200" dirty="0" smtClean="0"/>
              <a:t>public </a:t>
            </a:r>
            <a:r>
              <a:rPr lang="en-US" altLang="ja-JP" sz="1200" dirty="0"/>
              <a:t>static final </a:t>
            </a:r>
            <a:r>
              <a:rPr lang="en-US" altLang="ja-JP" sz="1200" dirty="0" err="1"/>
              <a:t>int</a:t>
            </a:r>
            <a:r>
              <a:rPr lang="en-US" altLang="ja-JP" sz="1200" dirty="0"/>
              <a:t> PA = 2;</a:t>
            </a:r>
          </a:p>
          <a:p>
            <a:endParaRPr lang="en-US" altLang="ja-JP" sz="1200" dirty="0" smtClean="0"/>
          </a:p>
          <a:p>
            <a:r>
              <a:rPr lang="en-US" altLang="ja-JP" sz="1200" dirty="0" smtClean="0"/>
              <a:t>private </a:t>
            </a:r>
            <a:r>
              <a:rPr lang="en-US" altLang="ja-JP" sz="1200" dirty="0"/>
              <a:t>String name;</a:t>
            </a:r>
          </a:p>
          <a:p>
            <a:endParaRPr lang="en-US" altLang="ja-JP" sz="1200" dirty="0" smtClean="0"/>
          </a:p>
          <a:p>
            <a:r>
              <a:rPr lang="en-US" altLang="ja-JP" sz="1200" dirty="0" smtClean="0"/>
              <a:t>private </a:t>
            </a:r>
            <a:r>
              <a:rPr lang="en-US" altLang="ja-JP" sz="1200" dirty="0" err="1"/>
              <a:t>int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winCount</a:t>
            </a:r>
            <a:r>
              <a:rPr lang="en-US" altLang="ja-JP" sz="1200" dirty="0"/>
              <a:t> = 0;</a:t>
            </a:r>
          </a:p>
          <a:p>
            <a:endParaRPr lang="en-US" altLang="ja-JP" sz="1200" dirty="0"/>
          </a:p>
          <a:p>
            <a:r>
              <a:rPr lang="en-US" altLang="ja-JP" sz="1200" dirty="0" smtClean="0"/>
              <a:t>public </a:t>
            </a:r>
            <a:r>
              <a:rPr lang="en-US" altLang="ja-JP" sz="1200" dirty="0"/>
              <a:t>Player(String name) {</a:t>
            </a:r>
          </a:p>
          <a:p>
            <a:r>
              <a:rPr lang="en-US" altLang="ja-JP" sz="1200" dirty="0" smtClean="0"/>
              <a:t>this.name </a:t>
            </a:r>
            <a:r>
              <a:rPr lang="en-US" altLang="ja-JP" sz="1200" dirty="0"/>
              <a:t>= name;</a:t>
            </a:r>
          </a:p>
          <a:p>
            <a:r>
              <a:rPr lang="en-US" altLang="ja-JP" sz="1200" dirty="0" smtClean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public </a:t>
            </a:r>
            <a:r>
              <a:rPr lang="en-US" altLang="ja-JP" sz="1200" dirty="0" err="1"/>
              <a:t>int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showHand</a:t>
            </a:r>
            <a:r>
              <a:rPr lang="en-US" altLang="ja-JP" sz="1200" dirty="0"/>
              <a:t>() {</a:t>
            </a:r>
          </a:p>
          <a:p>
            <a:r>
              <a:rPr lang="en-US" altLang="ja-JP" sz="1200" dirty="0"/>
              <a:t> </a:t>
            </a:r>
            <a:r>
              <a:rPr lang="en-US" altLang="ja-JP" sz="1200" dirty="0" err="1"/>
              <a:t>int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playerHand</a:t>
            </a:r>
            <a:r>
              <a:rPr lang="en-US" altLang="ja-JP" sz="1200" dirty="0"/>
              <a:t> = 0;</a:t>
            </a:r>
          </a:p>
          <a:p>
            <a:r>
              <a:rPr lang="en-US" altLang="ja-JP" sz="1200" dirty="0"/>
              <a:t> double </a:t>
            </a:r>
            <a:r>
              <a:rPr lang="en-US" altLang="ja-JP" sz="1200" dirty="0" err="1"/>
              <a:t>randomNum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Math.</a:t>
            </a:r>
            <a:r>
              <a:rPr lang="en-US" altLang="ja-JP" sz="1200" i="1" dirty="0" err="1"/>
              <a:t>random</a:t>
            </a:r>
            <a:r>
              <a:rPr lang="en-US" altLang="ja-JP" sz="1200" i="1" dirty="0"/>
              <a:t>() * 3;</a:t>
            </a:r>
          </a:p>
          <a:p>
            <a:endParaRPr lang="ja-JP" altLang="en-US" sz="1200" dirty="0"/>
          </a:p>
          <a:p>
            <a:r>
              <a:rPr lang="en-US" altLang="ja-JP" sz="1200" dirty="0"/>
              <a:t> if (</a:t>
            </a:r>
            <a:r>
              <a:rPr lang="en-US" altLang="ja-JP" sz="1200" dirty="0" err="1"/>
              <a:t>randomNum</a:t>
            </a:r>
            <a:r>
              <a:rPr lang="en-US" altLang="ja-JP" sz="1200" dirty="0"/>
              <a:t> &lt; 1) {</a:t>
            </a:r>
          </a:p>
          <a:p>
            <a:r>
              <a:rPr lang="en-US" altLang="ja-JP" sz="1200" dirty="0"/>
              <a:t> </a:t>
            </a:r>
            <a:r>
              <a:rPr lang="en-US" altLang="ja-JP" sz="1200" dirty="0" err="1"/>
              <a:t>playerHand</a:t>
            </a:r>
            <a:r>
              <a:rPr lang="en-US" altLang="ja-JP" sz="1200" dirty="0"/>
              <a:t> = </a:t>
            </a:r>
            <a:r>
              <a:rPr lang="en-US" altLang="ja-JP" sz="1200" i="1" dirty="0"/>
              <a:t>GU;</a:t>
            </a:r>
          </a:p>
          <a:p>
            <a:r>
              <a:rPr lang="en-US" altLang="ja-JP" sz="1200" dirty="0"/>
              <a:t> } else if (</a:t>
            </a:r>
            <a:r>
              <a:rPr lang="en-US" altLang="ja-JP" sz="1200" dirty="0" err="1"/>
              <a:t>randomNum</a:t>
            </a:r>
            <a:r>
              <a:rPr lang="en-US" altLang="ja-JP" sz="1200" dirty="0"/>
              <a:t> &lt; 2) {</a:t>
            </a:r>
          </a:p>
          <a:p>
            <a:r>
              <a:rPr lang="en-US" altLang="ja-JP" sz="1200" dirty="0"/>
              <a:t> </a:t>
            </a:r>
            <a:r>
              <a:rPr lang="en-US" altLang="ja-JP" sz="1200" dirty="0" err="1"/>
              <a:t>playerHand</a:t>
            </a:r>
            <a:r>
              <a:rPr lang="en-US" altLang="ja-JP" sz="1200" dirty="0"/>
              <a:t> = </a:t>
            </a:r>
            <a:r>
              <a:rPr lang="en-US" altLang="ja-JP" sz="1200" i="1" dirty="0"/>
              <a:t>CHO;</a:t>
            </a:r>
          </a:p>
          <a:p>
            <a:r>
              <a:rPr lang="en-US" altLang="ja-JP" sz="1200" dirty="0"/>
              <a:t> } else if (</a:t>
            </a:r>
            <a:r>
              <a:rPr lang="en-US" altLang="ja-JP" sz="1200" dirty="0" err="1"/>
              <a:t>randomNum</a:t>
            </a:r>
            <a:r>
              <a:rPr lang="en-US" altLang="ja-JP" sz="1200" dirty="0"/>
              <a:t> &lt; 3) {</a:t>
            </a:r>
          </a:p>
          <a:p>
            <a:r>
              <a:rPr lang="en-US" altLang="ja-JP" sz="1200" dirty="0"/>
              <a:t> </a:t>
            </a:r>
            <a:r>
              <a:rPr lang="en-US" altLang="ja-JP" sz="1200" dirty="0" err="1"/>
              <a:t>playerHand</a:t>
            </a:r>
            <a:r>
              <a:rPr lang="en-US" altLang="ja-JP" sz="1200" dirty="0"/>
              <a:t> = </a:t>
            </a:r>
            <a:r>
              <a:rPr lang="en-US" altLang="ja-JP" sz="1200" i="1" dirty="0"/>
              <a:t>PA;</a:t>
            </a:r>
          </a:p>
          <a:p>
            <a:r>
              <a:rPr lang="ja-JP" altLang="en-US" sz="1200" dirty="0"/>
              <a:t> </a:t>
            </a:r>
            <a:r>
              <a:rPr lang="en-US" altLang="ja-JP" sz="1200" dirty="0"/>
              <a:t>}</a:t>
            </a:r>
          </a:p>
          <a:p>
            <a:r>
              <a:rPr lang="en-US" altLang="ja-JP" sz="1200" dirty="0"/>
              <a:t> return </a:t>
            </a:r>
            <a:r>
              <a:rPr lang="en-US" altLang="ja-JP" sz="1200" dirty="0" err="1"/>
              <a:t>playerHand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Player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1403648" y="3356992"/>
            <a:ext cx="18002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1331640" y="4280963"/>
            <a:ext cx="2880320" cy="237626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156159" y="1289007"/>
            <a:ext cx="2880320" cy="105987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7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292080" y="116632"/>
            <a:ext cx="3712456" cy="561662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80112" y="1124744"/>
            <a:ext cx="35638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200" dirty="0"/>
          </a:p>
          <a:p>
            <a:r>
              <a:rPr lang="en-US" altLang="ja-JP" sz="1200" dirty="0"/>
              <a:t>public Player </a:t>
            </a:r>
            <a:r>
              <a:rPr lang="en-US" altLang="ja-JP" sz="1200" dirty="0" err="1"/>
              <a:t>judgeJanken</a:t>
            </a:r>
            <a:r>
              <a:rPr lang="en-US" altLang="ja-JP" sz="1200" dirty="0"/>
              <a:t>(Player p1, Player p2) {</a:t>
            </a:r>
          </a:p>
          <a:p>
            <a:r>
              <a:rPr lang="en-US" altLang="ja-JP" sz="1200" dirty="0"/>
              <a:t>Player winner = null;</a:t>
            </a:r>
          </a:p>
          <a:p>
            <a:r>
              <a:rPr lang="en-US" altLang="ja-JP" sz="1200" dirty="0" err="1"/>
              <a:t>int</a:t>
            </a:r>
            <a:r>
              <a:rPr lang="en-US" altLang="ja-JP" sz="1200" dirty="0"/>
              <a:t> p1Hand = p1.showHand();</a:t>
            </a:r>
          </a:p>
          <a:p>
            <a:r>
              <a:rPr lang="en-US" altLang="ja-JP" sz="1200" dirty="0" err="1"/>
              <a:t>int</a:t>
            </a:r>
            <a:r>
              <a:rPr lang="en-US" altLang="ja-JP" sz="1200" dirty="0"/>
              <a:t> p2Hand = p2.showHand();</a:t>
            </a:r>
          </a:p>
          <a:p>
            <a:endParaRPr lang="ja-JP" altLang="en-US" sz="1200" dirty="0"/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</a:t>
            </a:r>
            <a:r>
              <a:rPr lang="en-US" altLang="ja-JP" sz="1200" i="1" dirty="0"/>
              <a:t>(p1.getName() + "</a:t>
            </a:r>
            <a:r>
              <a:rPr lang="ja-JP" altLang="en-US" sz="1200" i="1" dirty="0" err="1"/>
              <a:t>さんの</a:t>
            </a:r>
            <a:r>
              <a:rPr lang="ja-JP" altLang="en-US" sz="1200" i="1" dirty="0"/>
              <a:t>手：</a:t>
            </a:r>
            <a:r>
              <a:rPr lang="en-US" altLang="ja-JP" sz="1200" i="1" dirty="0"/>
              <a:t>");</a:t>
            </a:r>
          </a:p>
          <a:p>
            <a:r>
              <a:rPr lang="en-US" altLang="ja-JP" sz="1200" dirty="0" err="1"/>
              <a:t>printHand</a:t>
            </a:r>
            <a:r>
              <a:rPr lang="en-US" altLang="ja-JP" sz="1200" dirty="0"/>
              <a:t>(p1Hand);</a:t>
            </a:r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</a:t>
            </a:r>
            <a:r>
              <a:rPr lang="en-US" altLang="ja-JP" sz="1200" i="1" dirty="0"/>
              <a:t>(p2.getName() + "</a:t>
            </a:r>
            <a:r>
              <a:rPr lang="ja-JP" altLang="en-US" sz="1200" i="1" dirty="0" err="1"/>
              <a:t>さんの</a:t>
            </a:r>
            <a:r>
              <a:rPr lang="ja-JP" altLang="en-US" sz="1200" i="1" dirty="0"/>
              <a:t>手：</a:t>
            </a:r>
            <a:r>
              <a:rPr lang="en-US" altLang="ja-JP" sz="1200" i="1" dirty="0"/>
              <a:t>");</a:t>
            </a:r>
          </a:p>
          <a:p>
            <a:r>
              <a:rPr lang="en-US" altLang="ja-JP" sz="1200" dirty="0" err="1"/>
              <a:t>printHand</a:t>
            </a:r>
            <a:r>
              <a:rPr lang="en-US" altLang="ja-JP" sz="1200" dirty="0"/>
              <a:t>(p2Hand);</a:t>
            </a:r>
          </a:p>
          <a:p>
            <a:endParaRPr lang="ja-JP" altLang="en-US" sz="1200" dirty="0"/>
          </a:p>
          <a:p>
            <a:r>
              <a:rPr lang="en-US" altLang="ja-JP" sz="1200" dirty="0"/>
              <a:t>if (p1Hand == Player.</a:t>
            </a:r>
            <a:r>
              <a:rPr lang="en-US" altLang="ja-JP" sz="1200" i="1" dirty="0"/>
              <a:t>GU &amp;&amp; p2Hand == </a:t>
            </a:r>
            <a:r>
              <a:rPr lang="en-US" altLang="ja-JP" sz="1200" i="1" dirty="0" err="1"/>
              <a:t>Player.CHO</a:t>
            </a:r>
            <a:r>
              <a:rPr lang="en-US" altLang="ja-JP" sz="1200" i="1" dirty="0"/>
              <a:t> || p1Hand == </a:t>
            </a:r>
            <a:r>
              <a:rPr lang="en-US" altLang="ja-JP" sz="1200" i="1" dirty="0" err="1"/>
              <a:t>Player.CHO</a:t>
            </a:r>
            <a:endParaRPr lang="en-US" altLang="ja-JP" sz="1200" i="1" dirty="0"/>
          </a:p>
          <a:p>
            <a:r>
              <a:rPr lang="en-US" altLang="ja-JP" sz="1200" dirty="0"/>
              <a:t>&amp;&amp; p2Hand == Player.</a:t>
            </a:r>
            <a:r>
              <a:rPr lang="en-US" altLang="ja-JP" sz="1200" i="1" dirty="0"/>
              <a:t>PA || p1Hand == Player.PA</a:t>
            </a:r>
          </a:p>
          <a:p>
            <a:r>
              <a:rPr lang="en-US" altLang="ja-JP" sz="1200" dirty="0"/>
              <a:t>&amp;&amp; p2Hand == Player.</a:t>
            </a:r>
            <a:r>
              <a:rPr lang="en-US" altLang="ja-JP" sz="1200" i="1" dirty="0"/>
              <a:t>GU) {</a:t>
            </a:r>
          </a:p>
          <a:p>
            <a:r>
              <a:rPr lang="en-US" altLang="ja-JP" sz="1200" dirty="0"/>
              <a:t>winner = p1;</a:t>
            </a:r>
          </a:p>
          <a:p>
            <a:r>
              <a:rPr lang="en-US" altLang="ja-JP" sz="1200" dirty="0"/>
              <a:t>}</a:t>
            </a:r>
          </a:p>
          <a:p>
            <a:r>
              <a:rPr lang="en-US" altLang="ja-JP" sz="1200" dirty="0"/>
              <a:t>if (p1Hand == Player.</a:t>
            </a:r>
            <a:r>
              <a:rPr lang="en-US" altLang="ja-JP" sz="1200" i="1" dirty="0"/>
              <a:t>GU &amp;&amp; p2Hand == Player.PA || p1Hand == </a:t>
            </a:r>
            <a:r>
              <a:rPr lang="en-US" altLang="ja-JP" sz="1200" i="1" dirty="0" err="1"/>
              <a:t>Player.CHO</a:t>
            </a:r>
            <a:endParaRPr lang="en-US" altLang="ja-JP" sz="1200" i="1" dirty="0"/>
          </a:p>
          <a:p>
            <a:r>
              <a:rPr lang="en-US" altLang="ja-JP" sz="1200" dirty="0"/>
              <a:t>&amp;&amp; p2Hand == Player.</a:t>
            </a:r>
            <a:r>
              <a:rPr lang="en-US" altLang="ja-JP" sz="1200" i="1" dirty="0"/>
              <a:t>GU || p1Hand == Player.PA</a:t>
            </a:r>
          </a:p>
          <a:p>
            <a:r>
              <a:rPr lang="en-US" altLang="ja-JP" sz="1200" dirty="0"/>
              <a:t>&amp;&amp; p2Hand == </a:t>
            </a:r>
            <a:r>
              <a:rPr lang="en-US" altLang="ja-JP" sz="1200" dirty="0" err="1"/>
              <a:t>Player.</a:t>
            </a:r>
            <a:r>
              <a:rPr lang="en-US" altLang="ja-JP" sz="1200" i="1" dirty="0" err="1"/>
              <a:t>CHO</a:t>
            </a:r>
            <a:r>
              <a:rPr lang="en-US" altLang="ja-JP" sz="1200" i="1" dirty="0"/>
              <a:t>) {</a:t>
            </a:r>
          </a:p>
          <a:p>
            <a:r>
              <a:rPr lang="en-US" altLang="ja-JP" sz="1200" dirty="0"/>
              <a:t>winner = p2;</a:t>
            </a:r>
          </a:p>
          <a:p>
            <a:r>
              <a:rPr lang="en-US" altLang="ja-JP" sz="1200" dirty="0" smtClean="0"/>
              <a:t>}</a:t>
            </a:r>
            <a:endParaRPr lang="ja-JP" altLang="en-US" sz="1200" dirty="0"/>
          </a:p>
          <a:p>
            <a:r>
              <a:rPr lang="en-US" altLang="ja-JP" sz="1200" dirty="0"/>
              <a:t>return winner;</a:t>
            </a:r>
          </a:p>
          <a:p>
            <a:r>
              <a:rPr lang="en-US" altLang="ja-JP" sz="1200" dirty="0" smtClean="0"/>
              <a:t>}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5616" y="980728"/>
            <a:ext cx="46285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package </a:t>
            </a:r>
            <a:r>
              <a:rPr lang="en-US" altLang="ja-JP" sz="1200" dirty="0" err="1"/>
              <a:t>objectJanken.model</a:t>
            </a:r>
            <a:r>
              <a:rPr lang="en-US" altLang="ja-JP" sz="1200" dirty="0"/>
              <a:t>;</a:t>
            </a:r>
          </a:p>
          <a:p>
            <a:endParaRPr lang="ja-JP" altLang="en-US" sz="1200" dirty="0"/>
          </a:p>
          <a:p>
            <a:r>
              <a:rPr lang="en-US" altLang="ja-JP" sz="1200" dirty="0"/>
              <a:t>public class Judge {</a:t>
            </a:r>
          </a:p>
          <a:p>
            <a:endParaRPr lang="ja-JP" altLang="en-US" sz="1200" dirty="0"/>
          </a:p>
          <a:p>
            <a:r>
              <a:rPr lang="en-US" altLang="ja-JP" sz="1200" dirty="0"/>
              <a:t>public void </a:t>
            </a:r>
            <a:r>
              <a:rPr lang="en-US" altLang="ja-JP" sz="1200" dirty="0" err="1"/>
              <a:t>startJanken</a:t>
            </a:r>
            <a:r>
              <a:rPr lang="en-US" altLang="ja-JP" sz="1200" dirty="0"/>
              <a:t>(Player p1, Player p2) {</a:t>
            </a:r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out.println</a:t>
            </a:r>
            <a:r>
              <a:rPr lang="en-US" altLang="ja-JP" sz="1200" i="1" dirty="0"/>
              <a:t>("【</a:t>
            </a:r>
            <a:r>
              <a:rPr lang="ja-JP" altLang="en-US" sz="1200" i="1" dirty="0"/>
              <a:t>じゃんけん開始</a:t>
            </a:r>
            <a:r>
              <a:rPr lang="en-US" altLang="ja-JP" sz="1200" i="1" dirty="0" smtClean="0"/>
              <a:t>】");</a:t>
            </a:r>
            <a:endParaRPr lang="ja-JP" altLang="en-US" sz="1200" dirty="0"/>
          </a:p>
          <a:p>
            <a:r>
              <a:rPr lang="nn-NO" altLang="ja-JP" sz="1200" dirty="0"/>
              <a:t>for (int i = 0; i &lt; 3; i++) {</a:t>
            </a:r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out.println</a:t>
            </a:r>
            <a:r>
              <a:rPr lang="en-US" altLang="ja-JP" sz="1200" i="1" dirty="0"/>
              <a:t>("\n</a:t>
            </a:r>
            <a:r>
              <a:rPr lang="ja-JP" altLang="en-US" sz="1200" i="1" dirty="0"/>
              <a:t>＝＝第</a:t>
            </a:r>
            <a:r>
              <a:rPr lang="en-US" altLang="ja-JP" sz="1200" i="1" dirty="0"/>
              <a:t>"</a:t>
            </a:r>
            <a:r>
              <a:rPr lang="ja-JP" altLang="en-US" sz="1200" i="1" dirty="0"/>
              <a:t> </a:t>
            </a:r>
            <a:r>
              <a:rPr lang="en-US" altLang="ja-JP" sz="1200" i="1" dirty="0"/>
              <a:t>+ (</a:t>
            </a:r>
            <a:r>
              <a:rPr lang="en-US" altLang="ja-JP" sz="1200" i="1" dirty="0" err="1"/>
              <a:t>i</a:t>
            </a:r>
            <a:r>
              <a:rPr lang="en-US" altLang="ja-JP" sz="1200" i="1" dirty="0"/>
              <a:t> + 1) + "</a:t>
            </a:r>
            <a:r>
              <a:rPr lang="ja-JP" altLang="en-US" sz="1200" i="1" dirty="0"/>
              <a:t>回戦＝＝</a:t>
            </a:r>
            <a:r>
              <a:rPr lang="en-US" altLang="ja-JP" sz="1200" i="1" dirty="0" smtClean="0"/>
              <a:t>");</a:t>
            </a:r>
            <a:endParaRPr lang="ja-JP" altLang="en-US" sz="1200" dirty="0"/>
          </a:p>
          <a:p>
            <a:r>
              <a:rPr lang="en-US" altLang="ja-JP" sz="1200" dirty="0"/>
              <a:t>Player winner = </a:t>
            </a:r>
            <a:r>
              <a:rPr lang="en-US" altLang="ja-JP" sz="1200" dirty="0" err="1"/>
              <a:t>judgeJanken</a:t>
            </a:r>
            <a:r>
              <a:rPr lang="en-US" altLang="ja-JP" sz="1200" dirty="0"/>
              <a:t>(p1, p2);</a:t>
            </a:r>
          </a:p>
          <a:p>
            <a:r>
              <a:rPr lang="en-US" altLang="ja-JP" sz="1200" dirty="0"/>
              <a:t>if (winner != null) {</a:t>
            </a:r>
          </a:p>
          <a:p>
            <a:r>
              <a:rPr lang="en-US" altLang="ja-JP" sz="1200" dirty="0" err="1"/>
              <a:t>winner.notifyResult</a:t>
            </a:r>
            <a:r>
              <a:rPr lang="en-US" altLang="ja-JP" sz="1200" dirty="0"/>
              <a:t>(true);</a:t>
            </a:r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out.println</a:t>
            </a:r>
            <a:r>
              <a:rPr lang="en-US" altLang="ja-JP" sz="1200" i="1" dirty="0"/>
              <a:t>(</a:t>
            </a:r>
            <a:r>
              <a:rPr lang="en-US" altLang="ja-JP" sz="1200" i="1" dirty="0" err="1"/>
              <a:t>winner.getName</a:t>
            </a:r>
            <a:r>
              <a:rPr lang="en-US" altLang="ja-JP" sz="1200" i="1" dirty="0"/>
              <a:t>() + "</a:t>
            </a:r>
            <a:r>
              <a:rPr lang="ja-JP" altLang="en-US" sz="1200" i="1" dirty="0" err="1"/>
              <a:t>さんが</a:t>
            </a:r>
            <a:r>
              <a:rPr lang="ja-JP" altLang="en-US" sz="1200" i="1" dirty="0"/>
              <a:t>勝ちました</a:t>
            </a:r>
            <a:r>
              <a:rPr lang="en-US" altLang="ja-JP" sz="1200" i="1" dirty="0"/>
              <a:t>");</a:t>
            </a:r>
          </a:p>
          <a:p>
            <a:r>
              <a:rPr lang="en-US" altLang="ja-JP" sz="1200" dirty="0"/>
              <a:t>} else {</a:t>
            </a:r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out.println</a:t>
            </a:r>
            <a:r>
              <a:rPr lang="en-US" altLang="ja-JP" sz="1200" i="1" dirty="0"/>
              <a:t>("</a:t>
            </a:r>
            <a:r>
              <a:rPr lang="ja-JP" altLang="en-US" sz="1200" i="1" dirty="0"/>
              <a:t>あいこ</a:t>
            </a:r>
            <a:r>
              <a:rPr lang="en-US" altLang="ja-JP" sz="1200" i="1" dirty="0"/>
              <a:t>");</a:t>
            </a:r>
          </a:p>
          <a:p>
            <a:r>
              <a:rPr lang="en-US" altLang="ja-JP" sz="1200" dirty="0"/>
              <a:t>}</a:t>
            </a:r>
          </a:p>
          <a:p>
            <a:r>
              <a:rPr lang="en-US" altLang="ja-JP" sz="1200" dirty="0"/>
              <a:t>}</a:t>
            </a:r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out.println</a:t>
            </a:r>
            <a:r>
              <a:rPr lang="en-US" altLang="ja-JP" sz="1200" i="1" dirty="0"/>
              <a:t>("\n◆◆◆</a:t>
            </a:r>
            <a:r>
              <a:rPr lang="ja-JP" altLang="en-US" sz="1200" i="1" dirty="0"/>
              <a:t>結果判定◆◆◆</a:t>
            </a:r>
            <a:r>
              <a:rPr lang="en-US" altLang="ja-JP" sz="1200" i="1" dirty="0"/>
              <a:t>");</a:t>
            </a:r>
          </a:p>
          <a:p>
            <a:r>
              <a:rPr lang="en-US" altLang="ja-JP" sz="1200" dirty="0"/>
              <a:t>Player </a:t>
            </a:r>
            <a:r>
              <a:rPr lang="en-US" altLang="ja-JP" sz="1200" dirty="0" err="1"/>
              <a:t>finalWinner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judgeFinalWinner</a:t>
            </a:r>
            <a:r>
              <a:rPr lang="en-US" altLang="ja-JP" sz="1200" dirty="0"/>
              <a:t>(p1, p2);</a:t>
            </a:r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out.println</a:t>
            </a:r>
            <a:r>
              <a:rPr lang="en-US" altLang="ja-JP" sz="1200" i="1" dirty="0"/>
              <a:t>(p1.getName() + "</a:t>
            </a:r>
            <a:r>
              <a:rPr lang="ja-JP" altLang="en-US" sz="1200" i="1" dirty="0" err="1"/>
              <a:t>さんの</a:t>
            </a:r>
            <a:r>
              <a:rPr lang="ja-JP" altLang="en-US" sz="1200" i="1" dirty="0"/>
              <a:t>勝利数：</a:t>
            </a:r>
            <a:r>
              <a:rPr lang="en-US" altLang="ja-JP" sz="1200" i="1" dirty="0"/>
              <a:t>"</a:t>
            </a:r>
            <a:r>
              <a:rPr lang="ja-JP" altLang="en-US" sz="1200" i="1" dirty="0"/>
              <a:t> </a:t>
            </a:r>
            <a:r>
              <a:rPr lang="en-US" altLang="ja-JP" sz="1200" i="1" dirty="0"/>
              <a:t>+ p1.getWinCount());</a:t>
            </a:r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out.println</a:t>
            </a:r>
            <a:r>
              <a:rPr lang="en-US" altLang="ja-JP" sz="1200" i="1" dirty="0"/>
              <a:t>(p2.getName() + "</a:t>
            </a:r>
            <a:r>
              <a:rPr lang="ja-JP" altLang="en-US" sz="1200" i="1" dirty="0" err="1"/>
              <a:t>さんの</a:t>
            </a:r>
            <a:r>
              <a:rPr lang="ja-JP" altLang="en-US" sz="1200" i="1" dirty="0"/>
              <a:t>勝利数：</a:t>
            </a:r>
            <a:r>
              <a:rPr lang="en-US" altLang="ja-JP" sz="1200" i="1" dirty="0"/>
              <a:t>"</a:t>
            </a:r>
            <a:r>
              <a:rPr lang="ja-JP" altLang="en-US" sz="1200" i="1" dirty="0"/>
              <a:t> </a:t>
            </a:r>
            <a:r>
              <a:rPr lang="en-US" altLang="ja-JP" sz="1200" i="1" dirty="0"/>
              <a:t>+ p2.getWinCount());</a:t>
            </a:r>
          </a:p>
          <a:p>
            <a:endParaRPr lang="ja-JP" altLang="en-US" sz="1200" dirty="0"/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out.println</a:t>
            </a:r>
            <a:r>
              <a:rPr lang="en-US" altLang="ja-JP" sz="1200" i="1" dirty="0"/>
              <a:t>(p1.getWinCount() + "</a:t>
            </a:r>
            <a:r>
              <a:rPr lang="ja-JP" altLang="en-US" sz="1200" i="1" dirty="0"/>
              <a:t>対</a:t>
            </a:r>
            <a:r>
              <a:rPr lang="en-US" altLang="ja-JP" sz="1200" i="1" dirty="0"/>
              <a:t>"</a:t>
            </a:r>
            <a:r>
              <a:rPr lang="ja-JP" altLang="en-US" sz="1200" i="1" dirty="0"/>
              <a:t> </a:t>
            </a:r>
            <a:r>
              <a:rPr lang="en-US" altLang="ja-JP" sz="1200" i="1" dirty="0"/>
              <a:t>+ p2.getWinCount() + "</a:t>
            </a:r>
            <a:r>
              <a:rPr lang="ja-JP" altLang="en-US" sz="1200" i="1" dirty="0"/>
              <a:t>で</a:t>
            </a:r>
            <a:r>
              <a:rPr lang="en-US" altLang="ja-JP" sz="1200" i="1" dirty="0"/>
              <a:t>");</a:t>
            </a:r>
          </a:p>
          <a:p>
            <a:r>
              <a:rPr lang="en-US" altLang="ja-JP" sz="1200" dirty="0"/>
              <a:t>if (</a:t>
            </a:r>
            <a:r>
              <a:rPr lang="en-US" altLang="ja-JP" sz="1200" dirty="0" err="1"/>
              <a:t>finalWinner</a:t>
            </a:r>
            <a:r>
              <a:rPr lang="en-US" altLang="ja-JP" sz="1200" dirty="0"/>
              <a:t> != null) {</a:t>
            </a:r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out.println</a:t>
            </a:r>
            <a:r>
              <a:rPr lang="en-US" altLang="ja-JP" sz="1200" i="1" dirty="0"/>
              <a:t>(</a:t>
            </a:r>
            <a:r>
              <a:rPr lang="en-US" altLang="ja-JP" sz="1200" i="1" dirty="0" err="1"/>
              <a:t>finalWinner.getName</a:t>
            </a:r>
            <a:r>
              <a:rPr lang="en-US" altLang="ja-JP" sz="1200" i="1" dirty="0"/>
              <a:t>() + "</a:t>
            </a:r>
            <a:r>
              <a:rPr lang="ja-JP" altLang="en-US" sz="1200" i="1" dirty="0" err="1"/>
              <a:t>さんが</a:t>
            </a:r>
            <a:r>
              <a:rPr lang="ja-JP" altLang="en-US" sz="1200" i="1" dirty="0"/>
              <a:t>勝ちです</a:t>
            </a:r>
            <a:r>
              <a:rPr lang="en-US" altLang="ja-JP" sz="1200" i="1" dirty="0"/>
              <a:t>");</a:t>
            </a:r>
          </a:p>
          <a:p>
            <a:r>
              <a:rPr lang="en-US" altLang="ja-JP" sz="1200" dirty="0"/>
              <a:t>} else {</a:t>
            </a:r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out.println</a:t>
            </a:r>
            <a:r>
              <a:rPr lang="en-US" altLang="ja-JP" sz="1200" i="1" dirty="0"/>
              <a:t>("</a:t>
            </a:r>
            <a:r>
              <a:rPr lang="ja-JP" altLang="en-US" sz="1200" i="1" dirty="0"/>
              <a:t>引き分け</a:t>
            </a:r>
            <a:r>
              <a:rPr lang="en-US" altLang="ja-JP" sz="1200" i="1" dirty="0"/>
              <a:t>");</a:t>
            </a:r>
          </a:p>
          <a:p>
            <a:r>
              <a:rPr lang="en-US" altLang="ja-JP" sz="1200" dirty="0"/>
              <a:t>}</a:t>
            </a:r>
          </a:p>
          <a:p>
            <a:r>
              <a:rPr lang="en-US" altLang="ja-JP" sz="1200" dirty="0" smtClean="0"/>
              <a:t>}</a:t>
            </a:r>
            <a:endParaRPr lang="en-US" altLang="ja-JP" sz="1200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Judge</a:t>
            </a:r>
            <a:r>
              <a:rPr kumimoji="1" lang="ja-JP" altLang="en-US" dirty="0" smtClean="0"/>
              <a:t>クラス（一部）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580112" y="1286573"/>
            <a:ext cx="3424424" cy="444668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3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こういうときどうする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/>
              <a:t>プレイヤーに名前を付けたいよ</a:t>
            </a:r>
            <a:endParaRPr lang="en-US" altLang="ja-JP" b="1" dirty="0" smtClean="0"/>
          </a:p>
          <a:p>
            <a:pPr marL="82296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Player</a:t>
            </a:r>
            <a:r>
              <a:rPr kumimoji="1" lang="ja-JP" altLang="en-US" dirty="0" smtClean="0"/>
              <a:t>クラスに持たせる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lang="ja-JP" altLang="en-US" b="1" dirty="0" smtClean="0"/>
              <a:t>２人じゃなくて大勢にしたいよ</a:t>
            </a:r>
            <a:endParaRPr lang="en-US" altLang="ja-JP" b="1" dirty="0" smtClean="0"/>
          </a:p>
          <a:p>
            <a:pPr marL="82296" indent="0">
              <a:buNone/>
            </a:pPr>
            <a:r>
              <a:rPr kumimoji="1" lang="ja-JP" altLang="en-US" dirty="0" smtClean="0"/>
              <a:t>　</a:t>
            </a:r>
            <a:r>
              <a:rPr kumimoji="1" lang="ja-JP" altLang="en-US" dirty="0" smtClean="0"/>
              <a:t>判定が複雑になるので結構大変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ja-JP" altLang="en-US" dirty="0" smtClean="0"/>
              <a:t>（別途作りたいです）</a:t>
            </a:r>
            <a:endParaRPr kumimoji="1" lang="en-US" altLang="ja-JP" dirty="0" smtClean="0"/>
          </a:p>
          <a:p>
            <a:r>
              <a:rPr lang="ja-JP" altLang="en-US" b="1" dirty="0" smtClean="0"/>
              <a:t>プレイヤーごとの戦略をつくりたいよ</a:t>
            </a:r>
            <a:endParaRPr lang="en-US" altLang="ja-JP" b="1" dirty="0" smtClean="0"/>
          </a:p>
          <a:p>
            <a:pPr marL="82296" indent="0">
              <a:buNone/>
            </a:pPr>
            <a:r>
              <a:rPr kumimoji="1" lang="ja-JP" altLang="en-US" b="1" dirty="0"/>
              <a:t>　</a:t>
            </a:r>
            <a:r>
              <a:rPr kumimoji="1" lang="en-US" altLang="ja-JP" b="1" dirty="0" smtClean="0"/>
              <a:t>Tactics</a:t>
            </a:r>
            <a:r>
              <a:rPr kumimoji="1" lang="ja-JP" altLang="en-US" b="1" dirty="0" smtClean="0"/>
              <a:t>インターフェースで実装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3491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本の続き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じゃんけんの例を参考に、ばば抜きのゲームを作成する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marL="82296" indent="0">
              <a:buNone/>
            </a:pPr>
            <a:r>
              <a:rPr kumimoji="1" lang="ja-JP" altLang="en-US" dirty="0" smtClean="0"/>
              <a:t>まだ未着手ですが、作ってみます。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4427984" y="2852936"/>
            <a:ext cx="1368152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5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題材がわかりやすく、とっつきやすい。後半は自分で拡張していける</a:t>
            </a:r>
            <a:r>
              <a:rPr kumimoji="1" lang="ja-JP" altLang="en-US" dirty="0" smtClean="0"/>
              <a:t>つくり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/>
              <a:t>→とりあえずこの本は全部やってみる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r>
              <a:rPr lang="en-US" altLang="ja-JP" dirty="0" err="1"/>
              <a:t>Skzk</a:t>
            </a:r>
            <a:r>
              <a:rPr lang="ja-JP" altLang="en-US" dirty="0" err="1"/>
              <a:t>さんが</a:t>
            </a:r>
            <a:r>
              <a:rPr lang="ja-JP" altLang="en-US" dirty="0"/>
              <a:t>普段言ってる内容の復習が</a:t>
            </a:r>
            <a:r>
              <a:rPr lang="ja-JP" altLang="en-US" dirty="0" smtClean="0"/>
              <a:t>多めだったなぁ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smtClean="0"/>
              <a:t>まだ現実世界の状況から落とし込む流れは特訓がいりそう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8608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本の概要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dirty="0" smtClean="0"/>
              <a:t>①プログラム</a:t>
            </a:r>
            <a:r>
              <a:rPr kumimoji="1" lang="ja-JP" altLang="en-US" dirty="0" smtClean="0"/>
              <a:t>って何だろう？</a:t>
            </a:r>
            <a:endParaRPr kumimoji="1" lang="en-US" altLang="ja-JP" dirty="0" smtClean="0"/>
          </a:p>
          <a:p>
            <a:pPr marL="82296" indent="0">
              <a:buNone/>
            </a:pPr>
            <a:endParaRPr kumimoji="1" lang="en-US" altLang="ja-JP" dirty="0" smtClean="0"/>
          </a:p>
          <a:p>
            <a:pPr marL="82296" indent="0">
              <a:buNone/>
            </a:pPr>
            <a:r>
              <a:rPr kumimoji="1" lang="ja-JP" altLang="en-US" dirty="0" smtClean="0"/>
              <a:t>②まず</a:t>
            </a:r>
            <a:r>
              <a:rPr kumimoji="1" lang="ja-JP" altLang="en-US" dirty="0" smtClean="0"/>
              <a:t>非オブジェクトでプログラムをやってみる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pPr marL="82296" indent="0">
              <a:buNone/>
            </a:pPr>
            <a:r>
              <a:rPr kumimoji="1" lang="ja-JP" altLang="en-US" dirty="0" smtClean="0"/>
              <a:t>③オブジェクト</a:t>
            </a:r>
            <a:r>
              <a:rPr kumimoji="1" lang="ja-JP" altLang="en-US" dirty="0" smtClean="0"/>
              <a:t>指向で</a:t>
            </a:r>
            <a:r>
              <a:rPr kumimoji="1" lang="ja-JP" altLang="en-US" dirty="0" smtClean="0"/>
              <a:t>作り直すと便利！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文法とかより「オブジェクト</a:t>
            </a:r>
            <a:r>
              <a:rPr lang="ja-JP" altLang="en-US" dirty="0"/>
              <a:t>指向</a:t>
            </a:r>
            <a:r>
              <a:rPr lang="ja-JP" altLang="en-US" dirty="0" smtClean="0"/>
              <a:t>の　　考え方の理解」が目的</a:t>
            </a:r>
            <a:r>
              <a:rPr lang="ja-JP" altLang="en-US" dirty="0"/>
              <a:t>の本</a:t>
            </a:r>
            <a:endParaRPr kumimoji="1" lang="en-US" altLang="ja-JP" dirty="0" smtClean="0"/>
          </a:p>
        </p:txBody>
      </p:sp>
      <p:sp>
        <p:nvSpPr>
          <p:cNvPr id="4" name="下矢印 3"/>
          <p:cNvSpPr/>
          <p:nvPr/>
        </p:nvSpPr>
        <p:spPr>
          <a:xfrm>
            <a:off x="4283968" y="3284984"/>
            <a:ext cx="1224136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59632" y="5472287"/>
            <a:ext cx="7632848" cy="122413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4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気付き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lang="ja-JP" altLang="en-US" dirty="0" smtClean="0"/>
              <a:t>自腹で買えばそれなりに勉強する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2800" dirty="0" smtClean="0"/>
              <a:t>①コンピュータに行わせたいことを理解する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kumimoji="1" lang="ja-JP" altLang="en-US" sz="2800" dirty="0" smtClean="0"/>
              <a:t>②理解したことを説明できるレベルまで整理する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 smtClean="0"/>
              <a:t>③コンピュータにわかる言葉へ翻訳する</a:t>
            </a:r>
            <a:endParaRPr kumimoji="1" lang="ja-JP" altLang="en-US" sz="2800" dirty="0"/>
          </a:p>
        </p:txBody>
      </p:sp>
      <p:sp>
        <p:nvSpPr>
          <p:cNvPr id="4" name="下矢印 3"/>
          <p:cNvSpPr/>
          <p:nvPr/>
        </p:nvSpPr>
        <p:spPr>
          <a:xfrm>
            <a:off x="4211960" y="2060848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4211960" y="3645024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8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2800" dirty="0" smtClean="0"/>
              <a:t>①コンピュータに行わせたいことを理解する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kumimoji="1" lang="ja-JP" altLang="en-US" sz="2800" dirty="0" smtClean="0"/>
              <a:t>②理解したことを説明できるレベルまで整理する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 smtClean="0"/>
              <a:t>③コンピュータにわかる言葉へ翻訳する</a:t>
            </a:r>
            <a:endParaRPr kumimoji="1" lang="ja-JP" altLang="en-US" sz="2800" dirty="0"/>
          </a:p>
        </p:txBody>
      </p:sp>
      <p:sp>
        <p:nvSpPr>
          <p:cNvPr id="4" name="下矢印 3"/>
          <p:cNvSpPr/>
          <p:nvPr/>
        </p:nvSpPr>
        <p:spPr>
          <a:xfrm>
            <a:off x="4211960" y="2060848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4211960" y="3645024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80112" y="19705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仕様理解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80112" y="342397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設計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80112" y="494116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プログラム言語知識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2800" dirty="0" smtClean="0"/>
              <a:t>①コンピュータに行わせたいことを理解する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kumimoji="1" lang="ja-JP" altLang="en-US" sz="2800" dirty="0" smtClean="0"/>
              <a:t>②理解したことを説明できるレベルまで整理する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 smtClean="0"/>
              <a:t>③コンピュータにわかる言葉へ翻訳する</a:t>
            </a:r>
            <a:endParaRPr kumimoji="1" lang="ja-JP" altLang="en-US" sz="2800" dirty="0"/>
          </a:p>
        </p:txBody>
      </p:sp>
      <p:sp>
        <p:nvSpPr>
          <p:cNvPr id="4" name="下矢印 3"/>
          <p:cNvSpPr/>
          <p:nvPr/>
        </p:nvSpPr>
        <p:spPr>
          <a:xfrm>
            <a:off x="4211960" y="2060848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4211960" y="3645024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899592" y="2636912"/>
            <a:ext cx="8244408" cy="1152128"/>
          </a:xfrm>
          <a:prstGeom prst="ellipse">
            <a:avLst/>
          </a:prstGeom>
          <a:noFill/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カーブ矢印 7"/>
          <p:cNvSpPr/>
          <p:nvPr/>
        </p:nvSpPr>
        <p:spPr>
          <a:xfrm>
            <a:off x="8172400" y="3812310"/>
            <a:ext cx="720080" cy="2425001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42244" y="5868214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u="sng" dirty="0" smtClean="0"/>
              <a:t>プログラミングではこの作業が大事！</a:t>
            </a:r>
            <a:endParaRPr kumimoji="1" lang="ja-JP" altLang="en-US" sz="3200" b="1" u="sng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80112" y="19705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仕様理解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80112" y="342397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設計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80112" y="494116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プログラム言語知識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734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204864"/>
            <a:ext cx="7498080" cy="279432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まずは非オブジェクト指向でプログラミングしてみる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23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２人のプレイヤーがじゃんけんをする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じゃんけんは３回勝負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３回勝負の後、勝ち数の多い方が勝ち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勝ち数が同じの場合は引き分け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56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dirty="0" smtClean="0"/>
              <a:t>①「ジャンケン開始」表示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②プレイヤー１が出す手を決める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③プレイヤー２が</a:t>
            </a:r>
            <a:r>
              <a:rPr lang="ja-JP" altLang="en-US" dirty="0"/>
              <a:t>出す手を決める</a:t>
            </a:r>
            <a:endParaRPr lang="en-US" altLang="ja-JP" dirty="0"/>
          </a:p>
          <a:p>
            <a:pPr marL="82296" indent="0">
              <a:buNone/>
            </a:pPr>
            <a:r>
              <a:rPr kumimoji="1" lang="ja-JP" altLang="en-US" dirty="0" smtClean="0"/>
              <a:t>④勝ちの判定をし、結果を表示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⑤勝ったプレイヤーの勝利数に１加算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⑥勝負回数を１回加算</a:t>
            </a:r>
            <a:endParaRPr lang="en-US" altLang="ja-JP" dirty="0" smtClean="0"/>
          </a:p>
          <a:p>
            <a:pPr marL="82296" indent="0">
              <a:buNone/>
            </a:pPr>
            <a:r>
              <a:rPr kumimoji="1" lang="ja-JP" altLang="en-US" dirty="0" smtClean="0"/>
              <a:t>⑦勝負回数が３に満たなければ②へ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kumimoji="1" lang="ja-JP" altLang="en-US" dirty="0" smtClean="0"/>
              <a:t>⑧最終結果を表示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脳内フローチャート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2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613</TotalTime>
  <Words>1693</Words>
  <Application>Microsoft Office PowerPoint</Application>
  <PresentationFormat>画面に合わせる (4:3)</PresentationFormat>
  <Paragraphs>385</Paragraphs>
  <Slides>31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フレッシュ</vt:lpstr>
      <vt:lpstr>そろそろオブジェクト指向の勉強をし直す（本の紹介+α）</vt:lpstr>
      <vt:lpstr>本について</vt:lpstr>
      <vt:lpstr>本の概要</vt:lpstr>
      <vt:lpstr>プログラミングとは</vt:lpstr>
      <vt:lpstr>プログラミングとは</vt:lpstr>
      <vt:lpstr>プログラミングとは</vt:lpstr>
      <vt:lpstr>まずは非オブジェクト指向でプログラミングしてみる</vt:lpstr>
      <vt:lpstr>仕様</vt:lpstr>
      <vt:lpstr>脳内フローチャート</vt:lpstr>
      <vt:lpstr>PowerPoint プレゼンテーション</vt:lpstr>
      <vt:lpstr>こういうときどうする</vt:lpstr>
      <vt:lpstr>こういうときどうする</vt:lpstr>
      <vt:lpstr>非オブジェクト指向の限界</vt:lpstr>
      <vt:lpstr>非オブジェクト指向の限界</vt:lpstr>
      <vt:lpstr>オブジェクト指向で作り直す</vt:lpstr>
      <vt:lpstr>方針</vt:lpstr>
      <vt:lpstr>プログラミングとは</vt:lpstr>
      <vt:lpstr>発想の転換</vt:lpstr>
      <vt:lpstr>現実世界の状況を落とし込む</vt:lpstr>
      <vt:lpstr>それぞれ何をしてる？</vt:lpstr>
      <vt:lpstr>PowerPoint プレゼンテーション</vt:lpstr>
      <vt:lpstr>PowerPoint プレゼンテーション</vt:lpstr>
      <vt:lpstr>メッセージのやり取りをしてる</vt:lpstr>
      <vt:lpstr>そろそろプログラムへ</vt:lpstr>
      <vt:lpstr>Playerクラス</vt:lpstr>
      <vt:lpstr>Judgeクラス（一部）</vt:lpstr>
      <vt:lpstr>こういうときどうする</vt:lpstr>
      <vt:lpstr>本の続き</vt:lpstr>
      <vt:lpstr>感想</vt:lpstr>
      <vt:lpstr>気付き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suzuki_kojiro@jp.fujitsu.com</cp:lastModifiedBy>
  <cp:revision>61</cp:revision>
  <dcterms:created xsi:type="dcterms:W3CDTF">2013-08-04T17:15:54Z</dcterms:created>
  <dcterms:modified xsi:type="dcterms:W3CDTF">2013-08-06T08:43:43Z</dcterms:modified>
</cp:coreProperties>
</file>