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99" r:id="rId6"/>
    <p:sldId id="298" r:id="rId7"/>
    <p:sldId id="319" r:id="rId8"/>
    <p:sldId id="300" r:id="rId9"/>
    <p:sldId id="301" r:id="rId10"/>
    <p:sldId id="302" r:id="rId11"/>
    <p:sldId id="304" r:id="rId12"/>
    <p:sldId id="269" r:id="rId13"/>
    <p:sldId id="320" r:id="rId14"/>
    <p:sldId id="305" r:id="rId15"/>
    <p:sldId id="314" r:id="rId16"/>
    <p:sldId id="312" r:id="rId17"/>
    <p:sldId id="313" r:id="rId18"/>
    <p:sldId id="311" r:id="rId19"/>
    <p:sldId id="317" r:id="rId20"/>
    <p:sldId id="316" r:id="rId21"/>
    <p:sldId id="310" r:id="rId22"/>
    <p:sldId id="277" r:id="rId23"/>
    <p:sldId id="276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GIMP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を使ってみた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+Scheme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を使いたかった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2016/7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③モザイク処理とかできたら面白そう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 smtClean="0"/>
              <a:t>範囲選択→右クリックメニュー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sz="3600" dirty="0" smtClean="0"/>
              <a:t>→フィルター→ぼかし→モザイク処理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kumimoji="1" lang="ja-JP" altLang="en-US" sz="4400" dirty="0" smtClean="0"/>
              <a:t>独自の保存</a:t>
            </a:r>
            <a:r>
              <a:rPr kumimoji="1" lang="ja-JP" altLang="en-US" sz="4400" dirty="0" smtClean="0"/>
              <a:t>形式</a:t>
            </a:r>
            <a:r>
              <a:rPr kumimoji="1" lang="en-US" altLang="ja-JP" sz="4400" dirty="0" smtClean="0"/>
              <a:t>(.</a:t>
            </a:r>
            <a:r>
              <a:rPr kumimoji="1" lang="en-US" altLang="ja-JP" sz="4400" dirty="0" err="1" smtClean="0"/>
              <a:t>xcf</a:t>
            </a:r>
            <a:r>
              <a:rPr kumimoji="1" lang="en-US" altLang="ja-JP" sz="4400" dirty="0" smtClean="0"/>
              <a:t>)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2800" dirty="0"/>
              <a:t>慣れない</a:t>
            </a:r>
            <a:r>
              <a:rPr lang="ja-JP" altLang="en-US" sz="2800" dirty="0" smtClean="0"/>
              <a:t>と</a:t>
            </a:r>
            <a:r>
              <a:rPr lang="ja-JP" altLang="en-US" sz="2800" dirty="0"/>
              <a:t>戸惑う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305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7332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多機能で色々できそう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半面、多機能すぎて一部</a:t>
            </a:r>
            <a:r>
              <a:rPr kumimoji="1" lang="ja-JP" altLang="en-US" dirty="0" smtClean="0"/>
              <a:t>の作業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　ペイント</a:t>
            </a:r>
            <a:r>
              <a:rPr kumimoji="1" lang="ja-JP" altLang="en-US" dirty="0" smtClean="0"/>
              <a:t>のほうが楽かも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起動が遅いし結構落ちる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スクリプト機能について調べた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言語で記述する。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GIMP</a:t>
            </a:r>
            <a:r>
              <a:rPr lang="ja-JP" altLang="en-US" dirty="0"/>
              <a:t>に対話型コンソールあり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Python,Perl,Tcl,Ruby</a:t>
            </a:r>
            <a:r>
              <a:rPr lang="ja-JP" altLang="en-US" dirty="0" smtClean="0"/>
              <a:t>の拡張もあるらしい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8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・なんか古い言語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・括弧で</a:t>
            </a:r>
            <a:r>
              <a:rPr lang="ja-JP" altLang="en-US" dirty="0" smtClean="0"/>
              <a:t>囲う。</a:t>
            </a:r>
            <a:r>
              <a:rPr lang="ja-JP" altLang="en-US" dirty="0" smtClean="0"/>
              <a:t>やたらと括弧が多くなる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・ポーランド記法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30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1+2+3</a:t>
            </a:r>
            <a:r>
              <a:rPr lang="ja-JP" altLang="en-US" dirty="0" err="1" smtClean="0"/>
              <a:t>のような</a:t>
            </a:r>
            <a:r>
              <a:rPr lang="ja-JP" altLang="en-US" dirty="0" smtClean="0"/>
              <a:t>計算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(+ </a:t>
            </a:r>
            <a:r>
              <a:rPr lang="en-US" altLang="ja-JP" dirty="0"/>
              <a:t>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・関数定義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</a:t>
            </a:r>
            <a:r>
              <a:rPr lang="en-US" altLang="ja-JP" dirty="0" err="1"/>
              <a:t>AddXY</a:t>
            </a:r>
            <a:r>
              <a:rPr lang="en-US" altLang="ja-JP" dirty="0"/>
              <a:t> </a:t>
            </a:r>
            <a:r>
              <a:rPr lang="en-US" altLang="ja-JP" dirty="0" err="1"/>
              <a:t>inX</a:t>
            </a:r>
            <a:r>
              <a:rPr lang="en-US" altLang="ja-JP" dirty="0"/>
              <a:t> </a:t>
            </a:r>
            <a:r>
              <a:rPr lang="en-US" altLang="ja-JP" dirty="0" err="1"/>
              <a:t>inY</a:t>
            </a:r>
            <a:r>
              <a:rPr lang="en-US" altLang="ja-JP" dirty="0"/>
              <a:t>) (+ </a:t>
            </a:r>
            <a:r>
              <a:rPr lang="en-US" altLang="ja-JP" dirty="0" err="1"/>
              <a:t>inX</a:t>
            </a:r>
            <a:r>
              <a:rPr lang="en-US" altLang="ja-JP" dirty="0"/>
              <a:t> </a:t>
            </a:r>
            <a:r>
              <a:rPr lang="en-US" altLang="ja-JP" dirty="0" err="1"/>
              <a:t>inY</a:t>
            </a:r>
            <a:r>
              <a:rPr lang="en-US" altLang="ja-JP" dirty="0"/>
              <a:t>) 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AddXY</a:t>
            </a:r>
            <a:r>
              <a:rPr lang="en-US" altLang="ja-JP" dirty="0" smtClean="0"/>
              <a:t> 4 5)</a:t>
            </a:r>
          </a:p>
          <a:p>
            <a:pPr marL="82296" indent="0">
              <a:buNone/>
            </a:pPr>
            <a:r>
              <a:rPr lang="en-US" altLang="ja-JP" dirty="0" smtClean="0"/>
              <a:t>&gt;9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7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124744"/>
            <a:ext cx="8244408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所定のスクリプト</a:t>
            </a:r>
            <a:r>
              <a:rPr lang="ja-JP" altLang="en-US" dirty="0" smtClean="0"/>
              <a:t>格納</a:t>
            </a:r>
            <a:r>
              <a:rPr lang="ja-JP" altLang="en-US" dirty="0" smtClean="0"/>
              <a:t>場所にファイルを入れる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・インストーラ版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%HOME%/.</a:t>
            </a:r>
            <a:r>
              <a:rPr lang="en-US" altLang="ja-JP" dirty="0" smtClean="0"/>
              <a:t>gimp-2.8/scripts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・ポータブル版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~/</a:t>
            </a:r>
            <a:r>
              <a:rPr lang="en-US" altLang="ja-JP" dirty="0" err="1" smtClean="0"/>
              <a:t>GIMPPortable</a:t>
            </a:r>
            <a:r>
              <a:rPr lang="en-US" altLang="ja-JP" dirty="0" smtClean="0"/>
              <a:t>/Data/.gimp/scripts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フィルター→</a:t>
            </a:r>
            <a:r>
              <a:rPr lang="en-US" altLang="ja-JP" dirty="0" smtClean="0"/>
              <a:t>Script-Fu</a:t>
            </a:r>
            <a:r>
              <a:rPr lang="ja-JP" altLang="en-US" dirty="0" smtClean="0"/>
              <a:t>→スクリプトを</a:t>
            </a:r>
            <a:r>
              <a:rPr lang="ja-JP" altLang="en-US" dirty="0" smtClean="0"/>
              <a:t>再読み込み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で、</a:t>
            </a:r>
            <a:r>
              <a:rPr lang="en-US" altLang="ja-JP" dirty="0" smtClean="0"/>
              <a:t>GIMP</a:t>
            </a:r>
            <a:r>
              <a:rPr lang="ja-JP" altLang="en-US" dirty="0" smtClean="0"/>
              <a:t>メニューにスクリプトが登録される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0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856"/>
            <a:ext cx="7498080" cy="1143000"/>
          </a:xfrm>
        </p:spPr>
        <p:txBody>
          <a:bodyPr/>
          <a:lstStyle/>
          <a:p>
            <a:r>
              <a:rPr lang="en-US" altLang="ja-JP" dirty="0" smtClean="0"/>
              <a:t>GIMP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録するためのお作法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877962"/>
            <a:ext cx="7818072" cy="5980038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script-</a:t>
            </a:r>
            <a:r>
              <a:rPr lang="en-US" altLang="ja-JP" dirty="0" err="1"/>
              <a:t>fu</a:t>
            </a:r>
            <a:r>
              <a:rPr lang="en-US" altLang="ja-JP" dirty="0"/>
              <a:t>-register</a:t>
            </a:r>
          </a:p>
          <a:p>
            <a:pPr marL="82296" indent="0">
              <a:buNone/>
            </a:pPr>
            <a:r>
              <a:rPr lang="en-US" altLang="ja-JP" dirty="0"/>
              <a:t>  "script-</a:t>
            </a:r>
            <a:r>
              <a:rPr lang="en-US" altLang="ja-JP" dirty="0" err="1"/>
              <a:t>fu</a:t>
            </a:r>
            <a:r>
              <a:rPr lang="en-US" altLang="ja-JP" dirty="0"/>
              <a:t>-text-box"                        ;</a:t>
            </a:r>
            <a:r>
              <a:rPr lang="en-US" altLang="ja-JP" dirty="0" err="1"/>
              <a:t>func</a:t>
            </a:r>
            <a:r>
              <a:rPr lang="en-US" altLang="ja-JP" dirty="0"/>
              <a:t> name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“</a:t>
            </a:r>
            <a:r>
              <a:rPr lang="en-US" altLang="ja-JP" dirty="0" smtClean="0">
                <a:solidFill>
                  <a:srgbClr val="FF0000"/>
                </a:solidFill>
              </a:rPr>
              <a:t>Sample Script </a:t>
            </a:r>
            <a:r>
              <a:rPr lang="en-US" altLang="ja-JP" dirty="0" err="1" smtClean="0">
                <a:solidFill>
                  <a:srgbClr val="FF0000"/>
                </a:solidFill>
              </a:rPr>
              <a:t>Hoge</a:t>
            </a:r>
            <a:r>
              <a:rPr lang="en-US" altLang="ja-JP" dirty="0" smtClean="0"/>
              <a:t>"                     </a:t>
            </a:r>
            <a:r>
              <a:rPr lang="en-US" altLang="ja-JP" dirty="0"/>
              <a:t>;menu label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“Sample."              </a:t>
            </a:r>
            <a:r>
              <a:rPr lang="en-US" altLang="ja-JP" dirty="0"/>
              <a:t>;description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“Suzuki bot"                             </a:t>
            </a:r>
            <a:r>
              <a:rPr lang="en-US" altLang="ja-JP" dirty="0"/>
              <a:t>;author</a:t>
            </a:r>
          </a:p>
          <a:p>
            <a:pPr marL="82296" indent="0">
              <a:buNone/>
            </a:pPr>
            <a:r>
              <a:rPr lang="en-US" altLang="ja-JP" dirty="0"/>
              <a:t>  "copyright </a:t>
            </a:r>
            <a:r>
              <a:rPr lang="en-US" altLang="ja-JP" dirty="0" smtClean="0"/>
              <a:t>2016 </a:t>
            </a:r>
            <a:r>
              <a:rPr lang="en-US" altLang="ja-JP" dirty="0" err="1" smtClean="0"/>
              <a:t>hogehoge</a:t>
            </a:r>
            <a:r>
              <a:rPr lang="en-US" altLang="ja-JP" dirty="0" smtClean="0"/>
              <a:t>"        </a:t>
            </a:r>
            <a:r>
              <a:rPr lang="en-US" altLang="ja-JP" dirty="0"/>
              <a:t>;copyright notice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“July 5, 2016"                          </a:t>
            </a:r>
            <a:r>
              <a:rPr lang="en-US" altLang="ja-JP" dirty="0"/>
              <a:t>;date created</a:t>
            </a:r>
          </a:p>
          <a:p>
            <a:pPr marL="82296" indent="0">
              <a:buNone/>
            </a:pPr>
            <a:r>
              <a:rPr lang="en-US" altLang="ja-JP" dirty="0"/>
              <a:t>  ""                     ;image type that the script works on</a:t>
            </a:r>
          </a:p>
          <a:p>
            <a:pPr marL="82296" indent="0">
              <a:buNone/>
            </a:pPr>
            <a:r>
              <a:rPr lang="en-US" altLang="ja-JP" dirty="0"/>
              <a:t>  SF-STRING </a:t>
            </a:r>
            <a:r>
              <a:rPr lang="en-US" altLang="ja-JP" dirty="0" smtClean="0"/>
              <a:t>  </a:t>
            </a:r>
            <a:r>
              <a:rPr lang="en-US" altLang="ja-JP" dirty="0"/>
              <a:t>"Text"     </a:t>
            </a:r>
            <a:r>
              <a:rPr lang="en-US" altLang="ja-JP" dirty="0" smtClean="0"/>
              <a:t>   </a:t>
            </a:r>
            <a:r>
              <a:rPr lang="en-US" altLang="ja-JP" dirty="0"/>
              <a:t>"Text Box"   ;a string variable</a:t>
            </a:r>
          </a:p>
          <a:p>
            <a:pPr marL="82296" indent="0">
              <a:buNone/>
            </a:pPr>
            <a:r>
              <a:rPr lang="en-US" altLang="ja-JP" dirty="0"/>
              <a:t>  SF-FONT    </a:t>
            </a:r>
            <a:r>
              <a:rPr lang="en-US" altLang="ja-JP" dirty="0" smtClean="0"/>
              <a:t>  </a:t>
            </a:r>
            <a:r>
              <a:rPr lang="en-US" altLang="ja-JP" dirty="0"/>
              <a:t>"Font"     </a:t>
            </a:r>
            <a:r>
              <a:rPr lang="en-US" altLang="ja-JP" dirty="0" smtClean="0"/>
              <a:t>   </a:t>
            </a:r>
            <a:r>
              <a:rPr lang="en-US" altLang="ja-JP" dirty="0"/>
              <a:t>"Charter"    ;a font variable</a:t>
            </a:r>
          </a:p>
          <a:p>
            <a:pPr marL="82296" indent="0">
              <a:buNone/>
            </a:pPr>
            <a:r>
              <a:rPr lang="en-US" altLang="ja-JP" dirty="0"/>
              <a:t>  SF-ADJUSTMENT  "Font size"     '(50 1 1000 1 10 0 1)</a:t>
            </a:r>
          </a:p>
          <a:p>
            <a:pPr marL="82296" indent="0">
              <a:buNone/>
            </a:pPr>
            <a:r>
              <a:rPr lang="en-US" altLang="ja-JP" dirty="0"/>
              <a:t>  ;a spin-button</a:t>
            </a:r>
          </a:p>
          <a:p>
            <a:pPr marL="82296" indent="0">
              <a:buNone/>
            </a:pPr>
            <a:r>
              <a:rPr lang="en-US" altLang="ja-JP" dirty="0"/>
              <a:t>  SF-COLOR       "Color"         '(0 0 0)     ;color variable</a:t>
            </a:r>
          </a:p>
          <a:p>
            <a:pPr marL="82296" indent="0">
              <a:buNone/>
            </a:pPr>
            <a:r>
              <a:rPr lang="en-US" altLang="ja-JP" dirty="0"/>
              <a:t>  )</a:t>
            </a:r>
          </a:p>
          <a:p>
            <a:pPr marL="82296" indent="0">
              <a:buNone/>
            </a:pPr>
            <a:r>
              <a:rPr lang="en-US" altLang="ja-JP" dirty="0"/>
              <a:t>(script-</a:t>
            </a:r>
            <a:r>
              <a:rPr lang="en-US" altLang="ja-JP" dirty="0" err="1"/>
              <a:t>fu</a:t>
            </a:r>
            <a:r>
              <a:rPr lang="en-US" altLang="ja-JP" dirty="0"/>
              <a:t>-menu-register "script-</a:t>
            </a:r>
            <a:r>
              <a:rPr lang="en-US" altLang="ja-JP" dirty="0" err="1"/>
              <a:t>fu</a:t>
            </a:r>
            <a:r>
              <a:rPr lang="en-US" altLang="ja-JP" dirty="0"/>
              <a:t>-text-box" "</a:t>
            </a:r>
            <a:r>
              <a:rPr lang="en-US" altLang="ja-JP" dirty="0">
                <a:solidFill>
                  <a:srgbClr val="FF0000"/>
                </a:solidFill>
              </a:rPr>
              <a:t>&lt;Image&gt;/</a:t>
            </a:r>
            <a:r>
              <a:rPr lang="en-US" altLang="ja-JP" dirty="0" smtClean="0">
                <a:solidFill>
                  <a:srgbClr val="FF0000"/>
                </a:solidFill>
              </a:rPr>
              <a:t>File/Create/</a:t>
            </a:r>
            <a:r>
              <a:rPr lang="en-US" altLang="ja-JP" dirty="0" err="1" smtClean="0">
                <a:solidFill>
                  <a:srgbClr val="FF0000"/>
                </a:solidFill>
              </a:rPr>
              <a:t>Hoge</a:t>
            </a:r>
            <a:r>
              <a:rPr lang="en-US" altLang="ja-JP" dirty="0" smtClean="0"/>
              <a:t>")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5100" dirty="0" smtClean="0"/>
              <a:t>※</a:t>
            </a:r>
            <a:r>
              <a:rPr lang="ja-JP" altLang="en-US" sz="5100" dirty="0" smtClean="0"/>
              <a:t>赤字が</a:t>
            </a:r>
            <a:r>
              <a:rPr lang="en-US" altLang="ja-JP" sz="5100" dirty="0" smtClean="0"/>
              <a:t>GIMP</a:t>
            </a:r>
            <a:r>
              <a:rPr lang="ja-JP" altLang="en-US" sz="5100" dirty="0" smtClean="0"/>
              <a:t>メニュー登録場所になる</a:t>
            </a:r>
            <a:endParaRPr lang="en-US" altLang="ja-JP" sz="5100" dirty="0"/>
          </a:p>
        </p:txBody>
      </p:sp>
    </p:spTree>
    <p:extLst>
      <p:ext uri="{BB962C8B-B14F-4D97-AF65-F5344CB8AC3E}">
        <p14:creationId xmlns:p14="http://schemas.microsoft.com/office/powerpoint/2010/main" val="35318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なんかできて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12922"/>
            <a:ext cx="6121307" cy="5543550"/>
          </a:xfrm>
        </p:spPr>
      </p:pic>
    </p:spTree>
    <p:extLst>
      <p:ext uri="{BB962C8B-B14F-4D97-AF65-F5344CB8AC3E}">
        <p14:creationId xmlns:p14="http://schemas.microsoft.com/office/powerpoint/2010/main" val="35586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オープンソースの画像編集</a:t>
            </a:r>
            <a:r>
              <a:rPr lang="ja-JP" altLang="en-US" dirty="0"/>
              <a:t>ソフト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b="1" dirty="0" smtClean="0"/>
              <a:t>(G</a:t>
            </a:r>
            <a:r>
              <a:rPr lang="en-US" altLang="ja-JP" dirty="0" smtClean="0"/>
              <a:t>NU </a:t>
            </a:r>
            <a:r>
              <a:rPr lang="en-US" altLang="ja-JP" b="1" dirty="0"/>
              <a:t>I</a:t>
            </a:r>
            <a:r>
              <a:rPr lang="en-US" altLang="ja-JP" dirty="0"/>
              <a:t>mage </a:t>
            </a:r>
            <a:r>
              <a:rPr lang="en-US" altLang="ja-JP" b="1" dirty="0"/>
              <a:t>M</a:t>
            </a:r>
            <a:r>
              <a:rPr lang="en-US" altLang="ja-JP" dirty="0"/>
              <a:t>anipulation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rogram)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・フリーの画像編集ソフトとしては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超多機能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・クロスプラットフォーム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・かなり有名だと思う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・スクリプトも書ける（後述）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84992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3600" dirty="0" smtClean="0"/>
              <a:t>処理つくるまでいきませんでした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0168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r>
              <a:rPr kumimoji="1" lang="ja-JP" altLang="en-US" dirty="0" smtClean="0"/>
              <a:t>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12776"/>
            <a:ext cx="7786112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日本語ドキュメント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https://docs.gimp.org/ja/index.html</a:t>
            </a:r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7674056" cy="532859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最近</a:t>
            </a:r>
            <a:r>
              <a:rPr lang="ja-JP" altLang="en-US" dirty="0" smtClean="0"/>
              <a:t>手順書作成とかで</a:t>
            </a: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画像をいじることがあった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dirty="0" smtClean="0"/>
              <a:t>標準のペイント</a:t>
            </a:r>
            <a:r>
              <a:rPr lang="ja-JP" altLang="en-US" dirty="0"/>
              <a:t>糞杉</a:t>
            </a:r>
            <a:endParaRPr lang="ja-JP" altLang="en-US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11960" y="3215407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/>
              <a:t>②</a:t>
            </a:r>
            <a:r>
              <a:rPr lang="ja-JP" altLang="en-US" sz="3600" dirty="0" smtClean="0"/>
              <a:t>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③</a:t>
            </a:r>
            <a:r>
              <a:rPr lang="ja-JP" altLang="en-US" sz="3600" dirty="0" smtClean="0"/>
              <a:t>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とりあえず使ってみた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50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機能</a:t>
            </a:r>
            <a:r>
              <a:rPr lang="ja-JP" altLang="en-US" sz="4400" dirty="0" smtClean="0"/>
              <a:t>が多すぎてよくわからない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17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右クリック→編集だけでこれ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7638"/>
            <a:ext cx="8194812" cy="52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dirty="0"/>
              <a:t>範囲</a:t>
            </a:r>
            <a:r>
              <a:rPr lang="ja-JP" altLang="en-US" dirty="0" smtClean="0"/>
              <a:t>選択→右クリックメニュー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→画像→キャンバスを選択範囲に合わせる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②特定の部分を黒く塗る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範囲</a:t>
            </a:r>
            <a:r>
              <a:rPr lang="ja-JP" altLang="en-US" sz="3600" dirty="0" smtClean="0"/>
              <a:t>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kumimoji="1" lang="ja-JP" altLang="en-US" sz="3600" dirty="0" smtClean="0"/>
              <a:t>→編集→描画色で塗りつぶす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en-US" altLang="ja-JP" sz="3600" dirty="0" smtClean="0"/>
              <a:t>※</a:t>
            </a:r>
            <a:r>
              <a:rPr lang="ja-JP" altLang="en-US" sz="3600" dirty="0" smtClean="0"/>
              <a:t>あらかじめ描画色</a:t>
            </a:r>
            <a:r>
              <a:rPr lang="ja-JP" altLang="en-US" sz="3600" dirty="0" smtClean="0"/>
              <a:t>を塗りたい色に</a:t>
            </a:r>
            <a:r>
              <a:rPr lang="ja-JP" altLang="en-US" sz="3600" dirty="0" smtClean="0"/>
              <a:t>しておく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2434</TotalTime>
  <Words>493</Words>
  <Application>Microsoft Office PowerPoint</Application>
  <PresentationFormat>画面に合わせる (4:3)</PresentationFormat>
  <Paragraphs>140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Meiryo UI</vt:lpstr>
      <vt:lpstr>Verdana</vt:lpstr>
      <vt:lpstr>Wingdings 2</vt:lpstr>
      <vt:lpstr>フレッシュ</vt:lpstr>
      <vt:lpstr>GIMPを使ってみた 　　+Scheme言語を使いたかった</vt:lpstr>
      <vt:lpstr>GIMP</vt:lpstr>
      <vt:lpstr>理由</vt:lpstr>
      <vt:lpstr>やりたいこと</vt:lpstr>
      <vt:lpstr>PowerPoint プレゼンテーション</vt:lpstr>
      <vt:lpstr>PowerPoint プレゼンテーション</vt:lpstr>
      <vt:lpstr>右クリック→編集だけでこれ</vt:lpstr>
      <vt:lpstr>やりたいこと</vt:lpstr>
      <vt:lpstr>やりたいこと</vt:lpstr>
      <vt:lpstr>やりたいこと</vt:lpstr>
      <vt:lpstr>その他の特徴</vt:lpstr>
      <vt:lpstr>ここまでの感想</vt:lpstr>
      <vt:lpstr>PowerPoint プレゼンテーション</vt:lpstr>
      <vt:lpstr>Script-Fu</vt:lpstr>
      <vt:lpstr>Scheme言語</vt:lpstr>
      <vt:lpstr>Scheme言語</vt:lpstr>
      <vt:lpstr>スクリプトの登録</vt:lpstr>
      <vt:lpstr>GIMPに登録するためのお作法</vt:lpstr>
      <vt:lpstr>なんかできてる</vt:lpstr>
      <vt:lpstr>Script-Fu</vt:lpstr>
      <vt:lpstr>感想２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118</cp:revision>
  <dcterms:created xsi:type="dcterms:W3CDTF">2013-08-04T17:15:54Z</dcterms:created>
  <dcterms:modified xsi:type="dcterms:W3CDTF">2016-07-07T07:45:36Z</dcterms:modified>
</cp:coreProperties>
</file>