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34"/>
  </p:handoutMasterIdLst>
  <p:sldIdLst>
    <p:sldId id="256" r:id="rId2"/>
    <p:sldId id="360" r:id="rId3"/>
    <p:sldId id="320" r:id="rId4"/>
    <p:sldId id="376" r:id="rId5"/>
    <p:sldId id="324" r:id="rId6"/>
    <p:sldId id="377" r:id="rId7"/>
    <p:sldId id="363" r:id="rId8"/>
    <p:sldId id="361" r:id="rId9"/>
    <p:sldId id="364" r:id="rId10"/>
    <p:sldId id="365" r:id="rId11"/>
    <p:sldId id="367" r:id="rId12"/>
    <p:sldId id="325" r:id="rId13"/>
    <p:sldId id="368" r:id="rId14"/>
    <p:sldId id="378" r:id="rId15"/>
    <p:sldId id="362" r:id="rId16"/>
    <p:sldId id="370" r:id="rId17"/>
    <p:sldId id="371" r:id="rId18"/>
    <p:sldId id="373" r:id="rId19"/>
    <p:sldId id="372" r:id="rId20"/>
    <p:sldId id="374" r:id="rId21"/>
    <p:sldId id="375" r:id="rId22"/>
    <p:sldId id="379" r:id="rId23"/>
    <p:sldId id="380" r:id="rId24"/>
    <p:sldId id="382" r:id="rId25"/>
    <p:sldId id="383" r:id="rId26"/>
    <p:sldId id="384" r:id="rId27"/>
    <p:sldId id="386" r:id="rId28"/>
    <p:sldId id="387" r:id="rId29"/>
    <p:sldId id="388" r:id="rId30"/>
    <p:sldId id="385" r:id="rId31"/>
    <p:sldId id="389" r:id="rId32"/>
    <p:sldId id="390" r:id="rId3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4A26D-194A-4531-B371-D173F73365E6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0CD84-0E5A-4664-A4D0-6911257B0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582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kumimoji="0"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8AC4-C49C-4159-B332-7738B007311C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9378AC4-C49C-4159-B332-7738B007311C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フリーフォーム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9378AC4-C49C-4159-B332-7738B007311C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1600" y="1556792"/>
            <a:ext cx="7867600" cy="1472184"/>
          </a:xfrm>
        </p:spPr>
        <p:txBody>
          <a:bodyPr>
            <a:normAutofit fontScale="90000"/>
          </a:bodyPr>
          <a:lstStyle/>
          <a:p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一か月半で</a:t>
            </a:r>
            <a:r>
              <a:rPr lang="en-US" altLang="ja-JP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設計書を</a:t>
            </a:r>
            <a:r>
              <a:rPr lang="en-US" altLang="ja-JP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20,000</a:t>
            </a:r>
            <a:r>
              <a:rPr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枚印刷した男が語る</a:t>
            </a:r>
            <a:r>
              <a:rPr lang="en-US" altLang="ja-JP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Tips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2017/3</a:t>
            </a: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ちそう？）鈴木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ヘッダーの修正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8028384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・ヘッダーの内容、フォント変更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なんとなく今回は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の </a:t>
            </a:r>
            <a:r>
              <a:rPr lang="en-US" altLang="ja-JP" dirty="0" smtClean="0"/>
              <a:t>apache poi</a:t>
            </a:r>
            <a:r>
              <a:rPr lang="ja-JP" altLang="en-US" dirty="0" smtClean="0"/>
              <a:t>で。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ヘッダーは編集画面で確認しづらいので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効果大。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881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マクロで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8028384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それぞれマクロの内容貼る。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14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一括印刷ができない問題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124744"/>
            <a:ext cx="9036496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2800" dirty="0" smtClean="0"/>
              <a:t>・エクスプローラの右クリック→印刷</a:t>
            </a:r>
            <a:endParaRPr lang="en-US" altLang="ja-JP" sz="2800" dirty="0"/>
          </a:p>
          <a:p>
            <a:pPr marL="82296" indent="0">
              <a:buNone/>
            </a:pPr>
            <a:r>
              <a:rPr lang="ja-JP" altLang="en-US" sz="2800" dirty="0" smtClean="0"/>
              <a:t>　→</a:t>
            </a:r>
            <a:r>
              <a:rPr lang="ja-JP" altLang="en-US" sz="2800" b="1" dirty="0" smtClean="0"/>
              <a:t>１シート目しか印刷されない</a:t>
            </a:r>
            <a:endParaRPr lang="en-US" altLang="ja-JP" sz="2800" b="1" dirty="0" smtClean="0"/>
          </a:p>
          <a:p>
            <a:pPr marL="82296" indent="0">
              <a:buNone/>
            </a:pPr>
            <a:endParaRPr lang="en-US" altLang="ja-JP" sz="2800" dirty="0"/>
          </a:p>
          <a:p>
            <a:pPr marL="82296" indent="0">
              <a:buNone/>
            </a:pPr>
            <a:r>
              <a:rPr lang="ja-JP" altLang="en-US" sz="2800" dirty="0" smtClean="0"/>
              <a:t>・エクスプローラで複数ファイル選択→印刷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 smtClean="0"/>
              <a:t>　→可能なのは</a:t>
            </a:r>
            <a:r>
              <a:rPr lang="en-US" altLang="ja-JP" sz="2800" dirty="0" smtClean="0"/>
              <a:t>15</a:t>
            </a:r>
            <a:r>
              <a:rPr lang="ja-JP" altLang="en-US" sz="2800" dirty="0" smtClean="0"/>
              <a:t>ファイルまで</a:t>
            </a: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b="1" dirty="0"/>
          </a:p>
          <a:p>
            <a:pPr marL="82296" indent="0">
              <a:buNone/>
            </a:pPr>
            <a:r>
              <a:rPr lang="ja-JP" altLang="en-US" sz="2800" dirty="0" smtClean="0"/>
              <a:t>・ブックを開き、印刷設定で「ブック全体を印刷」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を選択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→全シートが１シートとして印刷される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　（ページ数設定が死亡する）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5481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一括印刷マクロ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5557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マクロを貼る。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（不本意ながら）今後も使えそうかも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3169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③やれなかったこと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8947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編集中と印刷結果が違う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28" y="1772816"/>
            <a:ext cx="7499350" cy="1836705"/>
          </a:xfr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653136"/>
            <a:ext cx="7649643" cy="2000529"/>
          </a:xfrm>
          <a:prstGeom prst="rect">
            <a:avLst/>
          </a:prstGeom>
        </p:spPr>
      </p:pic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・編集画面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・印刷プレビュー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207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編集中と印刷結果が違う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198617"/>
            <a:ext cx="3744416" cy="2106234"/>
          </a:xfrm>
        </p:spPr>
      </p:pic>
      <p:sp>
        <p:nvSpPr>
          <p:cNvPr id="8" name="正方形/長方形 7"/>
          <p:cNvSpPr/>
          <p:nvPr/>
        </p:nvSpPr>
        <p:spPr>
          <a:xfrm>
            <a:off x="2843808" y="1889970"/>
            <a:ext cx="2174177" cy="462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179512" y="3284984"/>
            <a:ext cx="8784976" cy="3540683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・ブックの設定でなんとかできるのか？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　→有益な情報ヒットせず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・文字数が多いセルを抽出して直す？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　→段落分けや改ページとの兼ね合いから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結局手作業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今回は目視で頑張りました</a:t>
            </a:r>
            <a:r>
              <a:rPr lang="en-US" altLang="ja-JP" dirty="0" smtClean="0"/>
              <a:t>(</a:t>
            </a:r>
            <a:r>
              <a:rPr lang="ja-JP" altLang="en-US" dirty="0" smtClean="0"/>
              <a:t>半ギレ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949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改ページがずれてる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・ここに画像を貼る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・正直これが本題とも言える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931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一応マクロはあるけど・・・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0" y="1340768"/>
            <a:ext cx="9144000" cy="551723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altLang="ja-JP" sz="2400" dirty="0" smtClean="0"/>
              <a:t>Set </a:t>
            </a:r>
            <a:r>
              <a:rPr lang="en-US" altLang="ja-JP" sz="2400" dirty="0" err="1"/>
              <a:t>ActiveSheet.HPageBreaks</a:t>
            </a:r>
            <a:r>
              <a:rPr lang="en-US" altLang="ja-JP" sz="2400" dirty="0"/>
              <a:t>(1).Location = Range("A38</a:t>
            </a:r>
            <a:r>
              <a:rPr lang="en-US" altLang="ja-JP" sz="2400" dirty="0" smtClean="0"/>
              <a:t>")</a:t>
            </a:r>
          </a:p>
          <a:p>
            <a:pPr marL="82296" indent="0">
              <a:buNone/>
            </a:pPr>
            <a:endParaRPr lang="en-US" altLang="ja-JP" sz="2400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251520" y="2204864"/>
            <a:ext cx="8496944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・タイトル行によって変わる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方眼紙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の行の高さで変わる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・そもそも印刷サイズによって変わる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・最初に完璧なフォーマットを作っても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編集者がミスるとずれる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1966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改ページがずれてる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56792"/>
            <a:ext cx="4940355" cy="3816424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67544" y="5661248"/>
            <a:ext cx="8280920" cy="79208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なんかいい方法あったら教えてください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2036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注意点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lang="ja-JP" altLang="en-US" sz="4400" dirty="0"/>
              <a:t>主に作った</a:t>
            </a:r>
            <a:r>
              <a:rPr kumimoji="1" lang="ja-JP" altLang="en-US" sz="4400" dirty="0" smtClean="0"/>
              <a:t>マクロ紹介と</a:t>
            </a: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愚痴です。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752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MS</a:t>
            </a:r>
            <a:r>
              <a:rPr kumimoji="1" lang="ja-JP" altLang="en-US" dirty="0" smtClean="0"/>
              <a:t>のエクスプローラもアレ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・ここに並び順のへんな画像を貼る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50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④まとめ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5983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VBA</a:t>
            </a:r>
            <a:r>
              <a:rPr lang="ja-JP" altLang="en-US" dirty="0" smtClean="0"/>
              <a:t>と</a:t>
            </a:r>
            <a:r>
              <a:rPr lang="en-US" altLang="ja-JP" dirty="0" smtClean="0"/>
              <a:t>poi</a:t>
            </a:r>
            <a:r>
              <a:rPr lang="ja-JP" altLang="en-US" dirty="0" smtClean="0"/>
              <a:t>について雑感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・結局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使うのや</a:t>
            </a:r>
            <a:r>
              <a:rPr lang="ja-JP" altLang="en-US" dirty="0" err="1" smtClean="0"/>
              <a:t>めるんが</a:t>
            </a:r>
            <a:r>
              <a:rPr lang="ja-JP" altLang="en-US" dirty="0" smtClean="0"/>
              <a:t>一番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845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⑤大塚駅ランチ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40246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煮干しそば暁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8676456" cy="302433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・基本は魚介系ラーメン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”</a:t>
            </a:r>
            <a:r>
              <a:rPr lang="ja-JP" altLang="en-US" dirty="0" smtClean="0"/>
              <a:t>塩分や脂分に頼らず旨味で勝負</a:t>
            </a:r>
            <a:r>
              <a:rPr lang="en-US" altLang="ja-JP" dirty="0" smtClean="0"/>
              <a:t>”</a:t>
            </a:r>
          </a:p>
          <a:p>
            <a:pPr marL="82296" indent="0">
              <a:buFont typeface="Wingdings 2"/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の店主の自身にも納得の味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・立地が悪めなおかげで混まないのも</a:t>
            </a:r>
            <a:r>
              <a:rPr lang="en-US" altLang="ja-JP" dirty="0" smtClean="0"/>
              <a:t>good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・個人的に一押し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597019"/>
            <a:ext cx="2304256" cy="307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0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洋食</a:t>
            </a:r>
            <a:r>
              <a:rPr lang="en-US" altLang="ja-JP" dirty="0" smtClean="0"/>
              <a:t>GOTTO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・大塚駅に</a:t>
            </a:r>
            <a:r>
              <a:rPr lang="ja-JP" altLang="en-US" dirty="0" err="1" smtClean="0"/>
              <a:t>ほど</a:t>
            </a:r>
            <a:r>
              <a:rPr lang="ja-JP" altLang="en-US" dirty="0" smtClean="0"/>
              <a:t>近い、歴史ある洋食屋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・お昼時には毎日行列ができる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・ランチメニューが曜日代わりなのがずるい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・姉妹店に喫茶もあり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（→の写真は喫茶店の方）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432381"/>
            <a:ext cx="2427734" cy="323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0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創作麺工房　鳴龍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・もはや大塚メシを紹介するなら外せない店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・ラーメン屋としては２店舗目のミシュラン</a:t>
            </a:r>
            <a:endParaRPr lang="en-US" altLang="ja-JP" dirty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　ガイド一つ星店</a:t>
            </a:r>
            <a:r>
              <a:rPr lang="en-US" altLang="ja-JP" dirty="0" smtClean="0"/>
              <a:t>(</a:t>
            </a:r>
            <a:r>
              <a:rPr lang="ja-JP" altLang="en-US" dirty="0" smtClean="0"/>
              <a:t>ミシュランガイド東京</a:t>
            </a:r>
            <a:r>
              <a:rPr lang="en-US" altLang="ja-JP" dirty="0" smtClean="0"/>
              <a:t>2017)</a:t>
            </a:r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・坦々麺が名物</a:t>
            </a:r>
            <a:endParaRPr lang="en-US" altLang="ja-JP" dirty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・サイドメニューも一つ一つ凝っててうまい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・行列には注意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062" y="3897052"/>
            <a:ext cx="2220711" cy="29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カッチャルバッチャル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・インドカレーの店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・酒も飲めるカレー屋。カレーはもちろん、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サイドメニューもやたらうまい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　特にチーズクルチャがうまかった</a:t>
            </a:r>
            <a:r>
              <a:rPr lang="en-US" altLang="ja-JP" dirty="0" smtClean="0"/>
              <a:t>…</a:t>
            </a:r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・昼は営業してないので注意</a:t>
            </a:r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598174"/>
            <a:ext cx="2427733" cy="323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5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丼季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・とにかくマグロ尽くしの店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・ランチのマグロ丼だけで５種類ぐらいある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・夜もマグロ尽くしの居酒屋になり、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マグロのすき焼きなど珍しいものが食えそう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456384"/>
            <a:ext cx="2409732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志奈そば　田</a:t>
            </a:r>
            <a:r>
              <a:rPr kumimoji="1" lang="ja-JP" altLang="en-US" dirty="0" err="1" smtClean="0"/>
              <a:t>なか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8352928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・動物系ダシを一切使わず海産物で勝負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・そのくせチャーシューも非常にうまい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・昆布由来の強いトロみが面白い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・秋葉に支店があるらしい</a:t>
            </a:r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212976"/>
            <a:ext cx="2499742" cy="33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もくじ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522156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4400" dirty="0" smtClean="0"/>
              <a:t>①背景</a:t>
            </a:r>
            <a:endParaRPr kumimoji="1"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②やったこと</a:t>
            </a:r>
            <a:endParaRPr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③</a:t>
            </a:r>
            <a:r>
              <a:rPr lang="ja-JP" altLang="en-US" sz="4400" dirty="0"/>
              <a:t>やれなかったこと</a:t>
            </a:r>
            <a:endParaRPr lang="en-US" altLang="ja-JP" sz="4400" dirty="0" smtClean="0"/>
          </a:p>
          <a:p>
            <a:pPr marL="82296" indent="0">
              <a:buNone/>
            </a:pPr>
            <a:r>
              <a:rPr kumimoji="1" lang="ja-JP" altLang="en-US" sz="4400" dirty="0" smtClean="0"/>
              <a:t>④理想</a:t>
            </a:r>
            <a:endParaRPr kumimoji="1"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⑤</a:t>
            </a:r>
            <a:endParaRPr lang="en-US" altLang="ja-JP" sz="4400" dirty="0" smtClean="0"/>
          </a:p>
          <a:p>
            <a:pPr marL="82296" indent="0">
              <a:buNone/>
            </a:pPr>
            <a:r>
              <a:rPr kumimoji="1" lang="ja-JP" altLang="en-US" sz="4400" dirty="0" smtClean="0"/>
              <a:t>⑥大塚は良い街です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4756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みとう庵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544" y="1124744"/>
            <a:ext cx="7818072" cy="1800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・もりそば</a:t>
            </a:r>
            <a:r>
              <a:rPr lang="en-US" altLang="ja-JP" dirty="0" smtClean="0"/>
              <a:t>400</a:t>
            </a:r>
            <a:r>
              <a:rPr lang="ja-JP" altLang="en-US" dirty="0" smtClean="0"/>
              <a:t>円から手打ちそばが食える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・量も多めでコスパ良好。うまいし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457200" y="2204864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ホーリーヘッド</a:t>
            </a:r>
            <a:endParaRPr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67544" y="2936805"/>
            <a:ext cx="7818072" cy="1788339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・昼はカレー屋、夜はブリティッシュバーという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感じの店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・牛筋カレーとキーマカレーの相がけがオススメ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457200" y="4437112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ぼんご</a:t>
            </a:r>
            <a:endParaRPr lang="ja-JP" altLang="en-US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67544" y="5301209"/>
            <a:ext cx="7818072" cy="155679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・店内に食べるスペースのあるおにぎり屋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TV</a:t>
            </a:r>
            <a:r>
              <a:rPr lang="ja-JP" altLang="en-US" dirty="0" smtClean="0"/>
              <a:t>で何度も紹介された有名店らしい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81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もっと紹介したいけど</a:t>
            </a: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lang="ja-JP" altLang="en-US" sz="4400" dirty="0"/>
              <a:t>この辺</a:t>
            </a:r>
            <a:r>
              <a:rPr lang="ja-JP" altLang="en-US" sz="4400" dirty="0" smtClean="0"/>
              <a:t>で</a:t>
            </a:r>
            <a:r>
              <a:rPr lang="ja-JP" altLang="en-US" sz="4400" dirty="0"/>
              <a:t>。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6008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おわり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293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①背景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1978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2017/1~ PMO</a:t>
            </a:r>
            <a:r>
              <a:rPr lang="ja-JP" altLang="en-US" dirty="0" smtClean="0"/>
              <a:t>支援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某</a:t>
            </a:r>
            <a:r>
              <a:rPr lang="en-US" altLang="ja-JP" dirty="0" smtClean="0"/>
              <a:t>PJ</a:t>
            </a:r>
            <a:r>
              <a:rPr lang="ja-JP" altLang="en-US" dirty="0" smtClean="0"/>
              <a:t>のドキュメント資産整備チームへ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PMO</a:t>
            </a:r>
            <a:r>
              <a:rPr lang="ja-JP" altLang="en-US" dirty="0" smtClean="0"/>
              <a:t>支援に行きました。大塚（東池袋）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■</a:t>
            </a:r>
            <a:r>
              <a:rPr lang="ja-JP" altLang="en-US" dirty="0" smtClean="0"/>
              <a:t>作業内容（要約）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約</a:t>
            </a:r>
            <a:r>
              <a:rPr lang="ja-JP" altLang="en-US" dirty="0" smtClean="0"/>
              <a:t>２万ページある</a:t>
            </a:r>
            <a:r>
              <a:rPr lang="en-US" altLang="ja-JP" dirty="0" smtClean="0"/>
              <a:t>Excel</a:t>
            </a:r>
            <a:r>
              <a:rPr lang="ja-JP" altLang="en-US" dirty="0"/>
              <a:t>設計書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見</a:t>
            </a:r>
            <a:r>
              <a:rPr lang="ja-JP" altLang="en-US" dirty="0"/>
              <a:t>切れチェック＆修正⇒印刷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Excel</a:t>
            </a:r>
            <a:r>
              <a:rPr lang="ja-JP" altLang="en-US" dirty="0" smtClean="0"/>
              <a:t>様とたっぷり触れ合いました！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441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lang="ja-JP" altLang="en-US" sz="4400" dirty="0" smtClean="0"/>
              <a:t>②やったこと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1978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おもな観点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124744"/>
            <a:ext cx="8028384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・タイトル行に誤字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・二重線は全て太線に修正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・本文のフォントを統一する</a:t>
            </a:r>
            <a:r>
              <a:rPr lang="en-US" altLang="ja-JP" dirty="0" smtClean="0"/>
              <a:t>(MS P</a:t>
            </a:r>
            <a:r>
              <a:rPr lang="ja-JP" altLang="en-US" dirty="0" smtClean="0"/>
              <a:t>明朝 </a:t>
            </a:r>
            <a:r>
              <a:rPr lang="en-US" altLang="ja-JP" dirty="0" smtClean="0"/>
              <a:t>12pt)</a:t>
            </a:r>
          </a:p>
          <a:p>
            <a:pPr marL="82296" indent="0">
              <a:buNone/>
            </a:pPr>
            <a:r>
              <a:rPr lang="ja-JP" altLang="en-US" dirty="0" smtClean="0"/>
              <a:t>・フッターにはページ番号を設定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・改ページ位置のずれがあるのを修正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・文字がセルからはみ出て欠けるのを修正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・グレー以外のセル塗りつぶしは解除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88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内容の修正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8028384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・特定のセルの値修正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・特定文字の置換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・罫線の編集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・フォント変更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・塗りつぶし設定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この辺りはマクロなどでなんとかできました。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842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マクロで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8028384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それぞれマクロの内容貼る。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50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クノロジー">
  <a:themeElements>
    <a:clrScheme name="テクノロジー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テクノロジー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4318</TotalTime>
  <Words>622</Words>
  <Application>Microsoft Office PowerPoint</Application>
  <PresentationFormat>画面に合わせる (4:3)</PresentationFormat>
  <Paragraphs>175</Paragraphs>
  <Slides>32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3" baseType="lpstr">
      <vt:lpstr>テクノロジー</vt:lpstr>
      <vt:lpstr>一か月半でExcel設計書を20,000枚印刷した男が語るExcelのTips</vt:lpstr>
      <vt:lpstr>注意点</vt:lpstr>
      <vt:lpstr>もくじ</vt:lpstr>
      <vt:lpstr>PowerPoint プレゼンテーション</vt:lpstr>
      <vt:lpstr>2017/1~ PMO支援()</vt:lpstr>
      <vt:lpstr>PowerPoint プレゼンテーション</vt:lpstr>
      <vt:lpstr>(参考)おもな観点</vt:lpstr>
      <vt:lpstr>内容の修正</vt:lpstr>
      <vt:lpstr>マクロで</vt:lpstr>
      <vt:lpstr>ヘッダーの修正</vt:lpstr>
      <vt:lpstr>マクロで</vt:lpstr>
      <vt:lpstr>一括印刷ができない問題</vt:lpstr>
      <vt:lpstr>一括印刷マクロ</vt:lpstr>
      <vt:lpstr>PowerPoint プレゼンテーション</vt:lpstr>
      <vt:lpstr>編集中と印刷結果が違う</vt:lpstr>
      <vt:lpstr>編集中と印刷結果が違う</vt:lpstr>
      <vt:lpstr>改ページがずれてる</vt:lpstr>
      <vt:lpstr>一応マクロはあるけど・・・</vt:lpstr>
      <vt:lpstr>改ページがずれてる</vt:lpstr>
      <vt:lpstr>MSのエクスプローラもアレ</vt:lpstr>
      <vt:lpstr>PowerPoint プレゼンテーション</vt:lpstr>
      <vt:lpstr>まとめ</vt:lpstr>
      <vt:lpstr>PowerPoint プレゼンテーション</vt:lpstr>
      <vt:lpstr>煮干しそば暁</vt:lpstr>
      <vt:lpstr>洋食GOTTO</vt:lpstr>
      <vt:lpstr>創作麺工房　鳴龍</vt:lpstr>
      <vt:lpstr>カッチャルバッチャル</vt:lpstr>
      <vt:lpstr>丼季</vt:lpstr>
      <vt:lpstr>志奈そば　田なか</vt:lpstr>
      <vt:lpstr>みとう庵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FJ-USER</cp:lastModifiedBy>
  <cp:revision>278</cp:revision>
  <dcterms:created xsi:type="dcterms:W3CDTF">2013-08-04T17:15:54Z</dcterms:created>
  <dcterms:modified xsi:type="dcterms:W3CDTF">2017-03-12T13:29:08Z</dcterms:modified>
</cp:coreProperties>
</file>