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307" r:id="rId4"/>
    <p:sldId id="308" r:id="rId5"/>
    <p:sldId id="309" r:id="rId6"/>
    <p:sldId id="310" r:id="rId7"/>
    <p:sldId id="299" r:id="rId8"/>
    <p:sldId id="312" r:id="rId9"/>
    <p:sldId id="311" r:id="rId10"/>
    <p:sldId id="300" r:id="rId11"/>
    <p:sldId id="302" r:id="rId12"/>
    <p:sldId id="301" r:id="rId13"/>
    <p:sldId id="303" r:id="rId14"/>
    <p:sldId id="304" r:id="rId15"/>
    <p:sldId id="305" r:id="rId16"/>
    <p:sldId id="269" r:id="rId17"/>
    <p:sldId id="306" r:id="rId18"/>
    <p:sldId id="276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306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2015/9/1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2015/9/1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2015/9/1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2015/9/1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2015/9/1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2015/9/1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2015/9/1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目指せ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Vimmer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2015/</a:t>
            </a: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知創１ソリ）鈴木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現実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雲形吹き出し 5"/>
          <p:cNvSpPr/>
          <p:nvPr/>
        </p:nvSpPr>
        <p:spPr>
          <a:xfrm>
            <a:off x="4788710" y="3864047"/>
            <a:ext cx="4322518" cy="2736304"/>
          </a:xfrm>
          <a:prstGeom prst="cloudCallout">
            <a:avLst>
              <a:gd name="adj1" fmla="val -64870"/>
              <a:gd name="adj2" fmla="val -219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そんなに</a:t>
            </a:r>
            <a:endParaRPr kumimoji="1" lang="en-US" altLang="ja-JP" sz="2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リンゴ信者じゃないです・・・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828678"/>
            <a:ext cx="3029322" cy="3029322"/>
          </a:xfrm>
          <a:prstGeom prst="rect">
            <a:avLst/>
          </a:prstGeom>
        </p:spPr>
      </p:pic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65188"/>
              </p:ext>
            </p:extLst>
          </p:nvPr>
        </p:nvGraphicFramePr>
        <p:xfrm>
          <a:off x="1740710" y="1196752"/>
          <a:ext cx="664771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7354"/>
                <a:gridCol w="324036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</a:rPr>
                        <a:t>iOS SDK</a:t>
                      </a:r>
                    </a:p>
                    <a:p>
                      <a:r>
                        <a:rPr kumimoji="1" lang="ja-JP" altLang="en-US" sz="3200" b="0" dirty="0" smtClean="0">
                          <a:solidFill>
                            <a:schemeClr val="tx1"/>
                          </a:solidFill>
                        </a:rPr>
                        <a:t>開発環境</a:t>
                      </a:r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3200" b="0" dirty="0" err="1" smtClean="0">
                          <a:solidFill>
                            <a:schemeClr val="tx1"/>
                          </a:solidFill>
                        </a:rPr>
                        <a:t>Xcode</a:t>
                      </a:r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0" dirty="0" err="1" smtClean="0">
                          <a:solidFill>
                            <a:srgbClr val="FF0000"/>
                          </a:solidFill>
                        </a:rPr>
                        <a:t>MacOS</a:t>
                      </a:r>
                      <a:r>
                        <a:rPr kumimoji="1" lang="ja-JP" altLang="en-US" sz="3200" b="0" dirty="0" smtClean="0">
                          <a:solidFill>
                            <a:srgbClr val="FF0000"/>
                          </a:solidFill>
                        </a:rPr>
                        <a:t>のみ対応</a:t>
                      </a:r>
                      <a:endParaRPr kumimoji="1" lang="ja-JP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 b="0" dirty="0" smtClean="0">
                          <a:solidFill>
                            <a:schemeClr val="tx1"/>
                          </a:solidFill>
                        </a:rPr>
                        <a:t>実機確認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dirty="0" smtClean="0">
                          <a:solidFill>
                            <a:srgbClr val="FF0000"/>
                          </a:solidFill>
                        </a:rPr>
                        <a:t>有料</a:t>
                      </a:r>
                      <a:endParaRPr kumimoji="1" lang="ja-JP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4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その後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なんか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でスマホアプリが作れるらしい？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8" y="2154689"/>
            <a:ext cx="4545682" cy="4545682"/>
          </a:xfrm>
          <a:prstGeom prst="rect">
            <a:avLst/>
          </a:prstGeom>
        </p:spPr>
      </p:pic>
      <p:sp>
        <p:nvSpPr>
          <p:cNvPr id="5" name="雲形吹き出し 4"/>
          <p:cNvSpPr/>
          <p:nvPr/>
        </p:nvSpPr>
        <p:spPr>
          <a:xfrm>
            <a:off x="4788710" y="2464096"/>
            <a:ext cx="4322518" cy="2736304"/>
          </a:xfrm>
          <a:prstGeom prst="cloudCallout">
            <a:avLst>
              <a:gd name="adj1" fmla="val -64870"/>
              <a:gd name="adj2" fmla="val -219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Monaca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とか</a:t>
            </a:r>
            <a:endParaRPr kumimoji="1" lang="en-US" altLang="ja-JP" sz="2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いうのを触ってみよう！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05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Monaca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とは？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HTML5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でモバイルアプリを開発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ため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ツール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・基本的に無料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ブラウザで動作する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あり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（データはクラウドに）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・日本製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http://monaca.mobi/ja/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3717032"/>
            <a:ext cx="2857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環境構築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ユーザ登録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推奨環境：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Google Chrome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Safari)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実機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確認用アプリのインストール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(App Store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Google Play)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974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さわってみる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115616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ひな形とか結構作ってくれて楽。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Font typeface="Wingdings 2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Font typeface="Wingdings 2"/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当然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JS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JQuery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とか使える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っぽ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いです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12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OnsenUI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を使う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115616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OnsenUI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</a:p>
          <a:p>
            <a:pPr marL="82296" indent="0">
              <a:buFont typeface="Wingdings 2"/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でスマホアプリっぽい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を作成しやすくしてくれるフレームワーク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Font typeface="Wingdings 2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Font typeface="Wingdings 2"/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これもひな形とかあります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801462"/>
            <a:ext cx="2762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5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感想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54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・とりあえず無料で気軽にできる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・チュートリアル、ドキュメントが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豊富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・コード修正→実機で即反映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はやっぱり楽しい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・やはり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Objective-C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より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遅いっぽい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反省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・なんか作ろうと思ってたけど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サンプル追うだけでおわった・・・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系技術は別途勉強した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ほうがいいかも。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Monaca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を勉強用にもできそう。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・今後は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PhoneGap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とか触ると面白い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と思った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0911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ご清聴ありがとうございました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852936"/>
            <a:ext cx="749808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第一部　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との出会い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　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コマンドプロンプト改造～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67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Owner\Pictures\human_pictgram\p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5134" y="2369621"/>
            <a:ext cx="2327230" cy="214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6" name="Picture 2" descr="C:\Users\Owner\Pictures\redha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2080394"/>
            <a:ext cx="2156123" cy="161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085184"/>
            <a:ext cx="7818072" cy="158417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業務で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teraterm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を使って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unix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に触る機会があった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7" name="Picture 3" descr="C:\Users\Owner\Pictures\teraterm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066" y="2198786"/>
            <a:ext cx="1208596" cy="12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矢印 2"/>
          <p:cNvSpPr/>
          <p:nvPr/>
        </p:nvSpPr>
        <p:spPr>
          <a:xfrm>
            <a:off x="4427984" y="2272866"/>
            <a:ext cx="1008112" cy="41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10800000">
            <a:off x="4427984" y="2991332"/>
            <a:ext cx="1008112" cy="41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のコマンドプロンプトを使った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1" name="Picture 3" descr="D:\tool\uwsc48e\cap\cap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721042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のコマンドプロンプトを使った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1" name="Picture 3" descr="D:\tool\uwsc48e\cap\cap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721042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3216374" y="3103532"/>
            <a:ext cx="31558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altLang="ja-JP" sz="7200" b="1" dirty="0"/>
              <a:t>(#^ω</a:t>
            </a:r>
            <a:r>
              <a:rPr lang="el-GR" altLang="ja-JP" sz="7200" b="1" dirty="0" smtClean="0"/>
              <a:t>^)</a:t>
            </a:r>
            <a:endParaRPr lang="el-GR" altLang="ja-JP" sz="7200" b="1" dirty="0"/>
          </a:p>
        </p:txBody>
      </p:sp>
    </p:spTree>
    <p:extLst>
      <p:ext uri="{BB962C8B-B14F-4D97-AF65-F5344CB8AC3E}">
        <p14:creationId xmlns:p14="http://schemas.microsoft.com/office/powerpoint/2010/main" val="2357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3880" y="1196752"/>
            <a:ext cx="8250120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sz="4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コマンドプロンプト改造計画</a:t>
            </a:r>
            <a:endParaRPr lang="en-US" altLang="ja-JP" sz="48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色々便利な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コンソールエミュレータ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・コンソールのタブ化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・便利な操作性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・豊富な設定項目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61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sz="4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endParaRPr lang="en-US" altLang="ja-JP" sz="4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色々便利な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Windows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コンソールエミュレータ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・コンソールのタブ化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・便利な操作性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・豊富な設定項目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sz="60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便利</a:t>
            </a:r>
            <a:endParaRPr lang="en-US" altLang="ja-JP" sz="60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670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この後の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流れ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cmd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改造計画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nemo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さん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いいぞって言ってた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いれよう→すばらしい・・・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GOW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いいぞって言ってた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・いれよう→すばらしい・・・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・なんか文字化けする→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にゃ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Gow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がはいっててすごくいい。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→使ってみよう→第二部へ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61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1541</TotalTime>
  <Words>292</Words>
  <Application>Microsoft Office PowerPoint</Application>
  <PresentationFormat>画面に合わせる (4:3)</PresentationFormat>
  <Paragraphs>104</Paragraphs>
  <Slides>18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フレッシュ</vt:lpstr>
      <vt:lpstr>目指せVimmer</vt:lpstr>
      <vt:lpstr>第一部　Vimとの出会い 　　　　～コマンドプロンプト改造～</vt:lpstr>
      <vt:lpstr>背景</vt:lpstr>
      <vt:lpstr>背景</vt:lpstr>
      <vt:lpstr>背景</vt:lpstr>
      <vt:lpstr>PowerPoint プレゼンテーション</vt:lpstr>
      <vt:lpstr>コマンドプロンプト改造</vt:lpstr>
      <vt:lpstr>コマンドプロンプト改造</vt:lpstr>
      <vt:lpstr>背景</vt:lpstr>
      <vt:lpstr>現実</vt:lpstr>
      <vt:lpstr>その後</vt:lpstr>
      <vt:lpstr>Monacaとは？</vt:lpstr>
      <vt:lpstr>環境構築</vt:lpstr>
      <vt:lpstr>さわってみる</vt:lpstr>
      <vt:lpstr>OnsenUIを使う</vt:lpstr>
      <vt:lpstr>感想</vt:lpstr>
      <vt:lpstr>反省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suzuki_kojiro@jp.fujitsu.com</cp:lastModifiedBy>
  <cp:revision>120</cp:revision>
  <dcterms:created xsi:type="dcterms:W3CDTF">2013-08-04T17:15:54Z</dcterms:created>
  <dcterms:modified xsi:type="dcterms:W3CDTF">2015-09-01T08:53:37Z</dcterms:modified>
</cp:coreProperties>
</file>