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2" r:id="rId3"/>
    <p:sldId id="257" r:id="rId4"/>
    <p:sldId id="265" r:id="rId5"/>
    <p:sldId id="300" r:id="rId6"/>
    <p:sldId id="258" r:id="rId7"/>
    <p:sldId id="274" r:id="rId8"/>
    <p:sldId id="301" r:id="rId9"/>
    <p:sldId id="277" r:id="rId10"/>
    <p:sldId id="271" r:id="rId11"/>
    <p:sldId id="303" r:id="rId12"/>
    <p:sldId id="269" r:id="rId13"/>
    <p:sldId id="299" r:id="rId14"/>
    <p:sldId id="276" r:id="rId15"/>
    <p:sldId id="29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2014/1/19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cities.jp/ky_webid/index_old.html" TargetMode="External"/><Relationship Id="rId2" Type="http://schemas.openxmlformats.org/officeDocument/2006/relationships/hyperlink" Target="http://hp.vector.co.jp/authors/VA017912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sc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で</a:t>
            </a:r>
            <a:r>
              <a:rPr lang="ja-JP" altLang="en-US" dirty="0" smtClean="0"/>
              <a:t>遊ぼう２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2014/1/21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今回使用した関数１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LoadImageA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画像のロード</a:t>
            </a:r>
            <a:endParaRPr lang="en-US" altLang="ja-JP" dirty="0" smtClean="0"/>
          </a:p>
          <a:p>
            <a:r>
              <a:rPr lang="en-US" altLang="ja-JP" dirty="0" err="1" smtClean="0"/>
              <a:t>GetDC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表示ウィンドウのデバイスコンテキスト</a:t>
            </a:r>
            <a:r>
              <a:rPr lang="ja-JP" altLang="en-US" dirty="0"/>
              <a:t>を</a:t>
            </a:r>
            <a:r>
              <a:rPr lang="ja-JP" altLang="en-US" dirty="0" smtClean="0"/>
              <a:t>取得</a:t>
            </a:r>
            <a:endParaRPr lang="en-US" altLang="ja-JP" dirty="0"/>
          </a:p>
          <a:p>
            <a:r>
              <a:rPr lang="en-US" altLang="ja-JP" dirty="0" err="1" smtClean="0"/>
              <a:t>CreateCompatibleDC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画像保持メモリ</a:t>
            </a:r>
            <a:r>
              <a:rPr lang="ja-JP" altLang="en-US" dirty="0"/>
              <a:t>領域の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今回使用した関数２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SelectObject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BitBlt</a:t>
            </a:r>
            <a:r>
              <a:rPr lang="ja-JP" altLang="en-US" dirty="0" smtClean="0"/>
              <a:t>　</a:t>
            </a:r>
            <a:r>
              <a:rPr lang="en-US" altLang="ja-JP" sz="2400" dirty="0" smtClean="0"/>
              <a:t>bit block transfer</a:t>
            </a:r>
          </a:p>
          <a:p>
            <a:pPr marL="82296" indent="0">
              <a:buNone/>
            </a:pPr>
            <a:r>
              <a:rPr lang="ja-JP" altLang="en-US" dirty="0"/>
              <a:t>画像</a:t>
            </a:r>
            <a:r>
              <a:rPr lang="ja-JP" altLang="en-US" dirty="0" smtClean="0"/>
              <a:t>データを描画する</a:t>
            </a:r>
            <a:endParaRPr lang="en-US" altLang="ja-JP" dirty="0" smtClean="0"/>
          </a:p>
          <a:p>
            <a:r>
              <a:rPr lang="en-US" altLang="ja-JP" dirty="0" err="1" smtClean="0"/>
              <a:t>DeleteDC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DeleteObject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ReleaseDC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それぞれの解放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926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GET_DLL</a:t>
            </a:r>
            <a:r>
              <a:rPr lang="ja-JP" altLang="en-US" dirty="0" err="1" smtClean="0"/>
              <a:t>のせいも</a:t>
            </a:r>
            <a:r>
              <a:rPr lang="ja-JP" altLang="en-US" dirty="0" smtClean="0"/>
              <a:t>あって可読性が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WinApi</a:t>
            </a:r>
            <a:r>
              <a:rPr lang="ja-JP" altLang="en-US" dirty="0" smtClean="0"/>
              <a:t>内の組み込み定数をちゃんと記述しないといけないのが辛い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UWSC</a:t>
            </a:r>
            <a:r>
              <a:rPr lang="ja-JP" altLang="en-US" dirty="0" smtClean="0"/>
              <a:t>でやる必要性はよくわからない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5077544"/>
          </a:xfrm>
        </p:spPr>
        <p:txBody>
          <a:bodyPr>
            <a:normAutofit/>
          </a:bodyPr>
          <a:lstStyle/>
          <a:p>
            <a:r>
              <a:rPr lang="en-US" altLang="ja-JP" smtClean="0"/>
              <a:t>Visual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Basic World</a:t>
            </a:r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hp.vector.co.jp/authors/VA017912/index.html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r>
              <a:rPr lang="en-US" altLang="ja-JP" dirty="0" smtClean="0"/>
              <a:t>Programming Place</a:t>
            </a:r>
          </a:p>
          <a:p>
            <a:pPr marL="82296" indent="0">
              <a:buNone/>
            </a:pP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www.geocities.jp/ky_webid/index_old.html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9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C:\Users\kojiro\Documents\GomPlayer\Capture\Non Non Biyori - 03 (TX 1280x720 x264 AAC).mp4_001346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052737"/>
            <a:ext cx="8072462" cy="45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1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pic>
        <p:nvPicPr>
          <p:cNvPr id="7170" name="Picture 2" descr="C:\Users\kojiro\AppData\Local\Microsoft\Windows\Temporary Internet Files\Content.IE5\8I3K7OM9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64705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3933056"/>
            <a:ext cx="7818072" cy="233759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1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/>
            <a:r>
              <a:rPr lang="ja-JP" altLang="en-US" sz="3200" dirty="0">
                <a:solidFill>
                  <a:schemeClr val="tx1"/>
                </a:solidFill>
              </a:rPr>
              <a:t>　</a:t>
            </a:r>
            <a:r>
              <a:rPr lang="ja-JP" altLang="en-US" sz="3200" dirty="0" smtClean="0">
                <a:solidFill>
                  <a:schemeClr val="tx1"/>
                </a:solidFill>
              </a:rPr>
              <a:t>　　　半日クオリティです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UWSC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ja-JP" dirty="0"/>
              <a:t>Windowsの作業を自動化するツール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フリー版、シェアウェア版の２種類存在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http://www.uwsc.info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前回もやりました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43608" y="1125538"/>
            <a:ext cx="8100392" cy="1566862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なんか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UWSC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で面白いことやるネタ無いかな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kojiro\AppData\Local\Microsoft\Windows\Temporary Internet Files\Content.IE5\MNDQYOL7\MC9004151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52" y="3212976"/>
            <a:ext cx="2105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43608" y="1125538"/>
            <a:ext cx="8100392" cy="1566862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画像とか表示できたら面白そう（思いつき）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kojiro\AppData\Local\Microsoft\Windows\Temporary Internet Files\Content.IE5\MNDQYOL7\MC9004151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52" y="3212976"/>
            <a:ext cx="2105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ojiro\AppData\Local\Microsoft\Windows\Temporary Internet Files\Content.IE5\MNDQYOL7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88232">
            <a:off x="2051720" y="2708920"/>
            <a:ext cx="708198" cy="7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err="1" smtClean="0"/>
              <a:t>検索検索</a:t>
            </a:r>
            <a:r>
              <a:rPr lang="ja-JP" altLang="en-US" dirty="0" smtClean="0"/>
              <a:t>ぅ！</a:t>
            </a:r>
            <a:endParaRPr kumimoji="1" lang="en-US" altLang="ja-JP" dirty="0" smtClean="0"/>
          </a:p>
        </p:txBody>
      </p:sp>
      <p:pic>
        <p:nvPicPr>
          <p:cNvPr id="4098" name="Picture 2" descr="C:\Users\kojiro\Desktop\hogefu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91276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5776" y="1447800"/>
            <a:ext cx="648072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5400" dirty="0" smtClean="0"/>
              <a:t>あまりヒットしない</a:t>
            </a:r>
            <a:endParaRPr lang="en-US" altLang="ja-JP" sz="5400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有料版だと「フォーム」とかいう機能でできるようだ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WinAPI</a:t>
            </a:r>
            <a:r>
              <a:rPr lang="ja-JP" altLang="en-US" dirty="0" smtClean="0"/>
              <a:t>を利用する方法がちょっと載ってた</a:t>
            </a:r>
            <a:endParaRPr lang="en-US" altLang="ja-JP" dirty="0"/>
          </a:p>
        </p:txBody>
      </p:sp>
      <p:pic>
        <p:nvPicPr>
          <p:cNvPr id="5122" name="Picture 2" descr="C:\Users\kojiro\AppData\Local\Microsoft\Windows\Temporary Internet Files\Content.IE5\8I3K7OM9\MC900078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5875"/>
            <a:ext cx="171767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5776" y="1447800"/>
            <a:ext cx="648072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5400" dirty="0" smtClean="0"/>
              <a:t>あまりヒットしない</a:t>
            </a:r>
            <a:endParaRPr lang="en-US" altLang="ja-JP" sz="5400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有料版だと「フォーム」とかいう機能でできるようだ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WinAPI</a:t>
            </a:r>
            <a:r>
              <a:rPr lang="ja-JP" altLang="en-US" dirty="0" smtClean="0"/>
              <a:t>を利用する方法</a:t>
            </a:r>
            <a:endParaRPr lang="en-US" altLang="ja-JP" dirty="0"/>
          </a:p>
        </p:txBody>
      </p:sp>
      <p:sp>
        <p:nvSpPr>
          <p:cNvPr id="5" name="円/楕円 4"/>
          <p:cNvSpPr/>
          <p:nvPr/>
        </p:nvSpPr>
        <p:spPr>
          <a:xfrm>
            <a:off x="2195735" y="4149080"/>
            <a:ext cx="5256585" cy="138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6" name="Picture 2" descr="C:\Users\kojiro\AppData\Local\Microsoft\Windows\Temporary Internet Files\Content.IE5\GCKC9714\MC9004325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87985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ということで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432560" y="1556792"/>
            <a:ext cx="7406640" cy="14721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UWSC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WinAPI</a:t>
            </a:r>
            <a:r>
              <a:rPr lang="ja-JP" altLang="en-US" dirty="0" smtClean="0"/>
              <a:t>を少し使おう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1049</TotalTime>
  <Words>193</Words>
  <Application>Microsoft Office PowerPoint</Application>
  <PresentationFormat>画面に合わせる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フレッシュ</vt:lpstr>
      <vt:lpstr>UWSCで遊ぼう２</vt:lpstr>
      <vt:lpstr>PowerPoint プレゼンテーション</vt:lpstr>
      <vt:lpstr>UWSCとは？</vt:lpstr>
      <vt:lpstr>今回は</vt:lpstr>
      <vt:lpstr>今回は</vt:lpstr>
      <vt:lpstr>PowerPoint プレゼンテーション</vt:lpstr>
      <vt:lpstr>PowerPoint プレゼンテーション</vt:lpstr>
      <vt:lpstr>PowerPoint プレゼンテーション</vt:lpstr>
      <vt:lpstr>ということで</vt:lpstr>
      <vt:lpstr>今回使用した関数１</vt:lpstr>
      <vt:lpstr>今回使用した関数２</vt:lpstr>
      <vt:lpstr>感想</vt:lpstr>
      <vt:lpstr>参考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98</cp:revision>
  <dcterms:created xsi:type="dcterms:W3CDTF">2013-08-04T17:15:54Z</dcterms:created>
  <dcterms:modified xsi:type="dcterms:W3CDTF">2014-01-19T15:56:49Z</dcterms:modified>
</cp:coreProperties>
</file>