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5" r:id="rId5"/>
    <p:sldId id="258" r:id="rId6"/>
    <p:sldId id="274" r:id="rId7"/>
    <p:sldId id="261" r:id="rId8"/>
    <p:sldId id="259" r:id="rId9"/>
    <p:sldId id="277" r:id="rId10"/>
    <p:sldId id="263" r:id="rId11"/>
    <p:sldId id="273" r:id="rId12"/>
    <p:sldId id="266" r:id="rId13"/>
    <p:sldId id="267" r:id="rId14"/>
    <p:sldId id="275" r:id="rId15"/>
    <p:sldId id="270" r:id="rId16"/>
    <p:sldId id="278" r:id="rId17"/>
    <p:sldId id="281" r:id="rId18"/>
    <p:sldId id="280" r:id="rId19"/>
    <p:sldId id="271" r:id="rId20"/>
    <p:sldId id="269" r:id="rId21"/>
    <p:sldId id="276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オブジェクト指向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2013/8/6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9632" y="609329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くぅ</a:t>
            </a:r>
            <a:r>
              <a:rPr lang="ja-JP" altLang="en-US" dirty="0" smtClean="0"/>
              <a:t>～疲れました</a:t>
            </a:r>
            <a:r>
              <a:rPr lang="ja-JP" altLang="en-US" dirty="0" err="1" smtClean="0"/>
              <a:t>ｗ</a:t>
            </a:r>
            <a:r>
              <a:rPr lang="ja-JP" altLang="en-US" dirty="0" smtClean="0"/>
              <a:t>これにて実装完了です！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22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プレイヤーに名前を付けたいよ</a:t>
            </a:r>
            <a:endParaRPr lang="en-US" altLang="ja-JP" b="1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b="1" dirty="0" smtClean="0"/>
              <a:t>２人じゃなくて大勢にしたいよ</a:t>
            </a:r>
            <a:endParaRPr lang="en-US" altLang="ja-JP" b="1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b="1" dirty="0" smtClean="0"/>
              <a:t>プレイヤーごとの戦略をつくりたいよ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6299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プレイヤーに名前を付けたいよ</a:t>
            </a: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sz="2800" dirty="0" smtClean="0"/>
              <a:t>player1Name</a:t>
            </a:r>
            <a:r>
              <a:rPr lang="ja-JP" altLang="en-US" sz="2800" dirty="0" smtClean="0"/>
              <a:t>的な変数も追加して</a:t>
            </a:r>
            <a:r>
              <a:rPr lang="en-US" altLang="ja-JP" sz="2800" dirty="0" smtClean="0"/>
              <a:t>…</a:t>
            </a:r>
          </a:p>
          <a:p>
            <a:pPr marL="82296" indent="0">
              <a:buNone/>
            </a:pPr>
            <a:r>
              <a:rPr kumimoji="1" lang="ja-JP" altLang="en-US" sz="2800" dirty="0"/>
              <a:t>　</a:t>
            </a:r>
            <a:r>
              <a:rPr kumimoji="1" lang="en-US" altLang="ja-JP" sz="2800" dirty="0" err="1" smtClean="0"/>
              <a:t>sysout</a:t>
            </a:r>
            <a:r>
              <a:rPr kumimoji="1" lang="ja-JP" altLang="en-US" sz="2800" dirty="0" smtClean="0"/>
              <a:t>全部</a:t>
            </a:r>
            <a:r>
              <a:rPr kumimoji="1" lang="ja-JP" altLang="en-US" sz="2800" dirty="0" err="1" smtClean="0"/>
              <a:t>変えるの</a:t>
            </a:r>
            <a:r>
              <a:rPr kumimoji="1" lang="ja-JP" altLang="en-US" sz="2800" dirty="0" smtClean="0"/>
              <a:t>面倒だなぁ</a:t>
            </a:r>
            <a:r>
              <a:rPr kumimoji="1" lang="ja-JP" altLang="en-US" dirty="0" smtClean="0"/>
              <a:t>　</a:t>
            </a:r>
            <a:endParaRPr kumimoji="1" lang="en-US" altLang="ja-JP" dirty="0"/>
          </a:p>
          <a:p>
            <a:r>
              <a:rPr lang="ja-JP" altLang="en-US" b="1" dirty="0"/>
              <a:t>２人じゃなくて大勢にしたいよ</a:t>
            </a:r>
            <a:endParaRPr lang="en-US" altLang="ja-JP" b="1" dirty="0"/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結果</a:t>
            </a:r>
            <a:r>
              <a:rPr kumimoji="1" lang="ja-JP" altLang="en-US" sz="2800" dirty="0" smtClean="0"/>
              <a:t>判定</a:t>
            </a:r>
            <a:r>
              <a:rPr kumimoji="1" lang="ja-JP" altLang="en-US" sz="2800" dirty="0" smtClean="0"/>
              <a:t>をカオス</a:t>
            </a:r>
            <a:r>
              <a:rPr kumimoji="1" lang="ja-JP" altLang="en-US" sz="2800" dirty="0" smtClean="0"/>
              <a:t>にすればできる</a:t>
            </a:r>
            <a:r>
              <a:rPr kumimoji="1" lang="en-US" altLang="ja-JP" sz="2800" dirty="0" smtClean="0"/>
              <a:t>^q</a:t>
            </a:r>
            <a:r>
              <a:rPr kumimoji="1" lang="en-US" altLang="ja-JP" sz="2800" dirty="0" smtClean="0"/>
              <a:t>^</a:t>
            </a:r>
            <a:r>
              <a:rPr kumimoji="1" lang="ja-JP" altLang="en-US" sz="3600" dirty="0" smtClean="0"/>
              <a:t>　</a:t>
            </a:r>
            <a:endParaRPr kumimoji="1" lang="en-US" altLang="ja-JP" sz="3600" dirty="0" smtClean="0"/>
          </a:p>
          <a:p>
            <a:endParaRPr kumimoji="1" lang="en-US" altLang="ja-JP" sz="2800" dirty="0" smtClean="0"/>
          </a:p>
          <a:p>
            <a:r>
              <a:rPr lang="ja-JP" altLang="en-US" b="1" dirty="0"/>
              <a:t>プレイヤーごとの戦略をつくりたいよ</a:t>
            </a:r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ファッ</a:t>
            </a:r>
            <a:r>
              <a:rPr kumimoji="1" lang="ja-JP" altLang="en-US" sz="2800" dirty="0"/>
              <a:t>！？</a:t>
            </a:r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非オブジェクト指向の限界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非オブジェクト指向では、ソフトウェアの変更に対応しにくい</a:t>
            </a:r>
            <a:endParaRPr lang="en-US" altLang="ja-JP" dirty="0"/>
          </a:p>
          <a:p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変更・機能</a:t>
            </a:r>
            <a:r>
              <a:rPr lang="ja-JP" altLang="en-US" dirty="0" smtClean="0"/>
              <a:t>拡張</a:t>
            </a:r>
            <a:r>
              <a:rPr lang="ja-JP" altLang="en-US" dirty="0"/>
              <a:t>余裕</a:t>
            </a:r>
            <a:r>
              <a:rPr lang="ja-JP" altLang="en-US" dirty="0" smtClean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  そう</a:t>
            </a:r>
            <a:r>
              <a:rPr lang="ja-JP" altLang="en-US" dirty="0" smtClean="0"/>
              <a:t>、オブジェクト指向ならね。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4355976" y="2780928"/>
            <a:ext cx="151216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6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基本は写経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単体テストをつくっておく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ドライバも</a:t>
            </a:r>
            <a:r>
              <a:rPr lang="en-US" altLang="ja-JP" dirty="0" err="1" smtClean="0"/>
              <a:t>jUnit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38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現実世界の状況を落とし込む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自分に関する情報は自分で管理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53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こういうときどうする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プレイヤーに名前を付けたいよ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クラスに持たせる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b="1" dirty="0" smtClean="0"/>
              <a:t>２人じゃなくて大勢にしたいよ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dirty="0" smtClean="0"/>
              <a:t>　がんばる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b="1" dirty="0" smtClean="0"/>
              <a:t>プレイヤーごとの戦略をつくりたいよ</a:t>
            </a:r>
            <a:endParaRPr lang="en-US" altLang="ja-JP" b="1" dirty="0" smtClean="0"/>
          </a:p>
          <a:p>
            <a:pPr marL="82296" indent="0">
              <a:buNone/>
            </a:pPr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Tactics</a:t>
            </a:r>
            <a:r>
              <a:rPr kumimoji="1" lang="ja-JP" altLang="en-US" b="1" dirty="0" smtClean="0"/>
              <a:t>インターフェースで実装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4918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53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題材が</a:t>
            </a:r>
            <a:r>
              <a:rPr kumimoji="1" lang="ja-JP" altLang="en-US" dirty="0" smtClean="0"/>
              <a:t>わかりやすく、とっつきやすい。後半は自分で拡張していけるつくり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Skzk</a:t>
            </a:r>
            <a:r>
              <a:rPr lang="ja-JP" altLang="en-US" dirty="0" err="1"/>
              <a:t>さんが</a:t>
            </a:r>
            <a:r>
              <a:rPr lang="ja-JP" altLang="en-US" dirty="0"/>
              <a:t>普段言ってる内容の復習が</a:t>
            </a:r>
            <a:r>
              <a:rPr lang="ja-JP" altLang="en-US" dirty="0" smtClean="0"/>
              <a:t>多めだったなぁ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本はあくまできっかけ。やっぱり量こなすのが重油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</a:t>
            </a:r>
            <a:endParaRPr kumimoji="1" lang="ja-JP" altLang="en-US" dirty="0"/>
          </a:p>
        </p:txBody>
      </p:sp>
      <p:pic>
        <p:nvPicPr>
          <p:cNvPr id="4" name="Picture 2" descr="C:\Users\Owner\Pictures\OU09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720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気付き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lang="ja-JP" altLang="en-US" dirty="0" smtClean="0"/>
              <a:t>自腹</a:t>
            </a:r>
            <a:r>
              <a:rPr lang="ja-JP" altLang="en-US" dirty="0" smtClean="0"/>
              <a:t>で</a:t>
            </a:r>
            <a:r>
              <a:rPr lang="ja-JP" altLang="en-US" dirty="0" smtClean="0"/>
              <a:t>買えばそれなりに勉強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25216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お世話になってる人たち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本の概要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プログラムって何だろう？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まず</a:t>
            </a:r>
            <a:r>
              <a:rPr kumimoji="1" lang="ja-JP" altLang="en-US" dirty="0" smtClean="0"/>
              <a:t>非オブジェクト</a:t>
            </a:r>
            <a:r>
              <a:rPr kumimoji="1" lang="ja-JP" altLang="en-US" dirty="0" smtClean="0"/>
              <a:t>でプログラムをやって</a:t>
            </a:r>
            <a:r>
              <a:rPr kumimoji="1" lang="ja-JP" altLang="en-US" dirty="0" smtClean="0"/>
              <a:t>みる</a:t>
            </a:r>
            <a:endParaRPr kumimoji="1" lang="en-US" altLang="ja-JP" dirty="0" smtClean="0"/>
          </a:p>
          <a:p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オブジェクト</a:t>
            </a:r>
            <a:r>
              <a:rPr kumimoji="1" lang="ja-JP" altLang="en-US" dirty="0" smtClean="0"/>
              <a:t>指向で作り直す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83968" y="3691447"/>
            <a:ext cx="122413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</a:t>
            </a:r>
            <a:r>
              <a:rPr lang="ja-JP" altLang="en-US" dirty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4211960" y="2060848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211960" y="3645024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9592" y="2636912"/>
            <a:ext cx="8244408" cy="1152128"/>
          </a:xfrm>
          <a:prstGeom prst="ellipse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カーブ矢印 7"/>
          <p:cNvSpPr/>
          <p:nvPr/>
        </p:nvSpPr>
        <p:spPr>
          <a:xfrm>
            <a:off x="8172400" y="3812310"/>
            <a:ext cx="720080" cy="2425001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2244" y="586821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 smtClean="0"/>
              <a:t>プログラミングで</a:t>
            </a:r>
            <a:r>
              <a:rPr lang="ja-JP" altLang="en-US" sz="3200" b="1" u="sng" dirty="0" smtClean="0"/>
              <a:t>はこの作業が大事！</a:t>
            </a:r>
            <a:endParaRPr kumimoji="1" lang="ja-JP" altLang="en-US" sz="3200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19705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仕様理解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42397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設計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80112" y="49411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プログラム言語知識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34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つくってみる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２人のプレイヤーがじゃんけんをする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じゃんけんは３回勝負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３回勝負の後、勝ち数の多い方が勝ち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勝ち数が同じの場合は引き分け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①ジャンケン開始を表示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②プレイヤー１が出す手を決める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③プレイヤー２が</a:t>
            </a:r>
            <a:r>
              <a:rPr lang="ja-JP" altLang="en-US" dirty="0"/>
              <a:t>出す手を決める</a:t>
            </a: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④勝ちの判定をし、結果を表示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⑤勝ったプレイヤーの勝利数に１加算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⑥勝負回数を１回加算</a:t>
            </a:r>
            <a:endParaRPr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⑦勝負回数が３に満たなければ②へ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⑧最終結果を表示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脳内フローチャート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</TotalTime>
  <Words>399</Words>
  <Application>Microsoft Office PowerPoint</Application>
  <PresentationFormat>画面に合わせる (4:3)</PresentationFormat>
  <Paragraphs>113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フレッシュ</vt:lpstr>
      <vt:lpstr>オブジェクト指向</vt:lpstr>
      <vt:lpstr>本の紹介</vt:lpstr>
      <vt:lpstr>背景</vt:lpstr>
      <vt:lpstr>本の概要</vt:lpstr>
      <vt:lpstr>プログラミングの流れ</vt:lpstr>
      <vt:lpstr>プログラミングの流れ</vt:lpstr>
      <vt:lpstr>プログラミングの流れ</vt:lpstr>
      <vt:lpstr>つくってみる</vt:lpstr>
      <vt:lpstr>脳内フローチャート</vt:lpstr>
      <vt:lpstr>PowerPoint プレゼンテーション</vt:lpstr>
      <vt:lpstr>こういうときどうする</vt:lpstr>
      <vt:lpstr>こういうときどうする</vt:lpstr>
      <vt:lpstr>非オブジェクト指向の限界</vt:lpstr>
      <vt:lpstr>方針</vt:lpstr>
      <vt:lpstr>現実世界の状況を落とし込む</vt:lpstr>
      <vt:lpstr>自分に関する情報は自分で管理</vt:lpstr>
      <vt:lpstr>こういうときどうする</vt:lpstr>
      <vt:lpstr>PowerPoint プレゼンテーション</vt:lpstr>
      <vt:lpstr>感想</vt:lpstr>
      <vt:lpstr>気付き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19</cp:revision>
  <dcterms:created xsi:type="dcterms:W3CDTF">2013-08-04T17:15:54Z</dcterms:created>
  <dcterms:modified xsi:type="dcterms:W3CDTF">2013-08-05T19:15:15Z</dcterms:modified>
</cp:coreProperties>
</file>