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98" r:id="rId5"/>
    <p:sldId id="299" r:id="rId6"/>
    <p:sldId id="300" r:id="rId7"/>
    <p:sldId id="258" r:id="rId8"/>
    <p:sldId id="302" r:id="rId9"/>
    <p:sldId id="301" r:id="rId10"/>
    <p:sldId id="303" r:id="rId11"/>
    <p:sldId id="274" r:id="rId12"/>
    <p:sldId id="259" r:id="rId13"/>
    <p:sldId id="297" r:id="rId14"/>
    <p:sldId id="277" r:id="rId15"/>
    <p:sldId id="271" r:id="rId16"/>
    <p:sldId id="269" r:id="rId17"/>
    <p:sldId id="27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BCE89-C7DA-46C4-9ACD-932AFC2B9B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32A3D20-53F5-47E7-B45A-C1D4EA6FCD5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smtClean="0"/>
            <a:t>UWSC</a:t>
          </a:r>
          <a:endParaRPr kumimoji="1" lang="ja-JP" altLang="en-US" dirty="0"/>
        </a:p>
      </dgm:t>
    </dgm:pt>
    <dgm:pt modelId="{219F94A4-7A85-45AA-9ACA-FF3A68268E49}" type="par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EEF3DFC1-C5B8-4CBE-844C-64131F6E3D6F}" type="sib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C77962EE-B851-4B59-BF90-DF30AB91F011}">
      <dgm:prSet phldrT="[テキスト]"/>
      <dgm:spPr/>
      <dgm:t>
        <a:bodyPr/>
        <a:lstStyle/>
        <a:p>
          <a:r>
            <a:rPr kumimoji="1" lang="ja-JP" altLang="en-US" dirty="0" smtClean="0"/>
            <a:t>ホットキー機能</a:t>
          </a:r>
          <a:endParaRPr kumimoji="1" lang="en-US" altLang="ja-JP" dirty="0" smtClean="0"/>
        </a:p>
        <a:p>
          <a:r>
            <a:rPr kumimoji="1" lang="ja-JP" altLang="en-US" dirty="0" smtClean="0"/>
            <a:t>ボタンリマップ</a:t>
          </a:r>
          <a:endParaRPr kumimoji="1" lang="ja-JP" altLang="en-US" dirty="0"/>
        </a:p>
      </dgm:t>
    </dgm:pt>
    <dgm:pt modelId="{0B7C7A48-CB4E-4295-A0DA-BA8472BA5DEB}" type="par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3F58EFAF-05C2-4C57-944C-1ADEDCA3E65A}" type="sib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DAD502B9-CC5C-48B0-B6B8-01C393987F36}">
      <dgm:prSet phldrT="[テキスト]"/>
      <dgm:spPr/>
      <dgm:t>
        <a:bodyPr/>
        <a:lstStyle/>
        <a:p>
          <a:r>
            <a:rPr kumimoji="1" lang="ja-JP" altLang="en-US" dirty="0" smtClean="0"/>
            <a:t>とっつきやすさ</a:t>
          </a:r>
          <a:endParaRPr kumimoji="1" lang="ja-JP" altLang="en-US" dirty="0"/>
        </a:p>
      </dgm:t>
    </dgm:pt>
    <dgm:pt modelId="{E5E8128F-F2E4-47E2-A9C1-219DF57DA5B2}" type="par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61548206-7D46-4D2D-810A-4CBDE59FA9F5}" type="sib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0419C7F4-EE13-4B90-AF2D-A2438A2373B3}">
      <dgm:prSet phldrT="[テキスト]"/>
      <dgm:spPr/>
      <dgm:t>
        <a:bodyPr/>
        <a:lstStyle/>
        <a:p>
          <a:r>
            <a:rPr kumimoji="1" lang="en-US" altLang="ja-JP" dirty="0" smtClean="0"/>
            <a:t>GUI</a:t>
          </a:r>
          <a:r>
            <a:rPr kumimoji="1" lang="ja-JP" altLang="en-US" dirty="0" smtClean="0"/>
            <a:t>操作</a:t>
          </a:r>
          <a:endParaRPr kumimoji="1" lang="ja-JP" altLang="en-US" dirty="0"/>
        </a:p>
      </dgm:t>
    </dgm:pt>
    <dgm:pt modelId="{70A62047-1DE6-4F77-B06F-24134EB88767}" type="par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50AA7583-70C8-432C-AD3B-637506CB6112}" type="sib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A8D2BFEF-1CB6-465B-A455-C5A54B0B9453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err="1" smtClean="0"/>
            <a:t>AutoHotkey</a:t>
          </a:r>
          <a:endParaRPr kumimoji="1" lang="ja-JP" altLang="en-US" dirty="0"/>
        </a:p>
      </dgm:t>
    </dgm:pt>
    <dgm:pt modelId="{88A9C403-1DFB-47D3-B972-2E9B8B26D29C}" type="par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2AA7AC45-FB59-4DD6-8AE7-5D5F73A0E5BD}" type="sib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D92FC7A7-FCE7-4B2B-8FC1-B89454ED25CF}">
      <dgm:prSet phldrT="[テキスト]"/>
      <dgm:spPr/>
      <dgm:t>
        <a:bodyPr/>
        <a:lstStyle/>
        <a:p>
          <a:r>
            <a:rPr kumimoji="1" lang="ja-JP" altLang="en-US" dirty="0" smtClean="0"/>
            <a:t>文献量</a:t>
          </a:r>
          <a:endParaRPr kumimoji="1" lang="ja-JP" altLang="en-US" dirty="0"/>
        </a:p>
      </dgm:t>
    </dgm:pt>
    <dgm:pt modelId="{EE22F4F2-B447-4A43-8B26-753FC59B93C3}" type="par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BE76B871-E58A-4F1E-AC29-91C9FB2E685C}" type="sib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423E058E-605D-4152-ACC3-0088518F79B4}" type="pres">
      <dgm:prSet presAssocID="{26EBCE89-C7DA-46C4-9ACD-932AFC2B9B35}" presName="diagram" presStyleCnt="0">
        <dgm:presLayoutVars>
          <dgm:dir/>
          <dgm:resizeHandles val="exact"/>
        </dgm:presLayoutVars>
      </dgm:prSet>
      <dgm:spPr/>
    </dgm:pt>
    <dgm:pt modelId="{569159E6-6865-46DC-AC9E-CEB1E79B7F96}" type="pres">
      <dgm:prSet presAssocID="{332A3D20-53F5-47E7-B45A-C1D4EA6FCD50}" presName="node" presStyleLbl="node1" presStyleIdx="0" presStyleCnt="6" custScaleX="30241" custScaleY="13316" custLinFactNeighborX="-13144" custLinFactNeighborY="-12494">
        <dgm:presLayoutVars>
          <dgm:bulletEnabled val="1"/>
        </dgm:presLayoutVars>
      </dgm:prSet>
      <dgm:spPr/>
    </dgm:pt>
    <dgm:pt modelId="{1B9F6F61-FD95-40DD-984C-B6F4F167C024}" type="pres">
      <dgm:prSet presAssocID="{EEF3DFC1-C5B8-4CBE-844C-64131F6E3D6F}" presName="sibTrans" presStyleCnt="0"/>
      <dgm:spPr/>
    </dgm:pt>
    <dgm:pt modelId="{54C2CAD0-4704-45EA-A49D-10663C534442}" type="pres">
      <dgm:prSet presAssocID="{A8D2BFEF-1CB6-465B-A455-C5A54B0B9453}" presName="node" presStyleLbl="node1" presStyleIdx="1" presStyleCnt="6" custScaleX="30241" custScaleY="13316" custLinFactNeighborX="11224" custLinFactNeighborY="-12494">
        <dgm:presLayoutVars>
          <dgm:bulletEnabled val="1"/>
        </dgm:presLayoutVars>
      </dgm:prSet>
      <dgm:spPr/>
    </dgm:pt>
    <dgm:pt modelId="{F5B42181-6427-4056-A41B-916B3AFED469}" type="pres">
      <dgm:prSet presAssocID="{2AA7AC45-FB59-4DD6-8AE7-5D5F73A0E5BD}" presName="sibTrans" presStyleCnt="0"/>
      <dgm:spPr/>
    </dgm:pt>
    <dgm:pt modelId="{706EB3F7-2706-4EEA-B1BF-9FA449638523}" type="pres">
      <dgm:prSet presAssocID="{D92FC7A7-FCE7-4B2B-8FC1-B89454ED25CF}" presName="node" presStyleLbl="node1" presStyleIdx="2" presStyleCnt="6" custScaleX="33483" custScaleY="19217" custLinFactNeighborX="20339" custLinFactNeighborY="-23300">
        <dgm:presLayoutVars>
          <dgm:bulletEnabled val="1"/>
        </dgm:presLayoutVars>
      </dgm:prSet>
      <dgm:spPr/>
    </dgm:pt>
    <dgm:pt modelId="{87BEA475-0EA1-4657-B6EF-4CFFA1A3ED6B}" type="pres">
      <dgm:prSet presAssocID="{BE76B871-E58A-4F1E-AC29-91C9FB2E685C}" presName="sibTrans" presStyleCnt="0"/>
      <dgm:spPr/>
    </dgm:pt>
    <dgm:pt modelId="{60AFDEC3-53A7-48BF-8D9E-38366B341C6F}" type="pres">
      <dgm:prSet presAssocID="{DAD502B9-CC5C-48B0-B6B8-01C393987F36}" presName="node" presStyleLbl="node1" presStyleIdx="3" presStyleCnt="6" custScaleX="33483" custScaleY="19217" custLinFactNeighborX="-23144" custLinFactNeighborY="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D1A20A5-16BE-4568-AD24-20949FFDA4D5}" type="pres">
      <dgm:prSet presAssocID="{61548206-7D46-4D2D-810A-4CBDE59FA9F5}" presName="sibTrans" presStyleCnt="0"/>
      <dgm:spPr/>
    </dgm:pt>
    <dgm:pt modelId="{F251A602-959C-4BD7-AE16-F4BCC64B7182}" type="pres">
      <dgm:prSet presAssocID="{C77962EE-B851-4B59-BF90-DF30AB91F011}" presName="node" presStyleLbl="node1" presStyleIdx="4" presStyleCnt="6" custScaleX="33483" custScaleY="19217" custLinFactNeighborX="20339" custLinFactNeighborY="-12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30E9D7-6C80-4415-A41B-B8525910CD89}" type="pres">
      <dgm:prSet presAssocID="{3F58EFAF-05C2-4C57-944C-1ADEDCA3E65A}" presName="sibTrans" presStyleCnt="0"/>
      <dgm:spPr/>
    </dgm:pt>
    <dgm:pt modelId="{9A06AC85-75D5-4C14-B2E6-1FF9766F9788}" type="pres">
      <dgm:prSet presAssocID="{0419C7F4-EE13-4B90-AF2D-A2438A2373B3}" presName="node" presStyleLbl="node1" presStyleIdx="5" presStyleCnt="6" custScaleX="33483" custScaleY="19217" custLinFactNeighborX="-23144" custLinFactNeighborY="9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82C110C-9EC2-448F-8D02-593019CF0CEA}" type="presOf" srcId="{0419C7F4-EE13-4B90-AF2D-A2438A2373B3}" destId="{9A06AC85-75D5-4C14-B2E6-1FF9766F9788}" srcOrd="0" destOrd="0" presId="urn:microsoft.com/office/officeart/2005/8/layout/default"/>
    <dgm:cxn modelId="{D4945C66-1341-43F4-9E53-0794BA9FAB7D}" type="presOf" srcId="{A8D2BFEF-1CB6-465B-A455-C5A54B0B9453}" destId="{54C2CAD0-4704-45EA-A49D-10663C534442}" srcOrd="0" destOrd="0" presId="urn:microsoft.com/office/officeart/2005/8/layout/default"/>
    <dgm:cxn modelId="{5518B4C3-3073-42C9-BFB3-E97EC6B16415}" type="presOf" srcId="{26EBCE89-C7DA-46C4-9ACD-932AFC2B9B35}" destId="{423E058E-605D-4152-ACC3-0088518F79B4}" srcOrd="0" destOrd="0" presId="urn:microsoft.com/office/officeart/2005/8/layout/default"/>
    <dgm:cxn modelId="{0AD9CB14-F63B-4D2B-9A7A-43825891655B}" srcId="{26EBCE89-C7DA-46C4-9ACD-932AFC2B9B35}" destId="{0419C7F4-EE13-4B90-AF2D-A2438A2373B3}" srcOrd="5" destOrd="0" parTransId="{70A62047-1DE6-4F77-B06F-24134EB88767}" sibTransId="{50AA7583-70C8-432C-AD3B-637506CB6112}"/>
    <dgm:cxn modelId="{838A6F40-44EF-4AEC-B029-20F97A3551F0}" srcId="{26EBCE89-C7DA-46C4-9ACD-932AFC2B9B35}" destId="{C77962EE-B851-4B59-BF90-DF30AB91F011}" srcOrd="4" destOrd="0" parTransId="{0B7C7A48-CB4E-4295-A0DA-BA8472BA5DEB}" sibTransId="{3F58EFAF-05C2-4C57-944C-1ADEDCA3E65A}"/>
    <dgm:cxn modelId="{9DC58889-EEFB-4132-983E-1577953325E4}" type="presOf" srcId="{C77962EE-B851-4B59-BF90-DF30AB91F011}" destId="{F251A602-959C-4BD7-AE16-F4BCC64B7182}" srcOrd="0" destOrd="0" presId="urn:microsoft.com/office/officeart/2005/8/layout/default"/>
    <dgm:cxn modelId="{EAD0C6BC-4220-43D7-9046-573E97B2FB33}" type="presOf" srcId="{332A3D20-53F5-47E7-B45A-C1D4EA6FCD50}" destId="{569159E6-6865-46DC-AC9E-CEB1E79B7F96}" srcOrd="0" destOrd="0" presId="urn:microsoft.com/office/officeart/2005/8/layout/default"/>
    <dgm:cxn modelId="{BA0C495E-5937-4D9C-A885-A9EF87D532CE}" srcId="{26EBCE89-C7DA-46C4-9ACD-932AFC2B9B35}" destId="{DAD502B9-CC5C-48B0-B6B8-01C393987F36}" srcOrd="3" destOrd="0" parTransId="{E5E8128F-F2E4-47E2-A9C1-219DF57DA5B2}" sibTransId="{61548206-7D46-4D2D-810A-4CBDE59FA9F5}"/>
    <dgm:cxn modelId="{4382244A-B7FB-4AB6-9569-37E1FF336B3D}" type="presOf" srcId="{D92FC7A7-FCE7-4B2B-8FC1-B89454ED25CF}" destId="{706EB3F7-2706-4EEA-B1BF-9FA449638523}" srcOrd="0" destOrd="0" presId="urn:microsoft.com/office/officeart/2005/8/layout/default"/>
    <dgm:cxn modelId="{C7E2136C-9D5A-4D34-86C1-DBB555E292D6}" srcId="{26EBCE89-C7DA-46C4-9ACD-932AFC2B9B35}" destId="{D92FC7A7-FCE7-4B2B-8FC1-B89454ED25CF}" srcOrd="2" destOrd="0" parTransId="{EE22F4F2-B447-4A43-8B26-753FC59B93C3}" sibTransId="{BE76B871-E58A-4F1E-AC29-91C9FB2E685C}"/>
    <dgm:cxn modelId="{0B670B6F-8343-4D31-ABBE-707B3CAF8F4F}" type="presOf" srcId="{DAD502B9-CC5C-48B0-B6B8-01C393987F36}" destId="{60AFDEC3-53A7-48BF-8D9E-38366B341C6F}" srcOrd="0" destOrd="0" presId="urn:microsoft.com/office/officeart/2005/8/layout/default"/>
    <dgm:cxn modelId="{41DA84A3-5447-48E9-9153-C0C0E0D9369E}" srcId="{26EBCE89-C7DA-46C4-9ACD-932AFC2B9B35}" destId="{332A3D20-53F5-47E7-B45A-C1D4EA6FCD50}" srcOrd="0" destOrd="0" parTransId="{219F94A4-7A85-45AA-9ACA-FF3A68268E49}" sibTransId="{EEF3DFC1-C5B8-4CBE-844C-64131F6E3D6F}"/>
    <dgm:cxn modelId="{5D619011-4ACE-45FE-9CF0-48F7D05FF4F8}" srcId="{26EBCE89-C7DA-46C4-9ACD-932AFC2B9B35}" destId="{A8D2BFEF-1CB6-465B-A455-C5A54B0B9453}" srcOrd="1" destOrd="0" parTransId="{88A9C403-1DFB-47D3-B972-2E9B8B26D29C}" sibTransId="{2AA7AC45-FB59-4DD6-8AE7-5D5F73A0E5BD}"/>
    <dgm:cxn modelId="{44807DD8-84F2-4B84-83EB-8D91C16FF071}" type="presParOf" srcId="{423E058E-605D-4152-ACC3-0088518F79B4}" destId="{569159E6-6865-46DC-AC9E-CEB1E79B7F96}" srcOrd="0" destOrd="0" presId="urn:microsoft.com/office/officeart/2005/8/layout/default"/>
    <dgm:cxn modelId="{8DDC83F7-EE53-45B4-A4DA-5C5E40C408F5}" type="presParOf" srcId="{423E058E-605D-4152-ACC3-0088518F79B4}" destId="{1B9F6F61-FD95-40DD-984C-B6F4F167C024}" srcOrd="1" destOrd="0" presId="urn:microsoft.com/office/officeart/2005/8/layout/default"/>
    <dgm:cxn modelId="{B038E8A1-8001-4D94-B238-72C59768DB28}" type="presParOf" srcId="{423E058E-605D-4152-ACC3-0088518F79B4}" destId="{54C2CAD0-4704-45EA-A49D-10663C534442}" srcOrd="2" destOrd="0" presId="urn:microsoft.com/office/officeart/2005/8/layout/default"/>
    <dgm:cxn modelId="{A8217E64-34F1-4BF3-8C50-B3D93F39F504}" type="presParOf" srcId="{423E058E-605D-4152-ACC3-0088518F79B4}" destId="{F5B42181-6427-4056-A41B-916B3AFED469}" srcOrd="3" destOrd="0" presId="urn:microsoft.com/office/officeart/2005/8/layout/default"/>
    <dgm:cxn modelId="{200E1A69-24F3-4D9C-8A16-3B76857C101D}" type="presParOf" srcId="{423E058E-605D-4152-ACC3-0088518F79B4}" destId="{706EB3F7-2706-4EEA-B1BF-9FA449638523}" srcOrd="4" destOrd="0" presId="urn:microsoft.com/office/officeart/2005/8/layout/default"/>
    <dgm:cxn modelId="{23EA4CA9-A81F-4BEC-972B-8DEF4B0238E0}" type="presParOf" srcId="{423E058E-605D-4152-ACC3-0088518F79B4}" destId="{87BEA475-0EA1-4657-B6EF-4CFFA1A3ED6B}" srcOrd="5" destOrd="0" presId="urn:microsoft.com/office/officeart/2005/8/layout/default"/>
    <dgm:cxn modelId="{B4E63A9D-4952-4F4B-AAAB-C4CC53D88762}" type="presParOf" srcId="{423E058E-605D-4152-ACC3-0088518F79B4}" destId="{60AFDEC3-53A7-48BF-8D9E-38366B341C6F}" srcOrd="6" destOrd="0" presId="urn:microsoft.com/office/officeart/2005/8/layout/default"/>
    <dgm:cxn modelId="{D8D190AF-CA3F-4081-9416-A7A4096EACEE}" type="presParOf" srcId="{423E058E-605D-4152-ACC3-0088518F79B4}" destId="{ED1A20A5-16BE-4568-AD24-20949FFDA4D5}" srcOrd="7" destOrd="0" presId="urn:microsoft.com/office/officeart/2005/8/layout/default"/>
    <dgm:cxn modelId="{CB24645B-151B-4170-A8FB-E4353F694176}" type="presParOf" srcId="{423E058E-605D-4152-ACC3-0088518F79B4}" destId="{F251A602-959C-4BD7-AE16-F4BCC64B7182}" srcOrd="8" destOrd="0" presId="urn:microsoft.com/office/officeart/2005/8/layout/default"/>
    <dgm:cxn modelId="{8A018830-1FA2-4475-AB16-643B347561AA}" type="presParOf" srcId="{423E058E-605D-4152-ACC3-0088518F79B4}" destId="{D430E9D7-6C80-4415-A41B-B8525910CD89}" srcOrd="9" destOrd="0" presId="urn:microsoft.com/office/officeart/2005/8/layout/default"/>
    <dgm:cxn modelId="{89606975-055D-486A-9937-17F6FF4E324F}" type="presParOf" srcId="{423E058E-605D-4152-ACC3-0088518F79B4}" destId="{9A06AC85-75D5-4C14-B2E6-1FF9766F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BCE89-C7DA-46C4-9ACD-932AFC2B9B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32A3D20-53F5-47E7-B45A-C1D4EA6FCD5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smtClean="0"/>
            <a:t>UWSC</a:t>
          </a:r>
          <a:endParaRPr kumimoji="1" lang="ja-JP" altLang="en-US" dirty="0"/>
        </a:p>
      </dgm:t>
    </dgm:pt>
    <dgm:pt modelId="{219F94A4-7A85-45AA-9ACA-FF3A68268E49}" type="par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EEF3DFC1-C5B8-4CBE-844C-64131F6E3D6F}" type="sib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C77962EE-B851-4B59-BF90-DF30AB91F011}">
      <dgm:prSet phldrT="[テキスト]"/>
      <dgm:spPr/>
      <dgm:t>
        <a:bodyPr/>
        <a:lstStyle/>
        <a:p>
          <a:r>
            <a:rPr kumimoji="1" lang="ja-JP" altLang="en-US" dirty="0" smtClean="0"/>
            <a:t>ホットキー機能</a:t>
          </a:r>
          <a:endParaRPr kumimoji="1" lang="en-US" altLang="ja-JP" dirty="0" smtClean="0"/>
        </a:p>
        <a:p>
          <a:r>
            <a:rPr kumimoji="1" lang="ja-JP" altLang="en-US" smtClean="0"/>
            <a:t>ボタンリマップ</a:t>
          </a:r>
          <a:endParaRPr kumimoji="1" lang="ja-JP" altLang="en-US" dirty="0"/>
        </a:p>
      </dgm:t>
    </dgm:pt>
    <dgm:pt modelId="{0B7C7A48-CB4E-4295-A0DA-BA8472BA5DEB}" type="par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3F58EFAF-05C2-4C57-944C-1ADEDCA3E65A}" type="sib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DAD502B9-CC5C-48B0-B6B8-01C393987F36}">
      <dgm:prSet phldrT="[テキスト]"/>
      <dgm:spPr/>
      <dgm:t>
        <a:bodyPr/>
        <a:lstStyle/>
        <a:p>
          <a:r>
            <a:rPr kumimoji="1" lang="ja-JP" altLang="en-US" dirty="0" smtClean="0"/>
            <a:t>とっつきやすさ</a:t>
          </a:r>
          <a:endParaRPr kumimoji="1" lang="ja-JP" altLang="en-US" dirty="0"/>
        </a:p>
      </dgm:t>
    </dgm:pt>
    <dgm:pt modelId="{E5E8128F-F2E4-47E2-A9C1-219DF57DA5B2}" type="par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61548206-7D46-4D2D-810A-4CBDE59FA9F5}" type="sib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0419C7F4-EE13-4B90-AF2D-A2438A2373B3}">
      <dgm:prSet phldrT="[テキスト]"/>
      <dgm:spPr/>
      <dgm:t>
        <a:bodyPr/>
        <a:lstStyle/>
        <a:p>
          <a:r>
            <a:rPr kumimoji="1" lang="en-US" altLang="ja-JP" dirty="0" smtClean="0"/>
            <a:t>GUI</a:t>
          </a:r>
          <a:r>
            <a:rPr kumimoji="1" lang="ja-JP" altLang="en-US" dirty="0" smtClean="0"/>
            <a:t>操作</a:t>
          </a:r>
          <a:endParaRPr kumimoji="1" lang="ja-JP" altLang="en-US" dirty="0"/>
        </a:p>
      </dgm:t>
    </dgm:pt>
    <dgm:pt modelId="{70A62047-1DE6-4F77-B06F-24134EB88767}" type="par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50AA7583-70C8-432C-AD3B-637506CB6112}" type="sib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A8D2BFEF-1CB6-465B-A455-C5A54B0B9453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err="1" smtClean="0"/>
            <a:t>AutoHotkey</a:t>
          </a:r>
          <a:endParaRPr kumimoji="1" lang="ja-JP" altLang="en-US" dirty="0"/>
        </a:p>
      </dgm:t>
    </dgm:pt>
    <dgm:pt modelId="{88A9C403-1DFB-47D3-B972-2E9B8B26D29C}" type="par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2AA7AC45-FB59-4DD6-8AE7-5D5F73A0E5BD}" type="sib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D92FC7A7-FCE7-4B2B-8FC1-B89454ED25CF}">
      <dgm:prSet phldrT="[テキスト]"/>
      <dgm:spPr/>
      <dgm:t>
        <a:bodyPr/>
        <a:lstStyle/>
        <a:p>
          <a:r>
            <a:rPr kumimoji="1" lang="ja-JP" altLang="en-US" dirty="0" smtClean="0"/>
            <a:t>文献量</a:t>
          </a:r>
          <a:endParaRPr kumimoji="1" lang="ja-JP" altLang="en-US" dirty="0"/>
        </a:p>
      </dgm:t>
    </dgm:pt>
    <dgm:pt modelId="{EE22F4F2-B447-4A43-8B26-753FC59B93C3}" type="par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BE76B871-E58A-4F1E-AC29-91C9FB2E685C}" type="sib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423E058E-605D-4152-ACC3-0088518F79B4}" type="pres">
      <dgm:prSet presAssocID="{26EBCE89-C7DA-46C4-9ACD-932AFC2B9B35}" presName="diagram" presStyleCnt="0">
        <dgm:presLayoutVars>
          <dgm:dir/>
          <dgm:resizeHandles val="exact"/>
        </dgm:presLayoutVars>
      </dgm:prSet>
      <dgm:spPr/>
    </dgm:pt>
    <dgm:pt modelId="{569159E6-6865-46DC-AC9E-CEB1E79B7F96}" type="pres">
      <dgm:prSet presAssocID="{332A3D20-53F5-47E7-B45A-C1D4EA6FCD50}" presName="node" presStyleLbl="node1" presStyleIdx="0" presStyleCnt="6" custScaleX="29861" custScaleY="13316" custLinFactNeighborX="-13144" custLinFactNeighborY="-12494">
        <dgm:presLayoutVars>
          <dgm:bulletEnabled val="1"/>
        </dgm:presLayoutVars>
      </dgm:prSet>
      <dgm:spPr/>
    </dgm:pt>
    <dgm:pt modelId="{1B9F6F61-FD95-40DD-984C-B6F4F167C024}" type="pres">
      <dgm:prSet presAssocID="{EEF3DFC1-C5B8-4CBE-844C-64131F6E3D6F}" presName="sibTrans" presStyleCnt="0"/>
      <dgm:spPr/>
    </dgm:pt>
    <dgm:pt modelId="{54C2CAD0-4704-45EA-A49D-10663C534442}" type="pres">
      <dgm:prSet presAssocID="{A8D2BFEF-1CB6-465B-A455-C5A54B0B9453}" presName="node" presStyleLbl="node1" presStyleIdx="1" presStyleCnt="6" custScaleX="29861" custScaleY="13316" custLinFactNeighborX="11994" custLinFactNeighborY="-12494">
        <dgm:presLayoutVars>
          <dgm:bulletEnabled val="1"/>
        </dgm:presLayoutVars>
      </dgm:prSet>
      <dgm:spPr/>
    </dgm:pt>
    <dgm:pt modelId="{F5B42181-6427-4056-A41B-916B3AFED469}" type="pres">
      <dgm:prSet presAssocID="{2AA7AC45-FB59-4DD6-8AE7-5D5F73A0E5BD}" presName="sibTrans" presStyleCnt="0"/>
      <dgm:spPr/>
    </dgm:pt>
    <dgm:pt modelId="{706EB3F7-2706-4EEA-B1BF-9FA449638523}" type="pres">
      <dgm:prSet presAssocID="{D92FC7A7-FCE7-4B2B-8FC1-B89454ED25CF}" presName="node" presStyleLbl="node1" presStyleIdx="2" presStyleCnt="6" custScaleX="33483" custScaleY="19217" custLinFactNeighborX="20339" custLinFactNeighborY="-23300">
        <dgm:presLayoutVars>
          <dgm:bulletEnabled val="1"/>
        </dgm:presLayoutVars>
      </dgm:prSet>
      <dgm:spPr/>
    </dgm:pt>
    <dgm:pt modelId="{87BEA475-0EA1-4657-B6EF-4CFFA1A3ED6B}" type="pres">
      <dgm:prSet presAssocID="{BE76B871-E58A-4F1E-AC29-91C9FB2E685C}" presName="sibTrans" presStyleCnt="0"/>
      <dgm:spPr/>
    </dgm:pt>
    <dgm:pt modelId="{60AFDEC3-53A7-48BF-8D9E-38366B341C6F}" type="pres">
      <dgm:prSet presAssocID="{DAD502B9-CC5C-48B0-B6B8-01C393987F36}" presName="node" presStyleLbl="node1" presStyleIdx="3" presStyleCnt="6" custScaleX="33483" custScaleY="19217" custLinFactNeighborX="-23144" custLinFactNeighborY="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D1A20A5-16BE-4568-AD24-20949FFDA4D5}" type="pres">
      <dgm:prSet presAssocID="{61548206-7D46-4D2D-810A-4CBDE59FA9F5}" presName="sibTrans" presStyleCnt="0"/>
      <dgm:spPr/>
    </dgm:pt>
    <dgm:pt modelId="{F251A602-959C-4BD7-AE16-F4BCC64B7182}" type="pres">
      <dgm:prSet presAssocID="{C77962EE-B851-4B59-BF90-DF30AB91F011}" presName="node" presStyleLbl="node1" presStyleIdx="4" presStyleCnt="6" custScaleX="33483" custScaleY="19217" custLinFactNeighborX="20339" custLinFactNeighborY="-12710">
        <dgm:presLayoutVars>
          <dgm:bulletEnabled val="1"/>
        </dgm:presLayoutVars>
      </dgm:prSet>
      <dgm:spPr/>
    </dgm:pt>
    <dgm:pt modelId="{D430E9D7-6C80-4415-A41B-B8525910CD89}" type="pres">
      <dgm:prSet presAssocID="{3F58EFAF-05C2-4C57-944C-1ADEDCA3E65A}" presName="sibTrans" presStyleCnt="0"/>
      <dgm:spPr/>
    </dgm:pt>
    <dgm:pt modelId="{9A06AC85-75D5-4C14-B2E6-1FF9766F9788}" type="pres">
      <dgm:prSet presAssocID="{0419C7F4-EE13-4B90-AF2D-A2438A2373B3}" presName="node" presStyleLbl="node1" presStyleIdx="5" presStyleCnt="6" custScaleX="33483" custScaleY="19217" custLinFactNeighborX="-23144" custLinFactNeighborY="9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AD9CB14-F63B-4D2B-9A7A-43825891655B}" srcId="{26EBCE89-C7DA-46C4-9ACD-932AFC2B9B35}" destId="{0419C7F4-EE13-4B90-AF2D-A2438A2373B3}" srcOrd="5" destOrd="0" parTransId="{70A62047-1DE6-4F77-B06F-24134EB88767}" sibTransId="{50AA7583-70C8-432C-AD3B-637506CB6112}"/>
    <dgm:cxn modelId="{C7E2136C-9D5A-4D34-86C1-DBB555E292D6}" srcId="{26EBCE89-C7DA-46C4-9ACD-932AFC2B9B35}" destId="{D92FC7A7-FCE7-4B2B-8FC1-B89454ED25CF}" srcOrd="2" destOrd="0" parTransId="{EE22F4F2-B447-4A43-8B26-753FC59B93C3}" sibTransId="{BE76B871-E58A-4F1E-AC29-91C9FB2E685C}"/>
    <dgm:cxn modelId="{B001050A-4D9B-4F2E-84AB-56197243980C}" type="presOf" srcId="{DAD502B9-CC5C-48B0-B6B8-01C393987F36}" destId="{60AFDEC3-53A7-48BF-8D9E-38366B341C6F}" srcOrd="0" destOrd="0" presId="urn:microsoft.com/office/officeart/2005/8/layout/default"/>
    <dgm:cxn modelId="{A58C7762-541D-4396-9966-AAB3EB71ADAE}" type="presOf" srcId="{26EBCE89-C7DA-46C4-9ACD-932AFC2B9B35}" destId="{423E058E-605D-4152-ACC3-0088518F79B4}" srcOrd="0" destOrd="0" presId="urn:microsoft.com/office/officeart/2005/8/layout/default"/>
    <dgm:cxn modelId="{A53AC54D-242A-459E-AC0B-28D18B2BEDA2}" type="presOf" srcId="{A8D2BFEF-1CB6-465B-A455-C5A54B0B9453}" destId="{54C2CAD0-4704-45EA-A49D-10663C534442}" srcOrd="0" destOrd="0" presId="urn:microsoft.com/office/officeart/2005/8/layout/default"/>
    <dgm:cxn modelId="{8FE941D6-B0F6-4114-A53D-8DBF17BFE24B}" type="presOf" srcId="{332A3D20-53F5-47E7-B45A-C1D4EA6FCD50}" destId="{569159E6-6865-46DC-AC9E-CEB1E79B7F96}" srcOrd="0" destOrd="0" presId="urn:microsoft.com/office/officeart/2005/8/layout/default"/>
    <dgm:cxn modelId="{6FBF53AA-B92A-4A20-8663-8A5029C6FBD6}" type="presOf" srcId="{C77962EE-B851-4B59-BF90-DF30AB91F011}" destId="{F251A602-959C-4BD7-AE16-F4BCC64B7182}" srcOrd="0" destOrd="0" presId="urn:microsoft.com/office/officeart/2005/8/layout/default"/>
    <dgm:cxn modelId="{BA0C495E-5937-4D9C-A885-A9EF87D532CE}" srcId="{26EBCE89-C7DA-46C4-9ACD-932AFC2B9B35}" destId="{DAD502B9-CC5C-48B0-B6B8-01C393987F36}" srcOrd="3" destOrd="0" parTransId="{E5E8128F-F2E4-47E2-A9C1-219DF57DA5B2}" sibTransId="{61548206-7D46-4D2D-810A-4CBDE59FA9F5}"/>
    <dgm:cxn modelId="{838A6F40-44EF-4AEC-B029-20F97A3551F0}" srcId="{26EBCE89-C7DA-46C4-9ACD-932AFC2B9B35}" destId="{C77962EE-B851-4B59-BF90-DF30AB91F011}" srcOrd="4" destOrd="0" parTransId="{0B7C7A48-CB4E-4295-A0DA-BA8472BA5DEB}" sibTransId="{3F58EFAF-05C2-4C57-944C-1ADEDCA3E65A}"/>
    <dgm:cxn modelId="{388D7BA9-C9EF-481B-B51E-CB2F8DC1048E}" type="presOf" srcId="{0419C7F4-EE13-4B90-AF2D-A2438A2373B3}" destId="{9A06AC85-75D5-4C14-B2E6-1FF9766F9788}" srcOrd="0" destOrd="0" presId="urn:microsoft.com/office/officeart/2005/8/layout/default"/>
    <dgm:cxn modelId="{41DA84A3-5447-48E9-9153-C0C0E0D9369E}" srcId="{26EBCE89-C7DA-46C4-9ACD-932AFC2B9B35}" destId="{332A3D20-53F5-47E7-B45A-C1D4EA6FCD50}" srcOrd="0" destOrd="0" parTransId="{219F94A4-7A85-45AA-9ACA-FF3A68268E49}" sibTransId="{EEF3DFC1-C5B8-4CBE-844C-64131F6E3D6F}"/>
    <dgm:cxn modelId="{5D619011-4ACE-45FE-9CF0-48F7D05FF4F8}" srcId="{26EBCE89-C7DA-46C4-9ACD-932AFC2B9B35}" destId="{A8D2BFEF-1CB6-465B-A455-C5A54B0B9453}" srcOrd="1" destOrd="0" parTransId="{88A9C403-1DFB-47D3-B972-2E9B8B26D29C}" sibTransId="{2AA7AC45-FB59-4DD6-8AE7-5D5F73A0E5BD}"/>
    <dgm:cxn modelId="{02279613-9D5B-437E-93D4-3F657EBAB330}" type="presOf" srcId="{D92FC7A7-FCE7-4B2B-8FC1-B89454ED25CF}" destId="{706EB3F7-2706-4EEA-B1BF-9FA449638523}" srcOrd="0" destOrd="0" presId="urn:microsoft.com/office/officeart/2005/8/layout/default"/>
    <dgm:cxn modelId="{99E4B50F-1A23-4451-B2B7-78869EEA044B}" type="presParOf" srcId="{423E058E-605D-4152-ACC3-0088518F79B4}" destId="{569159E6-6865-46DC-AC9E-CEB1E79B7F96}" srcOrd="0" destOrd="0" presId="urn:microsoft.com/office/officeart/2005/8/layout/default"/>
    <dgm:cxn modelId="{E604466E-28E5-4AEB-AD53-623E8CE611E5}" type="presParOf" srcId="{423E058E-605D-4152-ACC3-0088518F79B4}" destId="{1B9F6F61-FD95-40DD-984C-B6F4F167C024}" srcOrd="1" destOrd="0" presId="urn:microsoft.com/office/officeart/2005/8/layout/default"/>
    <dgm:cxn modelId="{00F278D5-579B-44F2-900A-CB8607D4033A}" type="presParOf" srcId="{423E058E-605D-4152-ACC3-0088518F79B4}" destId="{54C2CAD0-4704-45EA-A49D-10663C534442}" srcOrd="2" destOrd="0" presId="urn:microsoft.com/office/officeart/2005/8/layout/default"/>
    <dgm:cxn modelId="{3A355F6C-A734-48AA-A062-0B98D1FD5990}" type="presParOf" srcId="{423E058E-605D-4152-ACC3-0088518F79B4}" destId="{F5B42181-6427-4056-A41B-916B3AFED469}" srcOrd="3" destOrd="0" presId="urn:microsoft.com/office/officeart/2005/8/layout/default"/>
    <dgm:cxn modelId="{B1014B87-AA42-405B-B438-DD64A4D08A42}" type="presParOf" srcId="{423E058E-605D-4152-ACC3-0088518F79B4}" destId="{706EB3F7-2706-4EEA-B1BF-9FA449638523}" srcOrd="4" destOrd="0" presId="urn:microsoft.com/office/officeart/2005/8/layout/default"/>
    <dgm:cxn modelId="{7E78C8C8-1EE6-412E-BC23-2869EFF97A9D}" type="presParOf" srcId="{423E058E-605D-4152-ACC3-0088518F79B4}" destId="{87BEA475-0EA1-4657-B6EF-4CFFA1A3ED6B}" srcOrd="5" destOrd="0" presId="urn:microsoft.com/office/officeart/2005/8/layout/default"/>
    <dgm:cxn modelId="{204A157D-AC89-42ED-916D-E22F78AA3B73}" type="presParOf" srcId="{423E058E-605D-4152-ACC3-0088518F79B4}" destId="{60AFDEC3-53A7-48BF-8D9E-38366B341C6F}" srcOrd="6" destOrd="0" presId="urn:microsoft.com/office/officeart/2005/8/layout/default"/>
    <dgm:cxn modelId="{2EAEA9E5-8C52-4D31-8B33-5FED56BF57BF}" type="presParOf" srcId="{423E058E-605D-4152-ACC3-0088518F79B4}" destId="{ED1A20A5-16BE-4568-AD24-20949FFDA4D5}" srcOrd="7" destOrd="0" presId="urn:microsoft.com/office/officeart/2005/8/layout/default"/>
    <dgm:cxn modelId="{7D4A10E6-50F5-44BB-8862-F68A9FCED4A3}" type="presParOf" srcId="{423E058E-605D-4152-ACC3-0088518F79B4}" destId="{F251A602-959C-4BD7-AE16-F4BCC64B7182}" srcOrd="8" destOrd="0" presId="urn:microsoft.com/office/officeart/2005/8/layout/default"/>
    <dgm:cxn modelId="{3759E447-9E7A-4B82-BC96-1FC7B60C6BA3}" type="presParOf" srcId="{423E058E-605D-4152-ACC3-0088518F79B4}" destId="{D430E9D7-6C80-4415-A41B-B8525910CD89}" srcOrd="9" destOrd="0" presId="urn:microsoft.com/office/officeart/2005/8/layout/default"/>
    <dgm:cxn modelId="{03D2D153-33DD-498E-B51D-17A430542041}" type="presParOf" srcId="{423E058E-605D-4152-ACC3-0088518F79B4}" destId="{9A06AC85-75D5-4C14-B2E6-1FF9766F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59E6-6865-46DC-AC9E-CEB1E79B7F96}">
      <dsp:nvSpPr>
        <dsp:cNvPr id="0" name=""/>
        <dsp:cNvSpPr/>
      </dsp:nvSpPr>
      <dsp:spPr>
        <a:xfrm>
          <a:off x="131395" y="144023"/>
          <a:ext cx="2460388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UWSC</a:t>
          </a:r>
          <a:endParaRPr kumimoji="1" lang="ja-JP" altLang="en-US" sz="2100" kern="1200" dirty="0"/>
        </a:p>
      </dsp:txBody>
      <dsp:txXfrm>
        <a:off x="131395" y="144023"/>
        <a:ext cx="2460388" cy="650028"/>
      </dsp:txXfrm>
    </dsp:sp>
    <dsp:sp modelId="{54C2CAD0-4704-45EA-A49D-10663C534442}">
      <dsp:nvSpPr>
        <dsp:cNvPr id="0" name=""/>
        <dsp:cNvSpPr/>
      </dsp:nvSpPr>
      <dsp:spPr>
        <a:xfrm>
          <a:off x="5387942" y="144023"/>
          <a:ext cx="2460388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AutoHotkey</a:t>
          </a:r>
          <a:endParaRPr kumimoji="1" lang="ja-JP" altLang="en-US" sz="2100" kern="1200" dirty="0"/>
        </a:p>
      </dsp:txBody>
      <dsp:txXfrm>
        <a:off x="5387942" y="144023"/>
        <a:ext cx="2460388" cy="650028"/>
      </dsp:txXfrm>
    </dsp:sp>
    <dsp:sp modelId="{706EB3F7-2706-4EEA-B1BF-9FA449638523}">
      <dsp:nvSpPr>
        <dsp:cNvPr id="0" name=""/>
        <dsp:cNvSpPr/>
      </dsp:nvSpPr>
      <dsp:spPr>
        <a:xfrm>
          <a:off x="2591784" y="1080144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文献量</a:t>
          </a:r>
          <a:endParaRPr kumimoji="1" lang="ja-JP" altLang="en-US" sz="2100" kern="1200" dirty="0"/>
        </a:p>
      </dsp:txBody>
      <dsp:txXfrm>
        <a:off x="2591784" y="1080144"/>
        <a:ext cx="2724155" cy="938089"/>
      </dsp:txXfrm>
    </dsp:sp>
    <dsp:sp modelId="{60AFDEC3-53A7-48BF-8D9E-38366B341C6F}">
      <dsp:nvSpPr>
        <dsp:cNvPr id="0" name=""/>
        <dsp:cNvSpPr/>
      </dsp:nvSpPr>
      <dsp:spPr>
        <a:xfrm>
          <a:off x="2591784" y="2232290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とっつきやすさ</a:t>
          </a:r>
          <a:endParaRPr kumimoji="1" lang="ja-JP" altLang="en-US" sz="2100" kern="1200" dirty="0"/>
        </a:p>
      </dsp:txBody>
      <dsp:txXfrm>
        <a:off x="2591784" y="2232290"/>
        <a:ext cx="2724155" cy="938089"/>
      </dsp:txXfrm>
    </dsp:sp>
    <dsp:sp modelId="{F251A602-959C-4BD7-AE16-F4BCC64B7182}">
      <dsp:nvSpPr>
        <dsp:cNvPr id="0" name=""/>
        <dsp:cNvSpPr/>
      </dsp:nvSpPr>
      <dsp:spPr>
        <a:xfrm>
          <a:off x="2591784" y="3348785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ホットキー機能</a:t>
          </a:r>
          <a:endParaRPr kumimoji="1" lang="en-US" altLang="ja-JP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ボタンリマップ</a:t>
          </a:r>
          <a:endParaRPr kumimoji="1" lang="ja-JP" altLang="en-US" sz="2100" kern="1200" dirty="0"/>
        </a:p>
      </dsp:txBody>
      <dsp:txXfrm>
        <a:off x="2591784" y="3348785"/>
        <a:ext cx="2724155" cy="938089"/>
      </dsp:txXfrm>
    </dsp:sp>
    <dsp:sp modelId="{9A06AC85-75D5-4C14-B2E6-1FF9766F9788}">
      <dsp:nvSpPr>
        <dsp:cNvPr id="0" name=""/>
        <dsp:cNvSpPr/>
      </dsp:nvSpPr>
      <dsp:spPr>
        <a:xfrm>
          <a:off x="2591784" y="4441083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GUI</a:t>
          </a:r>
          <a:r>
            <a:rPr kumimoji="1" lang="ja-JP" altLang="en-US" sz="2100" kern="1200" dirty="0" smtClean="0"/>
            <a:t>操作</a:t>
          </a:r>
          <a:endParaRPr kumimoji="1" lang="ja-JP" altLang="en-US" sz="2100" kern="1200" dirty="0"/>
        </a:p>
      </dsp:txBody>
      <dsp:txXfrm>
        <a:off x="2591784" y="4441083"/>
        <a:ext cx="2724155" cy="938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59E6-6865-46DC-AC9E-CEB1E79B7F96}">
      <dsp:nvSpPr>
        <dsp:cNvPr id="0" name=""/>
        <dsp:cNvSpPr/>
      </dsp:nvSpPr>
      <dsp:spPr>
        <a:xfrm>
          <a:off x="162311" y="144023"/>
          <a:ext cx="2429472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UWSC</a:t>
          </a:r>
          <a:endParaRPr kumimoji="1" lang="ja-JP" altLang="en-US" sz="2100" kern="1200" dirty="0"/>
        </a:p>
      </dsp:txBody>
      <dsp:txXfrm>
        <a:off x="162311" y="144023"/>
        <a:ext cx="2429472" cy="650028"/>
      </dsp:txXfrm>
    </dsp:sp>
    <dsp:sp modelId="{54C2CAD0-4704-45EA-A49D-10663C534442}">
      <dsp:nvSpPr>
        <dsp:cNvPr id="0" name=""/>
        <dsp:cNvSpPr/>
      </dsp:nvSpPr>
      <dsp:spPr>
        <a:xfrm>
          <a:off x="5450589" y="144023"/>
          <a:ext cx="2429472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AutoHotkey</a:t>
          </a:r>
          <a:endParaRPr kumimoji="1" lang="ja-JP" altLang="en-US" sz="2100" kern="1200" dirty="0"/>
        </a:p>
      </dsp:txBody>
      <dsp:txXfrm>
        <a:off x="5450589" y="144023"/>
        <a:ext cx="2429472" cy="650028"/>
      </dsp:txXfrm>
    </dsp:sp>
    <dsp:sp modelId="{706EB3F7-2706-4EEA-B1BF-9FA449638523}">
      <dsp:nvSpPr>
        <dsp:cNvPr id="0" name=""/>
        <dsp:cNvSpPr/>
      </dsp:nvSpPr>
      <dsp:spPr>
        <a:xfrm>
          <a:off x="2591784" y="1080144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文献量</a:t>
          </a:r>
          <a:endParaRPr kumimoji="1" lang="ja-JP" altLang="en-US" sz="2100" kern="1200" dirty="0"/>
        </a:p>
      </dsp:txBody>
      <dsp:txXfrm>
        <a:off x="2591784" y="1080144"/>
        <a:ext cx="2724155" cy="938089"/>
      </dsp:txXfrm>
    </dsp:sp>
    <dsp:sp modelId="{60AFDEC3-53A7-48BF-8D9E-38366B341C6F}">
      <dsp:nvSpPr>
        <dsp:cNvPr id="0" name=""/>
        <dsp:cNvSpPr/>
      </dsp:nvSpPr>
      <dsp:spPr>
        <a:xfrm>
          <a:off x="2591784" y="2232290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とっつきやすさ</a:t>
          </a:r>
          <a:endParaRPr kumimoji="1" lang="ja-JP" altLang="en-US" sz="2100" kern="1200" dirty="0"/>
        </a:p>
      </dsp:txBody>
      <dsp:txXfrm>
        <a:off x="2591784" y="2232290"/>
        <a:ext cx="2724155" cy="938089"/>
      </dsp:txXfrm>
    </dsp:sp>
    <dsp:sp modelId="{F251A602-959C-4BD7-AE16-F4BCC64B7182}">
      <dsp:nvSpPr>
        <dsp:cNvPr id="0" name=""/>
        <dsp:cNvSpPr/>
      </dsp:nvSpPr>
      <dsp:spPr>
        <a:xfrm>
          <a:off x="2591784" y="3348785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ホットキー機能</a:t>
          </a:r>
          <a:endParaRPr kumimoji="1" lang="en-US" altLang="ja-JP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smtClean="0"/>
            <a:t>ボタンリマップ</a:t>
          </a:r>
          <a:endParaRPr kumimoji="1" lang="ja-JP" altLang="en-US" sz="2100" kern="1200" dirty="0"/>
        </a:p>
      </dsp:txBody>
      <dsp:txXfrm>
        <a:off x="2591784" y="3348785"/>
        <a:ext cx="2724155" cy="938089"/>
      </dsp:txXfrm>
    </dsp:sp>
    <dsp:sp modelId="{9A06AC85-75D5-4C14-B2E6-1FF9766F9788}">
      <dsp:nvSpPr>
        <dsp:cNvPr id="0" name=""/>
        <dsp:cNvSpPr/>
      </dsp:nvSpPr>
      <dsp:spPr>
        <a:xfrm>
          <a:off x="2591784" y="4441083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GUI</a:t>
          </a:r>
          <a:r>
            <a:rPr kumimoji="1" lang="ja-JP" altLang="en-US" sz="2100" kern="1200" dirty="0" smtClean="0"/>
            <a:t>操作</a:t>
          </a:r>
          <a:endParaRPr kumimoji="1" lang="ja-JP" altLang="en-US" sz="2100" kern="1200" dirty="0"/>
        </a:p>
      </dsp:txBody>
      <dsp:txXfrm>
        <a:off x="2591784" y="4441083"/>
        <a:ext cx="2724155" cy="93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hkwiki.net/Top" TargetMode="External"/><Relationship Id="rId2" Type="http://schemas.openxmlformats.org/officeDocument/2006/relationships/hyperlink" Target="http://ahkscrip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AutoHotkey</a:t>
            </a:r>
            <a:r>
              <a:rPr lang="ja-JP" altLang="en-US" dirty="0" smtClean="0"/>
              <a:t>で</a:t>
            </a:r>
            <a:r>
              <a:rPr lang="ja-JP" altLang="en-US" dirty="0" smtClean="0"/>
              <a:t>遊ぼう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2014/4/1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まず使ってみる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とりあえず記録→再生するだけでも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結構それらしくなります。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記録してできたスクリプトの中身を読んで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/>
              <a:t>いじくってみる</a:t>
            </a:r>
            <a:r>
              <a:rPr lang="ja-JP" altLang="en-US" dirty="0" smtClean="0"/>
              <a:t>と面白い感じに。</a:t>
            </a:r>
            <a:endParaRPr kumimoji="1" lang="en-US" altLang="ja-JP" dirty="0" smtClean="0"/>
          </a:p>
        </p:txBody>
      </p:sp>
      <p:sp>
        <p:nvSpPr>
          <p:cNvPr id="6" name="下矢印 5"/>
          <p:cNvSpPr/>
          <p:nvPr/>
        </p:nvSpPr>
        <p:spPr>
          <a:xfrm>
            <a:off x="4211960" y="2827106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スクリプトを組もう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公式のヘルプやサンプルに色々あります。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ググ</a:t>
            </a:r>
            <a:r>
              <a:rPr kumimoji="1" lang="ja-JP" altLang="en-US" dirty="0" err="1" smtClean="0"/>
              <a:t>ると</a:t>
            </a:r>
            <a:r>
              <a:rPr kumimoji="1" lang="ja-JP" altLang="en-US" dirty="0" smtClean="0"/>
              <a:t>結構参考になるスクリプトを公開している人</a:t>
            </a:r>
            <a:r>
              <a:rPr kumimoji="1" lang="ja-JP" altLang="en-US" smtClean="0"/>
              <a:t>も。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スケジュール機能を使ってみよう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共有フォルダとかのパスを毎日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err="1" smtClean="0"/>
              <a:t>入れるのめん</a:t>
            </a:r>
            <a:r>
              <a:rPr lang="ja-JP" altLang="en-US" dirty="0" smtClean="0"/>
              <a:t>どい・・・</a:t>
            </a:r>
            <a:endParaRPr kumimoji="1" lang="ja-JP" altLang="en-US" dirty="0"/>
          </a:p>
        </p:txBody>
      </p:sp>
      <p:pic>
        <p:nvPicPr>
          <p:cNvPr id="1026" name="Picture 2" descr="C:\Users\Owner\AppData\Local\Microsoft\Windows\Temporary Internet Files\Content.IE5\1HM80ABI\MC9002234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1489558" cy="1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1187624" y="1124744"/>
            <a:ext cx="7488832" cy="1656184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スケジュール機能を使ってみよう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共有フォルダとかのパスを毎日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err="1" smtClean="0"/>
              <a:t>入れるのめん</a:t>
            </a:r>
            <a:r>
              <a:rPr lang="ja-JP" altLang="en-US" dirty="0" smtClean="0"/>
              <a:t>どい・・・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　　　　パス入力画面が出たら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　　　　勝手に文字を入れてくれる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　　　　ようにしよう</a:t>
            </a:r>
          </a:p>
          <a:p>
            <a:pPr marL="82296" indent="0">
              <a:buNone/>
            </a:pPr>
            <a:endParaRPr kumimoji="1" lang="ja-JP" altLang="en-US" dirty="0"/>
          </a:p>
        </p:txBody>
      </p:sp>
      <p:pic>
        <p:nvPicPr>
          <p:cNvPr id="1026" name="Picture 2" descr="C:\Users\Owner\AppData\Local\Microsoft\Windows\Temporary Internet Files\Content.IE5\1HM80ABI\MC9002234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1489558" cy="1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1187624" y="1124744"/>
            <a:ext cx="7488832" cy="1656184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4211960" y="3325997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0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/>
              <a:t>UWSC</a:t>
            </a:r>
            <a:r>
              <a:rPr lang="ja-JP" altLang="en-US" dirty="0"/>
              <a:t>　</a:t>
            </a:r>
            <a:r>
              <a:rPr lang="en-US" altLang="ja-JP" dirty="0"/>
              <a:t>/A</a:t>
            </a:r>
            <a:r>
              <a:rPr lang="ja-JP" altLang="en-US" dirty="0"/>
              <a:t>　</a:t>
            </a:r>
            <a:r>
              <a:rPr lang="en-US" altLang="ja-JP" dirty="0" err="1"/>
              <a:t>ORIGINAL.uws</a:t>
            </a:r>
            <a:r>
              <a:rPr lang="ja-JP" altLang="en-US" dirty="0"/>
              <a:t>　</a:t>
            </a:r>
            <a:r>
              <a:rPr lang="en-US" altLang="ja-JP" dirty="0" err="1" smtClean="0"/>
              <a:t>SCRAMBLED.uws</a:t>
            </a:r>
            <a:endParaRPr lang="en-US" altLang="ja-JP" dirty="0" smtClean="0"/>
          </a:p>
          <a:p>
            <a:pPr marL="82296" indent="0">
              <a:buNone/>
            </a:pPr>
            <a:endParaRPr kumimoji="1"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1200" dirty="0" smtClean="0"/>
              <a:t>CUI</a:t>
            </a:r>
            <a:r>
              <a:rPr lang="ja-JP" altLang="en-US" sz="1200" dirty="0" smtClean="0"/>
              <a:t>で動かせるのって大事ですよね。</a:t>
            </a:r>
            <a:endParaRPr lang="en-US" altLang="ja-JP" sz="1200" dirty="0" smtClean="0"/>
          </a:p>
          <a:p>
            <a:pPr marL="82296" indent="0">
              <a:buNone/>
            </a:pPr>
            <a:r>
              <a:rPr kumimoji="1" lang="ja-JP" altLang="en-US" sz="800" dirty="0"/>
              <a:t>というかそれ</a:t>
            </a:r>
            <a:r>
              <a:rPr kumimoji="1" lang="ja-JP" altLang="en-US" sz="800" dirty="0" smtClean="0"/>
              <a:t>が普通・・・？</a:t>
            </a:r>
            <a:endParaRPr kumimoji="1" lang="en-US" altLang="ja-JP" sz="800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可読できないようにもできます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やってないけどやりたかった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画像認識ができるらしい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関数定義もできるので大き目なスクリプトも組めそう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ブラウザゲームで悪さもできます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とりあえず動くものが簡単に作れて面白い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すごい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ぶっちゃ</a:t>
            </a:r>
            <a:r>
              <a:rPr lang="ja-JP" altLang="en-US" dirty="0" err="1" smtClean="0"/>
              <a:t>け</a:t>
            </a:r>
            <a:r>
              <a:rPr lang="ja-JP" altLang="en-US" dirty="0" smtClean="0"/>
              <a:t>なんでもできそう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AutoHotkey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ホットキーへの機能の割り当て</a:t>
            </a:r>
            <a:r>
              <a:rPr lang="ja-JP" altLang="en-US" dirty="0" smtClean="0"/>
              <a:t>など、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常駐</a:t>
            </a:r>
            <a:r>
              <a:rPr lang="ja-JP" altLang="en-US" dirty="0"/>
              <a:t>ソフトの作成に特化した</a:t>
            </a:r>
            <a:r>
              <a:rPr lang="ja-JP" altLang="en-US" dirty="0" smtClean="0"/>
              <a:t>スクリプトエンジン（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公式ページ（英語）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ahkscript.org/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Wiki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ahkwiki.net/Top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では、動作設定をスクリプトとして記述する。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>・条件分岐など、複雑な処理を行うことも可能。キーボード、マウスのボタンの操作も可能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ん？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pic>
        <p:nvPicPr>
          <p:cNvPr id="1026" name="Picture 2" descr="C:\Users\Owner\AppData\Local\Microsoft\Windows\Temporary Internet Files\Content.IE5\THR4OSLM\MC9004238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2113"/>
            <a:ext cx="1854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47864" y="1124744"/>
            <a:ext cx="5796136" cy="2232247"/>
          </a:xfrm>
          <a:prstGeom prst="wedgeRoundRectCallout">
            <a:avLst>
              <a:gd name="adj1" fmla="val -56740"/>
              <a:gd name="adj2" fmla="val 8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 smtClean="0"/>
              <a:t>なんか前回似たようなツール</a:t>
            </a:r>
            <a:endParaRPr kumimoji="1" lang="en-US" altLang="ja-JP" sz="3000" dirty="0" smtClean="0"/>
          </a:p>
          <a:p>
            <a:pPr algn="ctr"/>
            <a:r>
              <a:rPr kumimoji="1" lang="ja-JP" altLang="en-US" sz="3000" dirty="0" smtClean="0"/>
              <a:t>聞いた気がするんだけど・・・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50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ん？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pic>
        <p:nvPicPr>
          <p:cNvPr id="1026" name="Picture 2" descr="C:\Users\Owner\AppData\Local\Microsoft\Windows\Temporary Internet Files\Content.IE5\THR4OSLM\MC9004238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2113"/>
            <a:ext cx="1854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47864" y="1124744"/>
            <a:ext cx="5796136" cy="2232247"/>
          </a:xfrm>
          <a:prstGeom prst="wedgeRoundRectCallout">
            <a:avLst>
              <a:gd name="adj1" fmla="val -56740"/>
              <a:gd name="adj2" fmla="val 8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/>
              <a:t>飽きた</a:t>
            </a:r>
            <a:endParaRPr kumimoji="1" lang="ja-JP" altLang="en-US" sz="3000" dirty="0"/>
          </a:p>
        </p:txBody>
      </p:sp>
      <p:pic>
        <p:nvPicPr>
          <p:cNvPr id="2050" name="Picture 2" descr="C:\Users\Owner\AppData\Local\Microsoft\Windows\Temporary Internet Files\Content.IE5\LSX5DJX0\MC90022319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00" y="3783476"/>
            <a:ext cx="4122464" cy="2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1447800"/>
            <a:ext cx="8136904" cy="406943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最近ちょっとマイブームなので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もう一回お付き合いください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43950"/>
              </p:ext>
            </p:extLst>
          </p:nvPr>
        </p:nvGraphicFramePr>
        <p:xfrm>
          <a:off x="900113" y="1196752"/>
          <a:ext cx="813593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○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△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56176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△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950821"/>
              </p:ext>
            </p:extLst>
          </p:nvPr>
        </p:nvGraphicFramePr>
        <p:xfrm>
          <a:off x="900113" y="1196752"/>
          <a:ext cx="813593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○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△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56176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△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○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99592" y="2348880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日本語ソフト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err="1" smtClean="0"/>
              <a:t>なの</a:t>
            </a:r>
            <a:r>
              <a:rPr lang="ja-JP" altLang="en-US" sz="2400" dirty="0" smtClean="0"/>
              <a:t>で</a:t>
            </a:r>
            <a:endParaRPr lang="en-US" altLang="ja-JP" sz="24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99592" y="3429000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記録→保存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機能は偉大</a:t>
            </a:r>
            <a:endParaRPr lang="en-US" altLang="ja-JP" sz="24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156176" y="2363993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英語ソフトだけど</a:t>
            </a:r>
            <a:r>
              <a:rPr lang="en-US" altLang="ja-JP" sz="2400" dirty="0" smtClean="0"/>
              <a:t>wiki</a:t>
            </a:r>
            <a:r>
              <a:rPr lang="ja-JP" altLang="en-US" sz="2400" dirty="0" smtClean="0"/>
              <a:t>がある</a:t>
            </a:r>
            <a:endParaRPr lang="en-US" altLang="ja-JP" sz="2400" dirty="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156176" y="3429000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スクリプトを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記述するしかない</a:t>
            </a:r>
            <a:endParaRPr lang="en-US" altLang="ja-JP" sz="240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6156176" y="4509120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メイン機能</a:t>
            </a:r>
            <a:endParaRPr lang="en-US" altLang="ja-JP" sz="2400" dirty="0" smtClean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6105747" y="5658675"/>
            <a:ext cx="302433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ウィンドウ操作などある程度は可能</a:t>
            </a:r>
            <a:endParaRPr lang="en-US" altLang="ja-JP" sz="2400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683568" y="4509120"/>
            <a:ext cx="302433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キーの感知は容易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置換えは難しい？</a:t>
            </a:r>
            <a:endParaRPr lang="en-US" altLang="ja-JP" sz="2400" dirty="0" smtClean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899592" y="5661248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マウス移動など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/>
              <a:t>やりたい放題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8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80928"/>
            <a:ext cx="7498080" cy="1143000"/>
          </a:xfrm>
        </p:spPr>
        <p:txBody>
          <a:bodyPr/>
          <a:lstStyle/>
          <a:p>
            <a:pPr algn="ctr"/>
            <a:r>
              <a:rPr lang="en-US" altLang="ja-JP" dirty="0" err="1" smtClean="0"/>
              <a:t>AutoHotkey</a:t>
            </a:r>
            <a:r>
              <a:rPr lang="ja-JP" altLang="en-US" dirty="0" smtClean="0"/>
              <a:t>の機能紹介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6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1006</TotalTime>
  <Words>295</Words>
  <Application>Microsoft Office PowerPoint</Application>
  <PresentationFormat>画面に合わせる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フレッシュ</vt:lpstr>
      <vt:lpstr>AutoHotkeyで遊ぼう</vt:lpstr>
      <vt:lpstr>AutoHotkeyとは？</vt:lpstr>
      <vt:lpstr>概要</vt:lpstr>
      <vt:lpstr>ん？</vt:lpstr>
      <vt:lpstr>ん？</vt:lpstr>
      <vt:lpstr>PowerPoint プレゼンテーション</vt:lpstr>
      <vt:lpstr>UWSCとAutoHotkeyの比較</vt:lpstr>
      <vt:lpstr>UWSCとAutoHotkeyの比較</vt:lpstr>
      <vt:lpstr>AutoHotkeyの機能紹介</vt:lpstr>
      <vt:lpstr>まず使ってみる</vt:lpstr>
      <vt:lpstr>スクリプトを組もう</vt:lpstr>
      <vt:lpstr>スケジュール機能を使ってみよう</vt:lpstr>
      <vt:lpstr>スケジュール機能を使ってみよう</vt:lpstr>
      <vt:lpstr>可読できないようにもできます</vt:lpstr>
      <vt:lpstr>やってないけどやりたかった</vt:lpstr>
      <vt:lpstr>感想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90</cp:revision>
  <dcterms:created xsi:type="dcterms:W3CDTF">2013-08-04T17:15:54Z</dcterms:created>
  <dcterms:modified xsi:type="dcterms:W3CDTF">2014-03-27T08:20:26Z</dcterms:modified>
</cp:coreProperties>
</file>