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7" r:id="rId4"/>
    <p:sldId id="308" r:id="rId5"/>
    <p:sldId id="309" r:id="rId6"/>
    <p:sldId id="299" r:id="rId7"/>
    <p:sldId id="310" r:id="rId8"/>
    <p:sldId id="300" r:id="rId9"/>
    <p:sldId id="302" r:id="rId10"/>
    <p:sldId id="301" r:id="rId11"/>
    <p:sldId id="303" r:id="rId12"/>
    <p:sldId id="304" r:id="rId13"/>
    <p:sldId id="305" r:id="rId14"/>
    <p:sldId id="269" r:id="rId15"/>
    <p:sldId id="306" r:id="rId16"/>
    <p:sldId id="276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20" name="フッター プレースホルダー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378AC4-C49C-4159-B332-7738B007311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ー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378AC4-C49C-4159-B332-7738B007311C}" type="datetimeFigureOut">
              <a:rPr kumimoji="1" lang="ja-JP" altLang="en-US" smtClean="0"/>
              <a:t>2015/8/28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807F6FE-AE56-4B37-833F-E5603C568A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32560" y="1556792"/>
            <a:ext cx="7406640" cy="1472184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目指せ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Vimmer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4797152"/>
            <a:ext cx="7406640" cy="1752600"/>
          </a:xfrm>
        </p:spPr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2015/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知創１ソリ）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鈴木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5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Monaca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HTML5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でモバイルアプリを開発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ため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ツール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・基本的に無料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ブラウザで動作する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あり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（データはクラウドに）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・日本製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http://monaca.mobi/ja/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3717032"/>
            <a:ext cx="2857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環境構築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ユーザ登録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推奨環境：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Google Chrome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Safari)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実機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確認用アプリのインストール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(App Store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Google Play)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↓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 algn="ctr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97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さわってみる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15616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ひな形とか結構作ってくれて楽。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当然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JQuery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とか使える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っぽ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いです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2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OnsenUI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115616" y="1124744"/>
            <a:ext cx="7818072" cy="55446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OnsenUI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</a:p>
          <a:p>
            <a:pPr marL="82296" indent="0">
              <a:buFont typeface="Wingdings 2"/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でスマホアプリっぽい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UI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を作成しやすくしてくれるフレームワーク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Font typeface="Wingdings 2"/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これもひな形とかあります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801462"/>
            <a:ext cx="2762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感想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4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・とりあえず無料で気軽にできる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・チュートリアル、ドキュメントが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豊富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・コード修正→実機で即反映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はやっぱり楽しい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・やはり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Objective-C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より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遅いっぽい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55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反省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・なんか作ろうと思ってたけど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サンプル追うだけでおわった・・・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系技術は別途勉強した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ほうがいいかも。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→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Monaca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を勉強用にもできそう。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・今後は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PhoneGap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とか触ると面白い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と思った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91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608" y="3068960"/>
            <a:ext cx="7498080" cy="317944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ご清聴ありがとうございました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36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852936"/>
            <a:ext cx="7498080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第一部　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との出会い</a:t>
            </a:r>
            <a: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　</a:t>
            </a:r>
            <a:r>
              <a:rPr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kumimoji="1" lang="ja-JP" altLang="en-US" sz="3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コマンドプロンプト改造～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7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Owner\Pictures\human_pictgram\p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5134" y="2369621"/>
            <a:ext cx="2327230" cy="21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 descr="C:\Users\Owner\Pictures\redha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2080394"/>
            <a:ext cx="2156123" cy="16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085184"/>
            <a:ext cx="7818072" cy="158417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業務で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teraterm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を使って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ux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に触る機会があった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9" name="Picture 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770" y="2272866"/>
            <a:ext cx="1824228" cy="112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wner\Pictures\teraterm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8889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矢印 2"/>
          <p:cNvSpPr/>
          <p:nvPr/>
        </p:nvSpPr>
        <p:spPr>
          <a:xfrm>
            <a:off x="4427984" y="2272866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10800000">
            <a:off x="4427984" y="2991332"/>
            <a:ext cx="1008112" cy="41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使った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1" name="Picture 3" descr="D:\tool\uwsc48e\cap\ca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721042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5949280"/>
            <a:ext cx="7818072" cy="72008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Win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のコマンドプロンプトを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使った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1" name="Picture 3" descr="D:\tool\uwsc48e\cap\ca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721042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3216374" y="3103532"/>
            <a:ext cx="31558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altLang="ja-JP" sz="7200" b="1" dirty="0"/>
              <a:t>(#^ω</a:t>
            </a:r>
            <a:r>
              <a:rPr lang="el-GR" altLang="ja-JP" sz="7200" b="1" dirty="0" smtClean="0"/>
              <a:t>^)</a:t>
            </a:r>
            <a:endParaRPr lang="el-GR" altLang="ja-JP" sz="7200" b="1" dirty="0"/>
          </a:p>
        </p:txBody>
      </p:sp>
    </p:spTree>
    <p:extLst>
      <p:ext uri="{BB962C8B-B14F-4D97-AF65-F5344CB8AC3E}">
        <p14:creationId xmlns:p14="http://schemas.microsoft.com/office/powerpoint/2010/main" val="2357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この後の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流れ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cmd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改造計画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nemo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さん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conemu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いいぞって言ってた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いれよう→すばらしい・・・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GOW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いいぞって言ってた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・いれよう→すばらしい・・・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・なんか文字化けする→</a:t>
            </a:r>
            <a:r>
              <a:rPr lang="ja-JP" altLang="en-US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にゃ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おす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Gow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vim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がはいっててすごくいい。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→使ってみよう→第二部へ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26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ああああ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01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雲形吹き出し 5"/>
          <p:cNvSpPr/>
          <p:nvPr/>
        </p:nvSpPr>
        <p:spPr>
          <a:xfrm>
            <a:off x="4788710" y="3864047"/>
            <a:ext cx="4322518" cy="2736304"/>
          </a:xfrm>
          <a:prstGeom prst="cloudCallout">
            <a:avLst>
              <a:gd name="adj1" fmla="val -64870"/>
              <a:gd name="adj2" fmla="val -219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そんなに</a:t>
            </a:r>
            <a:endParaRPr kumimoji="1"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リンゴ信者じゃないです・・・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28678"/>
            <a:ext cx="3029322" cy="3029322"/>
          </a:xfrm>
          <a:prstGeom prst="rect">
            <a:avLst/>
          </a:prstGeom>
        </p:spPr>
      </p:pic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65188"/>
              </p:ext>
            </p:extLst>
          </p:nvPr>
        </p:nvGraphicFramePr>
        <p:xfrm>
          <a:off x="1740710" y="1196752"/>
          <a:ext cx="664771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354"/>
                <a:gridCol w="324036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</a:rPr>
                        <a:t>iOS SDK</a:t>
                      </a:r>
                    </a:p>
                    <a:p>
                      <a:r>
                        <a:rPr kumimoji="1" lang="ja-JP" altLang="en-US" sz="3200" b="0" dirty="0" smtClean="0">
                          <a:solidFill>
                            <a:schemeClr val="tx1"/>
                          </a:solidFill>
                        </a:rPr>
                        <a:t>開発環境</a:t>
                      </a:r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3200" b="0" dirty="0" err="1" smtClean="0">
                          <a:solidFill>
                            <a:schemeClr val="tx1"/>
                          </a:solidFill>
                        </a:rPr>
                        <a:t>Xcode</a:t>
                      </a:r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 dirty="0" err="1" smtClean="0">
                          <a:solidFill>
                            <a:srgbClr val="FF0000"/>
                          </a:solidFill>
                        </a:rPr>
                        <a:t>MacOS</a:t>
                      </a:r>
                      <a:r>
                        <a:rPr kumimoji="1" lang="ja-JP" altLang="en-US" sz="3200" b="0" dirty="0" smtClean="0">
                          <a:solidFill>
                            <a:srgbClr val="FF0000"/>
                          </a:solidFill>
                        </a:rPr>
                        <a:t>のみ対応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 b="0" dirty="0" smtClean="0">
                          <a:solidFill>
                            <a:schemeClr val="tx1"/>
                          </a:solidFill>
                        </a:rPr>
                        <a:t>実機確認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dirty="0" smtClean="0">
                          <a:solidFill>
                            <a:srgbClr val="FF0000"/>
                          </a:solidFill>
                        </a:rPr>
                        <a:t>有料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4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その後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15616" y="1124744"/>
            <a:ext cx="7818072" cy="55446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なんか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HTML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でスマホアプリが作れるらしい？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8" y="2154689"/>
            <a:ext cx="4545682" cy="4545682"/>
          </a:xfrm>
          <a:prstGeom prst="rect">
            <a:avLst/>
          </a:prstGeom>
        </p:spPr>
      </p:pic>
      <p:sp>
        <p:nvSpPr>
          <p:cNvPr id="5" name="雲形吹き出し 4"/>
          <p:cNvSpPr/>
          <p:nvPr/>
        </p:nvSpPr>
        <p:spPr>
          <a:xfrm>
            <a:off x="4788710" y="2464096"/>
            <a:ext cx="4322518" cy="2736304"/>
          </a:xfrm>
          <a:prstGeom prst="cloudCallout">
            <a:avLst>
              <a:gd name="adj1" fmla="val -64870"/>
              <a:gd name="adj2" fmla="val -219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Monaca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とか</a:t>
            </a:r>
            <a:endParaRPr kumimoji="1"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いうのを触ってみよう！</a:t>
            </a:r>
            <a:endParaRPr kumimoji="1" lang="ja-JP" altLang="en-US" sz="2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056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1272</TotalTime>
  <Words>245</Words>
  <Application>Microsoft Office PowerPoint</Application>
  <PresentationFormat>画面に合わせる (4:3)</PresentationFormat>
  <Paragraphs>85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フレッシュ</vt:lpstr>
      <vt:lpstr>目指せVimmer</vt:lpstr>
      <vt:lpstr>第一部　Vimとの出会い 　　　　～コマンドプロンプト改造～</vt:lpstr>
      <vt:lpstr>背景</vt:lpstr>
      <vt:lpstr>背景</vt:lpstr>
      <vt:lpstr>背景</vt:lpstr>
      <vt:lpstr>背景</vt:lpstr>
      <vt:lpstr>背景</vt:lpstr>
      <vt:lpstr>現実</vt:lpstr>
      <vt:lpstr>その後</vt:lpstr>
      <vt:lpstr>Monacaとは？</vt:lpstr>
      <vt:lpstr>環境構築</vt:lpstr>
      <vt:lpstr>さわってみる</vt:lpstr>
      <vt:lpstr>OnsenUIを使う</vt:lpstr>
      <vt:lpstr>感想</vt:lpstr>
      <vt:lpstr>反省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</dc:title>
  <dc:creator>FJ-USER</dc:creator>
  <cp:lastModifiedBy>suzuki_kojiro@jp.fujitsu.com</cp:lastModifiedBy>
  <cp:revision>113</cp:revision>
  <dcterms:created xsi:type="dcterms:W3CDTF">2013-08-04T17:15:54Z</dcterms:created>
  <dcterms:modified xsi:type="dcterms:W3CDTF">2015-08-28T08:35:56Z</dcterms:modified>
</cp:coreProperties>
</file>