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299" r:id="rId8"/>
    <p:sldId id="312" r:id="rId9"/>
    <p:sldId id="315" r:id="rId10"/>
    <p:sldId id="317" r:id="rId11"/>
    <p:sldId id="316" r:id="rId12"/>
    <p:sldId id="318" r:id="rId13"/>
    <p:sldId id="322" r:id="rId14"/>
    <p:sldId id="311" r:id="rId15"/>
    <p:sldId id="323" r:id="rId16"/>
    <p:sldId id="320" r:id="rId17"/>
    <p:sldId id="324" r:id="rId18"/>
    <p:sldId id="327" r:id="rId19"/>
    <p:sldId id="328" r:id="rId20"/>
    <p:sldId id="329" r:id="rId21"/>
    <p:sldId id="330" r:id="rId22"/>
    <p:sldId id="326" r:id="rId23"/>
    <p:sldId id="300" r:id="rId24"/>
    <p:sldId id="302" r:id="rId25"/>
    <p:sldId id="301" r:id="rId26"/>
    <p:sldId id="303" r:id="rId27"/>
    <p:sldId id="304" r:id="rId28"/>
    <p:sldId id="305" r:id="rId29"/>
    <p:sldId id="269" r:id="rId30"/>
    <p:sldId id="314" r:id="rId31"/>
    <p:sldId id="313" r:id="rId32"/>
    <p:sldId id="276" r:id="rId33"/>
    <p:sldId id="30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2015/10/27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aos.org/index.cgi?p=FrontPage.j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r-in-the-tech.net/1063/" TargetMode="External"/><Relationship Id="rId2" Type="http://schemas.openxmlformats.org/officeDocument/2006/relationships/hyperlink" Target="http://mattn.kaoriya.net/software/vim/20110902125512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ris.hatenablog.jp/entry/2014/05/20/235807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esslog.net/windows-font-inconsolata-meiryoke-r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知創１ソリ）鈴木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も入ってます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4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しかし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文字化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け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12" y="1124744"/>
            <a:ext cx="795248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73325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Nyagos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ライクな日本語拡張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シェル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www.nyaos.org/index.cgi?p=FrontPage.ja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・補完、エイリアスなどいろいろ便利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・最新版は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言語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で現在も開発中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から起動することで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素敵な感じに。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7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やったぜ。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25" y="1087052"/>
            <a:ext cx="8159155" cy="4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入ってるし使ってみよう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第二部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と戯れる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大抵いきなりつまずくやつ。</a:t>
            </a:r>
            <a:endParaRPr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3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725144"/>
            <a:ext cx="6264696" cy="120032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89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3600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・あるサイトの記述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06366" y="4725144"/>
            <a:ext cx="6264696" cy="1200329"/>
          </a:xfrm>
          <a:prstGeom prst="rect">
            <a:avLst/>
          </a:prstGeom>
          <a:noFill/>
          <a:ln>
            <a:solidFill>
              <a:srgbClr val="B1B1A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例）コピー ⇒ ペースト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の操作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通常エディタ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		|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Vim: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Ctrl+c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Ctrl+v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|	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11970" y="5925473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理に適ってるのかも</a:t>
            </a:r>
            <a:r>
              <a:rPr lang="en-US" altLang="ja-JP" sz="5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49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■カーソル移動コマンド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jkl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←↑↓→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0, $: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行頭、行末移動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w, b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前の単語の先頭へ移動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fx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: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カーソル行の次の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Ctrl+u,Ctrl+d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一画面分前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後へ移動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などなど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・・・カーソル移動コマンド多くね？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52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やったこと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69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やったこと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カーソル移動コマンド多い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大昔</a:t>
            </a: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のキーボードの名残？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結構使い慣れてきた</a:t>
            </a: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Inconsolata" panose="020B0609030003000000" pitchFamily="49" charset="0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Inconsolata" panose="020B0609030003000000" pitchFamily="49" charset="0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62345" y="3284984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矢印キー封印してみる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02349" y="5653697"/>
            <a:ext cx="86446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ja-JP" altLang="en-US" sz="5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他のテキストエディタ封印</a:t>
            </a:r>
            <a:endParaRPr lang="en-US" altLang="ja-JP" sz="5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56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色々調べて使ってみる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■モード切替の概念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通常モード⇔挿入モード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“vim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Normal mode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通常エディタでの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)Ctrl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キーがずっと押しっぱなしになっている様な物だ。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”</a:t>
            </a: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05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4788710" y="3864047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そんなに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リンゴ信者じゃないです・・・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28678"/>
            <a:ext cx="3029322" cy="3029322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65188"/>
              </p:ext>
            </p:extLst>
          </p:nvPr>
        </p:nvGraphicFramePr>
        <p:xfrm>
          <a:off x="1740710" y="1196752"/>
          <a:ext cx="66477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354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iOS SDK</a:t>
                      </a:r>
                    </a:p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開発環境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3200" b="0" dirty="0" err="1" smtClean="0">
                          <a:solidFill>
                            <a:schemeClr val="tx1"/>
                          </a:solidFill>
                        </a:rPr>
                        <a:t>Xcode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dirty="0" err="1" smtClean="0">
                          <a:solidFill>
                            <a:srgbClr val="FF0000"/>
                          </a:solidFill>
                        </a:rPr>
                        <a:t>MacOS</a:t>
                      </a:r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のみ対応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実機確認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有料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でスマホアプリが作れるらしい？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" y="2154689"/>
            <a:ext cx="4545682" cy="4545682"/>
          </a:xfrm>
          <a:prstGeom prst="rect">
            <a:avLst/>
          </a:prstGeom>
        </p:spPr>
      </p:pic>
      <p:sp>
        <p:nvSpPr>
          <p:cNvPr id="5" name="雲形吹き出し 4"/>
          <p:cNvSpPr/>
          <p:nvPr/>
        </p:nvSpPr>
        <p:spPr>
          <a:xfrm>
            <a:off x="4788710" y="2464096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いうのを触ってみよう！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5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でモバイルアプリを開発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・基本的に無料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ブラウザで動作する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（データはクラウドに）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http://monaca.mobi/ja/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717032"/>
            <a:ext cx="2857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環境構築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ユーザ登録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推奨環境：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Chrome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Safari)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実機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確認用アプリのインストール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(App Store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Play)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7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さわってみる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ひな形とか結構作ってくれて楽。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JQuery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とか使える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っぽ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いです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2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でスマホアプリっぽい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を作成しやすくしてくれるフレームワーク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これもひな形とかあります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801462"/>
            <a:ext cx="2762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感想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・とりあえず無料で気軽にできる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・チュートリアル、ドキュメントが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豊富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・コード修正→実機で即反映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はやっぱり楽しい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・やはり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Objective-C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遅いっぽい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085184"/>
            <a:ext cx="7818072" cy="1584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一時期、業務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に触る機会があった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658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参考サイト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Learn Vim Progressively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mattn.kaoriya.net/software/vim/20110902125512.htm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NeoBundle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プラグイン管理とおすすめ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プラグイン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http://catcher-in-the-tech.net/1063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/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ぼくのかんがえたさいしょうの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vimrc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http://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deris.hatenablog.jp/entry/2014/05/20/235807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6739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おまけ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03648" y="1412776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AutoHotkey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でマカー向け設定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・等幅メイリオ・フォントリンク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http://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2"/>
              </a:rPr>
              <a:t>www.progresslog.net/windows-font-inconsolata-meiryoke-rink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・なにがし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216374" y="3103532"/>
            <a:ext cx="31558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altLang="ja-JP" sz="7200" b="1" dirty="0"/>
              <a:t>(#^ω</a:t>
            </a:r>
            <a:r>
              <a:rPr lang="el-GR" altLang="ja-JP" sz="7200" b="1" dirty="0" smtClean="0"/>
              <a:t>^)</a:t>
            </a:r>
            <a:endParaRPr lang="el-GR" altLang="ja-JP" sz="7200" b="1" dirty="0"/>
          </a:p>
        </p:txBody>
      </p: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かっこいい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GitForWindows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言わずと知れたバージョン管理システム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プロジェクト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系コマンドがある程度入ってます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（直接の目的とは別ですが）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grep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が使える！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0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1995</TotalTime>
  <Words>652</Words>
  <Application>Microsoft Office PowerPoint</Application>
  <PresentationFormat>画面に合わせる (4:3)</PresentationFormat>
  <Paragraphs>205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2" baseType="lpstr">
      <vt:lpstr>HGｺﾞｼｯｸE</vt:lpstr>
      <vt:lpstr>メイリオ</vt:lpstr>
      <vt:lpstr>Arial</vt:lpstr>
      <vt:lpstr>Corbel</vt:lpstr>
      <vt:lpstr>Gill Sans MT</vt:lpstr>
      <vt:lpstr>Inconsolata</vt:lpstr>
      <vt:lpstr>Verdana</vt:lpstr>
      <vt:lpstr>Wingdings 2</vt:lpstr>
      <vt:lpstr>フレッシュ</vt:lpstr>
      <vt:lpstr>目指せVimmer</vt:lpstr>
      <vt:lpstr>第一部　Vimとの出会い 　　　～コマンドプロンプト改造～</vt:lpstr>
      <vt:lpstr>背景</vt:lpstr>
      <vt:lpstr>背景</vt:lpstr>
      <vt:lpstr>背景</vt:lpstr>
      <vt:lpstr>PowerPoint プレゼンテーション</vt:lpstr>
      <vt:lpstr>コマンドプロンプト改造</vt:lpstr>
      <vt:lpstr>コマンドプロンプト改造</vt:lpstr>
      <vt:lpstr>コマンドプロンプト改造</vt:lpstr>
      <vt:lpstr>コマンドプロンプト改造</vt:lpstr>
      <vt:lpstr>しかし</vt:lpstr>
      <vt:lpstr>コマンドプロンプト改造</vt:lpstr>
      <vt:lpstr>結果</vt:lpstr>
      <vt:lpstr>背景</vt:lpstr>
      <vt:lpstr>第二部　Vimと戯れる</vt:lpstr>
      <vt:lpstr>色々調べて使ってみる</vt:lpstr>
      <vt:lpstr>色々調べて使ってみる</vt:lpstr>
      <vt:lpstr>色々調べて使ってみる</vt:lpstr>
      <vt:lpstr>色々調べて使ってみる</vt:lpstr>
      <vt:lpstr>やったこと</vt:lpstr>
      <vt:lpstr>やったこと</vt:lpstr>
      <vt:lpstr>色々調べて使ってみる</vt:lpstr>
      <vt:lpstr>現実</vt:lpstr>
      <vt:lpstr>その後</vt:lpstr>
      <vt:lpstr>Monacaとは？</vt:lpstr>
      <vt:lpstr>環境構築</vt:lpstr>
      <vt:lpstr>さわってみる</vt:lpstr>
      <vt:lpstr>OnsenUIを使う</vt:lpstr>
      <vt:lpstr>感想</vt:lpstr>
      <vt:lpstr>反省</vt:lpstr>
      <vt:lpstr>参考サイト</vt:lpstr>
      <vt:lpstr>PowerPoint プレゼンテーション</vt:lpstr>
      <vt:lpstr>おまけ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Owner</cp:lastModifiedBy>
  <cp:revision>157</cp:revision>
  <dcterms:created xsi:type="dcterms:W3CDTF">2013-08-04T17:15:54Z</dcterms:created>
  <dcterms:modified xsi:type="dcterms:W3CDTF">2015-10-27T08:49:05Z</dcterms:modified>
</cp:coreProperties>
</file>