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9"/>
  </p:notesMasterIdLst>
  <p:sldIdLst>
    <p:sldId id="256" r:id="rId2"/>
    <p:sldId id="344" r:id="rId3"/>
    <p:sldId id="345" r:id="rId4"/>
    <p:sldId id="334" r:id="rId5"/>
    <p:sldId id="307" r:id="rId6"/>
    <p:sldId id="308" r:id="rId7"/>
    <p:sldId id="309" r:id="rId8"/>
    <p:sldId id="310" r:id="rId9"/>
    <p:sldId id="299" r:id="rId10"/>
    <p:sldId id="312" r:id="rId11"/>
    <p:sldId id="315" r:id="rId12"/>
    <p:sldId id="317" r:id="rId13"/>
    <p:sldId id="316" r:id="rId14"/>
    <p:sldId id="318" r:id="rId15"/>
    <p:sldId id="322" r:id="rId16"/>
    <p:sldId id="311" r:id="rId17"/>
    <p:sldId id="323" r:id="rId18"/>
    <p:sldId id="320" r:id="rId19"/>
    <p:sldId id="327" r:id="rId20"/>
    <p:sldId id="347" r:id="rId21"/>
    <p:sldId id="328" r:id="rId22"/>
    <p:sldId id="329" r:id="rId23"/>
    <p:sldId id="330" r:id="rId24"/>
    <p:sldId id="331" r:id="rId25"/>
    <p:sldId id="338" r:id="rId26"/>
    <p:sldId id="333" r:id="rId27"/>
    <p:sldId id="340" r:id="rId28"/>
    <p:sldId id="336" r:id="rId29"/>
    <p:sldId id="341" r:id="rId30"/>
    <p:sldId id="343" r:id="rId31"/>
    <p:sldId id="342" r:id="rId32"/>
    <p:sldId id="269" r:id="rId33"/>
    <p:sldId id="339" r:id="rId34"/>
    <p:sldId id="313" r:id="rId35"/>
    <p:sldId id="346" r:id="rId36"/>
    <p:sldId id="276" r:id="rId37"/>
    <p:sldId id="306" r:id="rId3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63F39-D51C-4E83-A55F-F58FD749E3F1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CA76B-E1B3-4363-8202-A4588B684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9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9378AC4-C49C-4159-B332-7738B007311C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aos.org/index.cgi?p=FrontPage.j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atcher-in-the-tech.net/1063/" TargetMode="External"/><Relationship Id="rId2" Type="http://schemas.openxmlformats.org/officeDocument/2006/relationships/hyperlink" Target="http://mattn.kaoriya.net/software/vim/20110902125512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.wikipedia.org/wiki/%E3%82%A8%E3%83%87%E3%82%A3%E3%82%BF%E6%88%A6%E4%BA%89" TargetMode="External"/><Relationship Id="rId4" Type="http://schemas.openxmlformats.org/officeDocument/2006/relationships/hyperlink" Target="http://deris.hatenablog.jp/entry/2014/05/20/235807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oriya.net/software/vi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gresslog.net/windows-font-inconsolata-meiryoke-rin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32560" y="1556792"/>
            <a:ext cx="7406640" cy="1472184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目指せ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Vimmer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32560" y="4797152"/>
            <a:ext cx="7406640" cy="1752600"/>
          </a:xfrm>
        </p:spPr>
        <p:txBody>
          <a:bodyPr/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2015/11/17</a:t>
            </a: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知創センター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() 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鈴木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85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ConEmu</a:t>
            </a:r>
            <a:endParaRPr lang="en-US" altLang="ja-JP" sz="4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色々便利な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Windows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コンソールエミュレータ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・コンソールのタブ化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・便利な操作性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・豊富な設定項目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ja-JP" altLang="en-US" sz="6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かっこいい</a:t>
            </a:r>
            <a:r>
              <a:rPr lang="en-US" altLang="ja-JP" sz="6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+</a:t>
            </a:r>
            <a:r>
              <a:rPr lang="ja-JP" altLang="en-US" sz="6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便利</a:t>
            </a:r>
            <a:r>
              <a:rPr lang="en-US" altLang="ja-JP" sz="6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3670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GitForWindows</a:t>
            </a:r>
            <a:endParaRPr lang="en-US" altLang="ja-JP" sz="4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言わずと知れたバージョン管理システム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windows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プロジェクト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unix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系コマンドがある程度入ってます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（直接の目的とは別ですが）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が使える！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grep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が使える！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802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GitForWindows</a:t>
            </a:r>
            <a:endParaRPr lang="en-US" altLang="ja-JP" sz="4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言わずと知れたバージョン管理システム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windows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プロジェクト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unix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系コマンドがある程度入ってます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（直接の目的とは別ですが）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が使える！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grep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が使える！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6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sz="6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も入ってます</a:t>
            </a:r>
            <a:endParaRPr lang="en-US" altLang="ja-JP" sz="60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24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しかし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949280"/>
            <a:ext cx="7818072" cy="720080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文字化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け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12" y="1124744"/>
            <a:ext cx="7952488" cy="458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2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Nyagos</a:t>
            </a:r>
            <a:endParaRPr lang="en-US" altLang="ja-JP" sz="4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Unix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ライクな日本語拡張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シェル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http://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www.nyaos.org/index.cgi?p=FrontPage.ja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・補完、エイリアスなどいろいろ便利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・最新版は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Go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言語で現在も開発中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ConEmu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から起動することで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素敵な感じに。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17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949280"/>
            <a:ext cx="7818072" cy="720080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やったぜ。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25" y="1087052"/>
            <a:ext cx="8159155" cy="48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なんか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入ってるし使ってみよう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→第二部へ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618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852936"/>
            <a:ext cx="7498080" cy="1143000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第二部　</a:t>
            </a:r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と戯れる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208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色々調べて使ってみる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■モード切替の概念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通常モード⇔挿入モード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大抵いきなりつまずくやつ。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概要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 marL="82296" indent="0">
              <a:buNone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最初は通常モード、</a:t>
            </a:r>
            <a:r>
              <a:rPr lang="en-US" altLang="ja-JP" sz="28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を入力で挿入モードに。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通常モードでは文字入力ができない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33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色々調べて使ってみる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36004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■モード切替の概念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通常モード⇔挿入モード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・あるサイトの記述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“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Normal mode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とは、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通常エディタでの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)Ctrl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キーがずっと押しっぱなしになっている様な物だ。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”</a:t>
            </a: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406366" y="4725144"/>
            <a:ext cx="6264696" cy="1200329"/>
          </a:xfrm>
          <a:prstGeom prst="rect">
            <a:avLst/>
          </a:prstGeom>
          <a:noFill/>
          <a:ln>
            <a:solidFill>
              <a:srgbClr val="B1B1AC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例）コピー ⇒ ペースト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の操作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通常エディタ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:		|	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Vim: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Ctrl+c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⇒ 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Ctrl+v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|	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yy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111970" y="5925473"/>
            <a:ext cx="86446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打鍵数や指の負担を考えた設計？</a:t>
            </a:r>
            <a:endParaRPr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494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043608" y="1506650"/>
            <a:ext cx="7920000" cy="4488009"/>
            <a:chOff x="1043608" y="1506650"/>
            <a:chExt cx="7920000" cy="4488009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1506650"/>
              <a:ext cx="7920000" cy="4488009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4860032" y="3155907"/>
              <a:ext cx="245814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私が</a:t>
              </a:r>
              <a:r>
                <a:rPr kumimoji="1" lang="en-US" altLang="ja-JP" sz="24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Vim</a:t>
              </a:r>
              <a:r>
                <a:rPr kumimoji="1" lang="ja-JP" altLang="en-US" sz="24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を学習</a:t>
              </a:r>
              <a:endParaRPr kumimoji="1" lang="ja-JP" altLang="en-US" sz="2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2555776" y="3569193"/>
              <a:ext cx="173806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した経緯</a:t>
              </a:r>
              <a:endParaRPr kumimoji="1" lang="ja-JP" altLang="en-US" sz="2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3367011" y="3155907"/>
              <a:ext cx="8640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発表</a:t>
              </a:r>
              <a:endParaRPr kumimoji="1" lang="ja-JP" altLang="en-US" sz="2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18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色々調べて使ってみる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■とりあえず覚えたコマンド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Esc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＝通常モードに移行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＝元に戻す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:q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＝保存せず終了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わけわからなくなったらとりあえず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Esc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連打→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連打→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:q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で大体何とかなる。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111970" y="5925473"/>
            <a:ext cx="86446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→恐怖心はかなり減った。</a:t>
            </a:r>
            <a:endParaRPr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55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色々調べて使ってみる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■カーソル移動コマンド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hjkl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＝←↑↓→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0, $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行頭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、行末移動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w, b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次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前の単語の先頭へ移動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f&lt;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単語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&gt;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同じ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行の次の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&lt;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単語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&gt;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へ移動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Ctrl+u,Ctrl+d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画面分前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後へ移動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などなど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</a:t>
            </a: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・・・カーソル移動コマンド多くね？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187624" y="1592796"/>
            <a:ext cx="7344816" cy="2916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29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習得のため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やってみる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カーソル移動コマンドが多い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大昔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のキーボードの名残？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62345" y="3284984"/>
            <a:ext cx="86446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ja-JP" altLang="en-US" sz="5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矢印キー封印してみる</a:t>
            </a:r>
            <a:endParaRPr lang="en-US" altLang="ja-JP" sz="5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569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習得のために色々やって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カーソル移動コマンドが多い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大昔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のキーボードの名残？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結構使い慣れてきた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62345" y="3284984"/>
            <a:ext cx="86446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ja-JP" altLang="en-US" sz="5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矢印キー封印してみる</a:t>
            </a:r>
            <a:endParaRPr lang="en-US" altLang="ja-JP" sz="5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02349" y="5653697"/>
            <a:ext cx="86446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ja-JP" altLang="en-US" sz="5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他のテキストエディタ封印</a:t>
            </a:r>
            <a:endParaRPr lang="en-US" altLang="ja-JP" sz="5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564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普通のエディタとの差を知る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■コピー・ペースト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基本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はｙｙ→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</a:t>
            </a:r>
          </a:p>
          <a:p>
            <a:pPr marL="82296" indent="0">
              <a:buNone/>
            </a:pP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クリップボードの内容コピーとか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できないの！？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045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普通のエディタとの差を知る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■コピー・ペースト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基本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はｙｙ→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</a:t>
            </a:r>
          </a:p>
          <a:p>
            <a:pPr marL="82296" indent="0">
              <a:buNone/>
            </a:pP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クリップボードの内容コピーとか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できないの！？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3600" b="1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レジスタ</a:t>
            </a:r>
            <a:r>
              <a:rPr lang="ja-JP" altLang="en-US" sz="3600" b="1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機能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なるものを知る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実質的に拡張クリップボード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320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普通のエディタとの差を知る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■検索・置換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検索＝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/&lt;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検索単語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&gt;</a:t>
            </a: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置換＝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:%s/&lt;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置換対象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&gt;/&lt;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単語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&gt;/g</a:t>
            </a: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014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普通のエディタとの差を知る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■検索・置換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検索＝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/&lt;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検索単語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&gt;</a:t>
            </a: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置換＝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:%s/&lt;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置換対象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&gt;/&lt;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単語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&gt;/g</a:t>
            </a: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◆便利なコマンド</a:t>
            </a:r>
            <a:endParaRPr lang="en-US" altLang="ja-JP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＊：カーソル位置の単語で検索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◆便利な仕様</a:t>
            </a:r>
            <a:endParaRPr lang="en-US" altLang="ja-JP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置換コマンドで対象ワードを省略すると、事前に検索していたワードが対象に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25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187624" y="4509120"/>
            <a:ext cx="720080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87624" y="2276872"/>
            <a:ext cx="720080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普通のエディタとの差を知る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■</a:t>
            </a:r>
            <a:r>
              <a:rPr lang="ja-JP" altLang="en-US" b="1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ここまで学んだことの組み合わせ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で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もっと便利に使える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ｙ＝ヤンク（コピー）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ｄ＝削除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ｃ＝カット（文字を削除し挿入モード）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ja-JP" altLang="en-US" b="1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＋</a:t>
            </a:r>
            <a:endParaRPr lang="en-US" altLang="ja-JP" b="1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ｗ＝単語単位に移動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０、＾＝行頭、行末へ移動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ｆ＜単語＞＝＜単語＞へ移動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522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総合的に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この操作どうやってやる？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お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、普通にできる</a:t>
            </a:r>
            <a:r>
              <a:rPr lang="ja-JP" altLang="en-US" dirty="0" err="1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じゃん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むしろ便利な仕様が</a:t>
            </a: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あ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ったりする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すげえ！</a:t>
            </a:r>
            <a:endParaRPr lang="en-US" altLang="ja-JP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・・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・の繰り返しで楽しかったです。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884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1115616" y="1543050"/>
            <a:ext cx="7920000" cy="4455000"/>
            <a:chOff x="1115616" y="1543050"/>
            <a:chExt cx="7920000" cy="445500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1543050"/>
              <a:ext cx="7920000" cy="4455000"/>
            </a:xfrm>
            <a:prstGeom prst="rect">
              <a:avLst/>
            </a:prstGeom>
          </p:spPr>
        </p:pic>
        <p:sp>
          <p:nvSpPr>
            <p:cNvPr id="6" name="テキスト ボックス 5"/>
            <p:cNvSpPr txBox="1"/>
            <p:nvPr/>
          </p:nvSpPr>
          <p:spPr>
            <a:xfrm>
              <a:off x="2771800" y="3539717"/>
              <a:ext cx="83302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画面</a:t>
              </a:r>
              <a:endParaRPr kumimoji="1" lang="ja-JP" altLang="en-US" sz="2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7" name="直線コネクタ 6"/>
            <p:cNvCxnSpPr/>
            <p:nvPr/>
          </p:nvCxnSpPr>
          <p:spPr>
            <a:xfrm>
              <a:off x="4103508" y="3284984"/>
              <a:ext cx="291676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4103508" y="3429000"/>
              <a:ext cx="291676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218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総合的に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この操作どうやってやる？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お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、普通にできる</a:t>
            </a:r>
            <a:r>
              <a:rPr lang="ja-JP" altLang="en-US" dirty="0" err="1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じゃん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むしろ便利な仕様が</a:t>
            </a: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あ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ったりする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すげえ！</a:t>
            </a:r>
            <a:endParaRPr lang="en-US" altLang="ja-JP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学びの良サイクル！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左カーブ矢印 1"/>
          <p:cNvSpPr/>
          <p:nvPr/>
        </p:nvSpPr>
        <p:spPr>
          <a:xfrm flipV="1">
            <a:off x="6156176" y="1844824"/>
            <a:ext cx="1404156" cy="3600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27984" y="5260558"/>
            <a:ext cx="4572000" cy="52322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もうちょっと触ってみよう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870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補遺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カスタマイズもいろいろできます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~/.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vimrc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ネットで出てくるものをコピペするだけでそれなりに形に。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ja-JP" altLang="en-US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820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雑感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124743"/>
            <a:ext cx="7498080" cy="5954929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・やっぱり最初はとっつきにくい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・とにかく打鍵数を減らそうという設計になっている・・・と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思う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・シンプルかつ多機能なので</a:t>
            </a:r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慣れると楽しい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＆習熟すれば入力早くなりそう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・日本語文書の修正には向かない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・歴史が長いので、参考資料が超豊富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8550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反省、今後の目標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124744"/>
            <a:ext cx="7498080" cy="5616624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・マクロ機能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など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、まだまだ触ってない機能がある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・ネットの情報しか見ていないので、参考書籍を見てみるのもいいかも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・エディタに慣れるのはいいけど、折角だし何か書かないと意味ない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strike="sngStrike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きたるエディタ宗教戦争に備えて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Emacs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もちょっと触ってみたい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3282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参考サイト</a:t>
            </a:r>
            <a:r>
              <a:rPr kumimoji="1"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ホントはもっと沢山ある</a:t>
            </a:r>
            <a:r>
              <a:rPr kumimoji="1"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●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Learn Vim Progressively</a:t>
            </a:r>
          </a:p>
          <a:p>
            <a:pPr marL="82296" indent="0">
              <a:buNone/>
            </a:pP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http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://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mattn.kaoriya.net/software/vim/20110902125512.htm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●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NeoBundle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による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プラグイン管理とおすすめ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プラグイン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3"/>
              </a:rPr>
              <a:t>http://catcher-in-the-tech.net/1063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3"/>
              </a:rPr>
              <a:t>/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●ぼく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のかんがえたさいしょうの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vimrc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4"/>
              </a:rPr>
              <a:t>http://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4"/>
              </a:rPr>
              <a:t>deris.hatenablog.jp/entry/2014/05/20/235807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●エディタ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戦争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-Wikipedia</a:t>
            </a:r>
          </a:p>
          <a:p>
            <a:pPr marL="82296" indent="0">
              <a:buNone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5"/>
              </a:rPr>
              <a:t>https://ja.wikipedia.org/wiki/%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5"/>
              </a:rPr>
              <a:t>E3%82%A8%E3%83%87%E3%82%A3%E3%82%BF%E6%88%A6%E4%BA%89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6739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使った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●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GitForWindows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同梱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</a:p>
          <a:p>
            <a:pPr marL="82296" indent="0">
              <a:buNone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プログラム開発に使う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だけ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ならこれでよさそう。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●香り屋版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</a:p>
          <a:p>
            <a:pPr marL="82296" indent="0">
              <a:buNone/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http://www.kaoriya.net/software/vim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/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Shift-</a:t>
            </a:r>
            <a:r>
              <a:rPr lang="en-US" altLang="ja-JP" sz="28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jis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が飛び交う日本語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windows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環境ならこれのほうがいいかも？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9576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3068960"/>
            <a:ext cx="7498080" cy="317944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ご清聴ありがとうございました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364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おまけ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03648" y="1412776"/>
            <a:ext cx="7498080" cy="5410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AutoHotkey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でマカー向け設定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・等幅メイリオ・フォントリンク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http://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www.progresslog.net/windows-font-inconsolata-meiryoke-rink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・席替えツールいじくりました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091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852936"/>
            <a:ext cx="7498080" cy="1143000"/>
          </a:xfrm>
        </p:spPr>
        <p:txBody>
          <a:bodyPr>
            <a:noAutofit/>
          </a:bodyPr>
          <a:lstStyle/>
          <a:p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第一部　</a:t>
            </a:r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との出会い</a:t>
            </a:r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　</a:t>
            </a: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コマンドプロンプト改造～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970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Owner\Pictures\human_pictgram\p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5134" y="2369621"/>
            <a:ext cx="2327230" cy="214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6" name="Picture 2" descr="C:\Users\Owner\Pictures\redhat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7" y="2080394"/>
            <a:ext cx="2156123" cy="161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085184"/>
            <a:ext cx="7818072" cy="158417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一時期、業務で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teraterm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を使って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unix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に触る機会があった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7" name="Picture 3" descr="C:\Users\Owner\Pictures\teraterm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066" y="2198786"/>
            <a:ext cx="1208596" cy="120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矢印 2"/>
          <p:cNvSpPr/>
          <p:nvPr/>
        </p:nvSpPr>
        <p:spPr>
          <a:xfrm>
            <a:off x="4427984" y="2272866"/>
            <a:ext cx="1008112" cy="416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 rot="10800000">
            <a:off x="4427984" y="2991332"/>
            <a:ext cx="1008112" cy="416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949280"/>
            <a:ext cx="7818072" cy="72008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のコマンドプロンプトを使った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51" name="Picture 3" descr="D:\tool\uwsc48e\cap\cap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52736"/>
            <a:ext cx="7210426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9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949280"/>
            <a:ext cx="7818072" cy="72008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のコマンドプロンプトを使った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1475656" y="1052736"/>
            <a:ext cx="7210426" cy="4686300"/>
            <a:chOff x="1475656" y="1052736"/>
            <a:chExt cx="7210426" cy="4686300"/>
          </a:xfrm>
        </p:grpSpPr>
        <p:pic>
          <p:nvPicPr>
            <p:cNvPr id="2051" name="Picture 3" descr="D:\tool\uwsc48e\cap\cap1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1052736"/>
              <a:ext cx="7210426" cy="4686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3216374" y="3103532"/>
              <a:ext cx="3155826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l-GR" altLang="ja-JP" sz="7200" b="1" dirty="0"/>
                <a:t>(#^ω</a:t>
              </a:r>
              <a:r>
                <a:rPr lang="el-GR" altLang="ja-JP" sz="7200" b="1" dirty="0" smtClean="0"/>
                <a:t>^)</a:t>
              </a:r>
              <a:endParaRPr lang="el-GR" altLang="ja-JP" sz="7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3880" y="1196752"/>
            <a:ext cx="8250120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4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コマンドプロンプト改造計画</a:t>
            </a:r>
            <a:endParaRPr lang="en-US" altLang="ja-JP" sz="48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1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ConEmu</a:t>
            </a:r>
            <a:endParaRPr lang="en-US" altLang="ja-JP" sz="4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色々便利な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Windows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コンソールエミュレータ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・コンソールのタブ化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・便利な操作性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・豊富な設定項目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261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フレッシュ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2353</TotalTime>
  <Words>1076</Words>
  <Application>Microsoft Office PowerPoint</Application>
  <PresentationFormat>画面に合わせる (4:3)</PresentationFormat>
  <Paragraphs>245</Paragraphs>
  <Slides>37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47" baseType="lpstr">
      <vt:lpstr>HGｺﾞｼｯｸE</vt:lpstr>
      <vt:lpstr>ＭＳ Ｐゴシック</vt:lpstr>
      <vt:lpstr>メイリオ</vt:lpstr>
      <vt:lpstr>Calibri</vt:lpstr>
      <vt:lpstr>Corbel</vt:lpstr>
      <vt:lpstr>Gill Sans MT</vt:lpstr>
      <vt:lpstr>Inconsolata</vt:lpstr>
      <vt:lpstr>Verdana</vt:lpstr>
      <vt:lpstr>Wingdings 2</vt:lpstr>
      <vt:lpstr>フレッシュ</vt:lpstr>
      <vt:lpstr>目指せVimmer</vt:lpstr>
      <vt:lpstr>PowerPoint プレゼンテーション</vt:lpstr>
      <vt:lpstr>PowerPoint プレゼンテーション</vt:lpstr>
      <vt:lpstr>第一部　Vimとの出会い 　　　～コマンドプロンプト改造～</vt:lpstr>
      <vt:lpstr>背景</vt:lpstr>
      <vt:lpstr>背景</vt:lpstr>
      <vt:lpstr>背景</vt:lpstr>
      <vt:lpstr>PowerPoint プレゼンテーション</vt:lpstr>
      <vt:lpstr>コマンドプロンプト改造</vt:lpstr>
      <vt:lpstr>コマンドプロンプト改造</vt:lpstr>
      <vt:lpstr>コマンドプロンプト改造</vt:lpstr>
      <vt:lpstr>コマンドプロンプト改造</vt:lpstr>
      <vt:lpstr>しかし</vt:lpstr>
      <vt:lpstr>コマンドプロンプト改造</vt:lpstr>
      <vt:lpstr>結果</vt:lpstr>
      <vt:lpstr>で</vt:lpstr>
      <vt:lpstr>第二部　Vimと戯れる</vt:lpstr>
      <vt:lpstr>色々調べて使ってみる</vt:lpstr>
      <vt:lpstr>色々調べて使ってみる</vt:lpstr>
      <vt:lpstr>色々調べて使ってみる</vt:lpstr>
      <vt:lpstr>色々調べて使ってみる</vt:lpstr>
      <vt:lpstr>習得のために色々やってみる</vt:lpstr>
      <vt:lpstr>習得のために色々やってみる</vt:lpstr>
      <vt:lpstr>普通のエディタとの差を知る</vt:lpstr>
      <vt:lpstr>普通のエディタとの差を知る</vt:lpstr>
      <vt:lpstr>普通のエディタとの差を知る</vt:lpstr>
      <vt:lpstr>普通のエディタとの差を知る</vt:lpstr>
      <vt:lpstr>普通のエディタとの差を知る</vt:lpstr>
      <vt:lpstr>総合的に</vt:lpstr>
      <vt:lpstr>総合的に</vt:lpstr>
      <vt:lpstr>補遺</vt:lpstr>
      <vt:lpstr>雑感</vt:lpstr>
      <vt:lpstr>反省、今後の目標</vt:lpstr>
      <vt:lpstr>参考サイト(ホントはもっと沢山ある)</vt:lpstr>
      <vt:lpstr>使ったvim</vt:lpstr>
      <vt:lpstr>PowerPoint プレゼンテーション</vt:lpstr>
      <vt:lpstr>おまけ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</dc:title>
  <dc:creator>FJ-USER</dc:creator>
  <cp:lastModifiedBy>Owner</cp:lastModifiedBy>
  <cp:revision>210</cp:revision>
  <dcterms:created xsi:type="dcterms:W3CDTF">2013-08-04T17:15:54Z</dcterms:created>
  <dcterms:modified xsi:type="dcterms:W3CDTF">2015-11-25T07:42:53Z</dcterms:modified>
</cp:coreProperties>
</file>