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2013/8/5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2013/8/5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2013/8/5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2013/8/5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2013/8/5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2013/8/5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2013/8/5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ドーナ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タイトル プレースホルダー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ー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9378AC4-C49C-4159-B332-7738B007311C}" type="datetimeFigureOut">
              <a:rPr kumimoji="1" lang="ja-JP" altLang="en-US" smtClean="0"/>
              <a:t>2013/8/5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オブジェクト指向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32560" y="4797152"/>
            <a:ext cx="7406640" cy="1752600"/>
          </a:xfrm>
        </p:spPr>
        <p:txBody>
          <a:bodyPr/>
          <a:lstStyle/>
          <a:p>
            <a:r>
              <a:rPr kumimoji="1" lang="en-US" altLang="ja-JP" dirty="0" smtClean="0"/>
              <a:t>2013/8/6</a:t>
            </a:r>
          </a:p>
          <a:p>
            <a:r>
              <a:rPr kumimoji="1" lang="ja-JP" altLang="en-US" dirty="0" smtClean="0"/>
              <a:t>４－３－１）鈴木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858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本の紹介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ほげ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674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プログラミングとは？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kumimoji="1" lang="ja-JP" altLang="en-US" sz="2800" dirty="0" smtClean="0"/>
              <a:t>①コンピュータに行わせたいことを理解する</a:t>
            </a:r>
            <a:endParaRPr kumimoji="1" lang="en-US" altLang="ja-JP" sz="2800" dirty="0" smtClean="0"/>
          </a:p>
          <a:p>
            <a:pPr marL="82296" indent="0">
              <a:buNone/>
            </a:pPr>
            <a:endParaRPr lang="en-US" altLang="ja-JP" sz="2800" dirty="0"/>
          </a:p>
          <a:p>
            <a:pPr marL="82296" indent="0">
              <a:buNone/>
            </a:pPr>
            <a:r>
              <a:rPr kumimoji="1" lang="ja-JP" altLang="en-US" sz="2800" dirty="0" smtClean="0"/>
              <a:t>②理解したことを説明できるレベルまで整理する</a:t>
            </a:r>
            <a:endParaRPr kumimoji="1" lang="en-US" altLang="ja-JP" sz="2800" dirty="0" smtClean="0"/>
          </a:p>
          <a:p>
            <a:pPr marL="82296" indent="0">
              <a:buNone/>
            </a:pPr>
            <a:endParaRPr lang="en-US" altLang="ja-JP" sz="2800" dirty="0"/>
          </a:p>
          <a:p>
            <a:pPr marL="82296" indent="0">
              <a:buNone/>
            </a:pPr>
            <a:r>
              <a:rPr lang="ja-JP" altLang="en-US" sz="2800" dirty="0" smtClean="0"/>
              <a:t>③コンピュータにわかる言葉へ翻訳する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9485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562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5623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フレッシュ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フレッシュ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フレッシュ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</TotalTime>
  <Words>41</Words>
  <Application>Microsoft Office PowerPoint</Application>
  <PresentationFormat>画面に合わせる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フレッシュ</vt:lpstr>
      <vt:lpstr>オブジェクト指向</vt:lpstr>
      <vt:lpstr>本の紹介</vt:lpstr>
      <vt:lpstr>プログラミングとは？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</dc:title>
  <dc:creator>FJ-USER</dc:creator>
  <cp:lastModifiedBy>FJ-USER</cp:lastModifiedBy>
  <cp:revision>2</cp:revision>
  <dcterms:created xsi:type="dcterms:W3CDTF">2013-08-04T17:15:54Z</dcterms:created>
  <dcterms:modified xsi:type="dcterms:W3CDTF">2013-08-04T17:31:32Z</dcterms:modified>
</cp:coreProperties>
</file>