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98" r:id="rId5"/>
    <p:sldId id="299" r:id="rId6"/>
    <p:sldId id="300" r:id="rId7"/>
    <p:sldId id="258" r:id="rId8"/>
    <p:sldId id="302" r:id="rId9"/>
    <p:sldId id="301" r:id="rId10"/>
    <p:sldId id="304" r:id="rId11"/>
    <p:sldId id="307" r:id="rId12"/>
    <p:sldId id="312" r:id="rId13"/>
    <p:sldId id="303" r:id="rId14"/>
    <p:sldId id="311" r:id="rId15"/>
    <p:sldId id="305" r:id="rId16"/>
    <p:sldId id="309" r:id="rId17"/>
    <p:sldId id="306" r:id="rId18"/>
    <p:sldId id="313" r:id="rId19"/>
    <p:sldId id="274" r:id="rId20"/>
    <p:sldId id="319" r:id="rId21"/>
    <p:sldId id="308" r:id="rId22"/>
    <p:sldId id="317" r:id="rId23"/>
    <p:sldId id="318" r:id="rId24"/>
    <p:sldId id="315" r:id="rId25"/>
    <p:sldId id="316" r:id="rId26"/>
    <p:sldId id="271" r:id="rId27"/>
    <p:sldId id="314" r:id="rId28"/>
    <p:sldId id="269" r:id="rId29"/>
    <p:sldId id="27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dirty="0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69159E6-6865-46DC-AC9E-CEB1E79B7F96}" type="pres">
      <dgm:prSet presAssocID="{332A3D20-53F5-47E7-B45A-C1D4EA6FCD50}" presName="node" presStyleLbl="node1" presStyleIdx="0" presStyleCnt="6" custScaleX="30241" custScaleY="13316" custLinFactNeighborX="-1314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30241" custScaleY="13316" custLinFactNeighborX="1122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82C110C-9EC2-448F-8D02-593019CF0CEA}" type="presOf" srcId="{0419C7F4-EE13-4B90-AF2D-A2438A2373B3}" destId="{9A06AC85-75D5-4C14-B2E6-1FF9766F9788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D4945C66-1341-43F4-9E53-0794BA9FAB7D}" type="presOf" srcId="{A8D2BFEF-1CB6-465B-A455-C5A54B0B9453}" destId="{54C2CAD0-4704-45EA-A49D-10663C534442}" srcOrd="0" destOrd="0" presId="urn:microsoft.com/office/officeart/2005/8/layout/default"/>
    <dgm:cxn modelId="{5518B4C3-3073-42C9-BFB3-E97EC6B16415}" type="presOf" srcId="{26EBCE89-C7DA-46C4-9ACD-932AFC2B9B35}" destId="{423E058E-605D-4152-ACC3-0088518F79B4}" srcOrd="0" destOrd="0" presId="urn:microsoft.com/office/officeart/2005/8/layout/default"/>
    <dgm:cxn modelId="{0B670B6F-8343-4D31-ABBE-707B3CAF8F4F}" type="presOf" srcId="{DAD502B9-CC5C-48B0-B6B8-01C393987F36}" destId="{60AFDEC3-53A7-48BF-8D9E-38366B341C6F}" srcOrd="0" destOrd="0" presId="urn:microsoft.com/office/officeart/2005/8/layout/default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4382244A-B7FB-4AB6-9569-37E1FF336B3D}" type="presOf" srcId="{D92FC7A7-FCE7-4B2B-8FC1-B89454ED25CF}" destId="{706EB3F7-2706-4EEA-B1BF-9FA449638523}" srcOrd="0" destOrd="0" presId="urn:microsoft.com/office/officeart/2005/8/layout/default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EAD0C6BC-4220-43D7-9046-573E97B2FB33}" type="presOf" srcId="{332A3D20-53F5-47E7-B45A-C1D4EA6FCD50}" destId="{569159E6-6865-46DC-AC9E-CEB1E79B7F96}" srcOrd="0" destOrd="0" presId="urn:microsoft.com/office/officeart/2005/8/layout/default"/>
    <dgm:cxn modelId="{9DC58889-EEFB-4132-983E-1577953325E4}" type="presOf" srcId="{C77962EE-B851-4B59-BF90-DF30AB91F011}" destId="{F251A602-959C-4BD7-AE16-F4BCC64B7182}" srcOrd="0" destOrd="0" presId="urn:microsoft.com/office/officeart/2005/8/layout/default"/>
    <dgm:cxn modelId="{44807DD8-84F2-4B84-83EB-8D91C16FF071}" type="presParOf" srcId="{423E058E-605D-4152-ACC3-0088518F79B4}" destId="{569159E6-6865-46DC-AC9E-CEB1E79B7F96}" srcOrd="0" destOrd="0" presId="urn:microsoft.com/office/officeart/2005/8/layout/default"/>
    <dgm:cxn modelId="{8DDC83F7-EE53-45B4-A4DA-5C5E40C408F5}" type="presParOf" srcId="{423E058E-605D-4152-ACC3-0088518F79B4}" destId="{1B9F6F61-FD95-40DD-984C-B6F4F167C024}" srcOrd="1" destOrd="0" presId="urn:microsoft.com/office/officeart/2005/8/layout/default"/>
    <dgm:cxn modelId="{B038E8A1-8001-4D94-B238-72C59768DB28}" type="presParOf" srcId="{423E058E-605D-4152-ACC3-0088518F79B4}" destId="{54C2CAD0-4704-45EA-A49D-10663C534442}" srcOrd="2" destOrd="0" presId="urn:microsoft.com/office/officeart/2005/8/layout/default"/>
    <dgm:cxn modelId="{A8217E64-34F1-4BF3-8C50-B3D93F39F504}" type="presParOf" srcId="{423E058E-605D-4152-ACC3-0088518F79B4}" destId="{F5B42181-6427-4056-A41B-916B3AFED469}" srcOrd="3" destOrd="0" presId="urn:microsoft.com/office/officeart/2005/8/layout/default"/>
    <dgm:cxn modelId="{200E1A69-24F3-4D9C-8A16-3B76857C101D}" type="presParOf" srcId="{423E058E-605D-4152-ACC3-0088518F79B4}" destId="{706EB3F7-2706-4EEA-B1BF-9FA449638523}" srcOrd="4" destOrd="0" presId="urn:microsoft.com/office/officeart/2005/8/layout/default"/>
    <dgm:cxn modelId="{23EA4CA9-A81F-4BEC-972B-8DEF4B0238E0}" type="presParOf" srcId="{423E058E-605D-4152-ACC3-0088518F79B4}" destId="{87BEA475-0EA1-4657-B6EF-4CFFA1A3ED6B}" srcOrd="5" destOrd="0" presId="urn:microsoft.com/office/officeart/2005/8/layout/default"/>
    <dgm:cxn modelId="{B4E63A9D-4952-4F4B-AAAB-C4CC53D88762}" type="presParOf" srcId="{423E058E-605D-4152-ACC3-0088518F79B4}" destId="{60AFDEC3-53A7-48BF-8D9E-38366B341C6F}" srcOrd="6" destOrd="0" presId="urn:microsoft.com/office/officeart/2005/8/layout/default"/>
    <dgm:cxn modelId="{D8D190AF-CA3F-4081-9416-A7A4096EACEE}" type="presParOf" srcId="{423E058E-605D-4152-ACC3-0088518F79B4}" destId="{ED1A20A5-16BE-4568-AD24-20949FFDA4D5}" srcOrd="7" destOrd="0" presId="urn:microsoft.com/office/officeart/2005/8/layout/default"/>
    <dgm:cxn modelId="{CB24645B-151B-4170-A8FB-E4353F694176}" type="presParOf" srcId="{423E058E-605D-4152-ACC3-0088518F79B4}" destId="{F251A602-959C-4BD7-AE16-F4BCC64B7182}" srcOrd="8" destOrd="0" presId="urn:microsoft.com/office/officeart/2005/8/layout/default"/>
    <dgm:cxn modelId="{8A018830-1FA2-4475-AB16-643B347561AA}" type="presParOf" srcId="{423E058E-605D-4152-ACC3-0088518F79B4}" destId="{D430E9D7-6C80-4415-A41B-B8525910CD89}" srcOrd="9" destOrd="0" presId="urn:microsoft.com/office/officeart/2005/8/layout/default"/>
    <dgm:cxn modelId="{89606975-055D-486A-9937-17F6FF4E324F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BCE89-C7DA-46C4-9ACD-932AFC2B9B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32A3D20-53F5-47E7-B45A-C1D4EA6FCD50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smtClean="0"/>
            <a:t>UWSC</a:t>
          </a:r>
          <a:endParaRPr kumimoji="1" lang="ja-JP" altLang="en-US" dirty="0"/>
        </a:p>
      </dgm:t>
    </dgm:pt>
    <dgm:pt modelId="{219F94A4-7A85-45AA-9ACA-FF3A68268E49}" type="par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EEF3DFC1-C5B8-4CBE-844C-64131F6E3D6F}" type="sibTrans" cxnId="{41DA84A3-5447-48E9-9153-C0C0E0D9369E}">
      <dgm:prSet/>
      <dgm:spPr/>
      <dgm:t>
        <a:bodyPr/>
        <a:lstStyle/>
        <a:p>
          <a:endParaRPr kumimoji="1" lang="ja-JP" altLang="en-US"/>
        </a:p>
      </dgm:t>
    </dgm:pt>
    <dgm:pt modelId="{C77962EE-B851-4B59-BF90-DF30AB91F011}">
      <dgm:prSet phldrT="[テキスト]"/>
      <dgm:spPr/>
      <dgm:t>
        <a:bodyPr/>
        <a:lstStyle/>
        <a:p>
          <a:r>
            <a:rPr kumimoji="1" lang="ja-JP" altLang="en-US" dirty="0" smtClean="0"/>
            <a:t>ホットキー機能</a:t>
          </a:r>
          <a:endParaRPr kumimoji="1" lang="en-US" altLang="ja-JP" dirty="0" smtClean="0"/>
        </a:p>
        <a:p>
          <a:r>
            <a:rPr kumimoji="1" lang="ja-JP" altLang="en-US" smtClean="0"/>
            <a:t>ボタンリマップ</a:t>
          </a:r>
          <a:endParaRPr kumimoji="1" lang="ja-JP" altLang="en-US" dirty="0"/>
        </a:p>
      </dgm:t>
    </dgm:pt>
    <dgm:pt modelId="{0B7C7A48-CB4E-4295-A0DA-BA8472BA5DEB}" type="par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3F58EFAF-05C2-4C57-944C-1ADEDCA3E65A}" type="sibTrans" cxnId="{838A6F40-44EF-4AEC-B029-20F97A3551F0}">
      <dgm:prSet/>
      <dgm:spPr/>
      <dgm:t>
        <a:bodyPr/>
        <a:lstStyle/>
        <a:p>
          <a:endParaRPr kumimoji="1" lang="ja-JP" altLang="en-US"/>
        </a:p>
      </dgm:t>
    </dgm:pt>
    <dgm:pt modelId="{DAD502B9-CC5C-48B0-B6B8-01C393987F36}">
      <dgm:prSet phldrT="[テキスト]"/>
      <dgm:spPr/>
      <dgm:t>
        <a:bodyPr/>
        <a:lstStyle/>
        <a:p>
          <a:r>
            <a:rPr kumimoji="1" lang="ja-JP" altLang="en-US" dirty="0" smtClean="0"/>
            <a:t>とっつきやすさ</a:t>
          </a:r>
          <a:endParaRPr kumimoji="1" lang="ja-JP" altLang="en-US" dirty="0"/>
        </a:p>
      </dgm:t>
    </dgm:pt>
    <dgm:pt modelId="{E5E8128F-F2E4-47E2-A9C1-219DF57DA5B2}" type="par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61548206-7D46-4D2D-810A-4CBDE59FA9F5}" type="sibTrans" cxnId="{BA0C495E-5937-4D9C-A885-A9EF87D532CE}">
      <dgm:prSet/>
      <dgm:spPr/>
      <dgm:t>
        <a:bodyPr/>
        <a:lstStyle/>
        <a:p>
          <a:endParaRPr kumimoji="1" lang="ja-JP" altLang="en-US"/>
        </a:p>
      </dgm:t>
    </dgm:pt>
    <dgm:pt modelId="{0419C7F4-EE13-4B90-AF2D-A2438A2373B3}">
      <dgm:prSet phldrT="[テキスト]"/>
      <dgm:spPr/>
      <dgm:t>
        <a:bodyPr/>
        <a:lstStyle/>
        <a:p>
          <a:r>
            <a:rPr kumimoji="1" lang="en-US" altLang="ja-JP" dirty="0" smtClean="0"/>
            <a:t>GUI</a:t>
          </a:r>
          <a:r>
            <a:rPr kumimoji="1" lang="ja-JP" altLang="en-US" dirty="0" smtClean="0"/>
            <a:t>操作</a:t>
          </a:r>
          <a:endParaRPr kumimoji="1" lang="ja-JP" altLang="en-US" dirty="0"/>
        </a:p>
      </dgm:t>
    </dgm:pt>
    <dgm:pt modelId="{70A62047-1DE6-4F77-B06F-24134EB88767}" type="par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50AA7583-70C8-432C-AD3B-637506CB6112}" type="sibTrans" cxnId="{0AD9CB14-F63B-4D2B-9A7A-43825891655B}">
      <dgm:prSet/>
      <dgm:spPr/>
      <dgm:t>
        <a:bodyPr/>
        <a:lstStyle/>
        <a:p>
          <a:endParaRPr kumimoji="1" lang="ja-JP" altLang="en-US"/>
        </a:p>
      </dgm:t>
    </dgm:pt>
    <dgm:pt modelId="{A8D2BFEF-1CB6-465B-A455-C5A54B0B9453}">
      <dgm:prSet phldrT="[テキスト]"/>
      <dgm:spPr>
        <a:solidFill>
          <a:schemeClr val="accent4"/>
        </a:solidFill>
      </dgm:spPr>
      <dgm:t>
        <a:bodyPr/>
        <a:lstStyle/>
        <a:p>
          <a:r>
            <a:rPr kumimoji="1" lang="en-US" altLang="ja-JP" dirty="0" err="1" smtClean="0"/>
            <a:t>AutoHotkey</a:t>
          </a:r>
          <a:endParaRPr kumimoji="1" lang="ja-JP" altLang="en-US" dirty="0"/>
        </a:p>
      </dgm:t>
    </dgm:pt>
    <dgm:pt modelId="{88A9C403-1DFB-47D3-B972-2E9B8B26D29C}" type="par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2AA7AC45-FB59-4DD6-8AE7-5D5F73A0E5BD}" type="sibTrans" cxnId="{5D619011-4ACE-45FE-9CF0-48F7D05FF4F8}">
      <dgm:prSet/>
      <dgm:spPr/>
      <dgm:t>
        <a:bodyPr/>
        <a:lstStyle/>
        <a:p>
          <a:endParaRPr kumimoji="1" lang="ja-JP" altLang="en-US"/>
        </a:p>
      </dgm:t>
    </dgm:pt>
    <dgm:pt modelId="{D92FC7A7-FCE7-4B2B-8FC1-B89454ED25CF}">
      <dgm:prSet phldrT="[テキスト]"/>
      <dgm:spPr/>
      <dgm:t>
        <a:bodyPr/>
        <a:lstStyle/>
        <a:p>
          <a:r>
            <a:rPr kumimoji="1" lang="ja-JP" altLang="en-US" dirty="0" smtClean="0"/>
            <a:t>文献量</a:t>
          </a:r>
          <a:endParaRPr kumimoji="1" lang="ja-JP" altLang="en-US" dirty="0"/>
        </a:p>
      </dgm:t>
    </dgm:pt>
    <dgm:pt modelId="{EE22F4F2-B447-4A43-8B26-753FC59B93C3}" type="par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BE76B871-E58A-4F1E-AC29-91C9FB2E685C}" type="sibTrans" cxnId="{C7E2136C-9D5A-4D34-86C1-DBB555E292D6}">
      <dgm:prSet/>
      <dgm:spPr/>
      <dgm:t>
        <a:bodyPr/>
        <a:lstStyle/>
        <a:p>
          <a:endParaRPr kumimoji="1" lang="ja-JP" altLang="en-US"/>
        </a:p>
      </dgm:t>
    </dgm:pt>
    <dgm:pt modelId="{423E058E-605D-4152-ACC3-0088518F79B4}" type="pres">
      <dgm:prSet presAssocID="{26EBCE89-C7DA-46C4-9ACD-932AFC2B9B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69159E6-6865-46DC-AC9E-CEB1E79B7F96}" type="pres">
      <dgm:prSet presAssocID="{332A3D20-53F5-47E7-B45A-C1D4EA6FCD50}" presName="node" presStyleLbl="node1" presStyleIdx="0" presStyleCnt="6" custScaleX="29861" custScaleY="13316" custLinFactNeighborX="-1314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9F6F61-FD95-40DD-984C-B6F4F167C024}" type="pres">
      <dgm:prSet presAssocID="{EEF3DFC1-C5B8-4CBE-844C-64131F6E3D6F}" presName="sibTrans" presStyleCnt="0"/>
      <dgm:spPr/>
    </dgm:pt>
    <dgm:pt modelId="{54C2CAD0-4704-45EA-A49D-10663C534442}" type="pres">
      <dgm:prSet presAssocID="{A8D2BFEF-1CB6-465B-A455-C5A54B0B9453}" presName="node" presStyleLbl="node1" presStyleIdx="1" presStyleCnt="6" custScaleX="29861" custScaleY="13316" custLinFactNeighborX="11994" custLinFactNeighborY="-12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B42181-6427-4056-A41B-916B3AFED469}" type="pres">
      <dgm:prSet presAssocID="{2AA7AC45-FB59-4DD6-8AE7-5D5F73A0E5BD}" presName="sibTrans" presStyleCnt="0"/>
      <dgm:spPr/>
    </dgm:pt>
    <dgm:pt modelId="{706EB3F7-2706-4EEA-B1BF-9FA449638523}" type="pres">
      <dgm:prSet presAssocID="{D92FC7A7-FCE7-4B2B-8FC1-B89454ED25CF}" presName="node" presStyleLbl="node1" presStyleIdx="2" presStyleCnt="6" custScaleX="33483" custScaleY="19217" custLinFactNeighborX="20339" custLinFactNeighborY="-2330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BEA475-0EA1-4657-B6EF-4CFFA1A3ED6B}" type="pres">
      <dgm:prSet presAssocID="{BE76B871-E58A-4F1E-AC29-91C9FB2E685C}" presName="sibTrans" presStyleCnt="0"/>
      <dgm:spPr/>
    </dgm:pt>
    <dgm:pt modelId="{60AFDEC3-53A7-48BF-8D9E-38366B341C6F}" type="pres">
      <dgm:prSet presAssocID="{DAD502B9-CC5C-48B0-B6B8-01C393987F36}" presName="node" presStyleLbl="node1" presStyleIdx="3" presStyleCnt="6" custScaleX="33483" custScaleY="19217" custLinFactNeighborX="-23144" custLinFactNeighborY="30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D1A20A5-16BE-4568-AD24-20949FFDA4D5}" type="pres">
      <dgm:prSet presAssocID="{61548206-7D46-4D2D-810A-4CBDE59FA9F5}" presName="sibTrans" presStyleCnt="0"/>
      <dgm:spPr/>
    </dgm:pt>
    <dgm:pt modelId="{F251A602-959C-4BD7-AE16-F4BCC64B7182}" type="pres">
      <dgm:prSet presAssocID="{C77962EE-B851-4B59-BF90-DF30AB91F011}" presName="node" presStyleLbl="node1" presStyleIdx="4" presStyleCnt="6" custScaleX="33483" custScaleY="19217" custLinFactNeighborX="20339" custLinFactNeighborY="-12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430E9D7-6C80-4415-A41B-B8525910CD89}" type="pres">
      <dgm:prSet presAssocID="{3F58EFAF-05C2-4C57-944C-1ADEDCA3E65A}" presName="sibTrans" presStyleCnt="0"/>
      <dgm:spPr/>
    </dgm:pt>
    <dgm:pt modelId="{9A06AC85-75D5-4C14-B2E6-1FF9766F9788}" type="pres">
      <dgm:prSet presAssocID="{0419C7F4-EE13-4B90-AF2D-A2438A2373B3}" presName="node" presStyleLbl="node1" presStyleIdx="5" presStyleCnt="6" custScaleX="33483" custScaleY="19217" custLinFactNeighborX="-23144" custLinFactNeighborY="9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FE941D6-B0F6-4114-A53D-8DBF17BFE24B}" type="presOf" srcId="{332A3D20-53F5-47E7-B45A-C1D4EA6FCD50}" destId="{569159E6-6865-46DC-AC9E-CEB1E79B7F96}" srcOrd="0" destOrd="0" presId="urn:microsoft.com/office/officeart/2005/8/layout/default"/>
    <dgm:cxn modelId="{A58C7762-541D-4396-9966-AAB3EB71ADAE}" type="presOf" srcId="{26EBCE89-C7DA-46C4-9ACD-932AFC2B9B35}" destId="{423E058E-605D-4152-ACC3-0088518F79B4}" srcOrd="0" destOrd="0" presId="urn:microsoft.com/office/officeart/2005/8/layout/default"/>
    <dgm:cxn modelId="{6FBF53AA-B92A-4A20-8663-8A5029C6FBD6}" type="presOf" srcId="{C77962EE-B851-4B59-BF90-DF30AB91F011}" destId="{F251A602-959C-4BD7-AE16-F4BCC64B7182}" srcOrd="0" destOrd="0" presId="urn:microsoft.com/office/officeart/2005/8/layout/default"/>
    <dgm:cxn modelId="{BA0C495E-5937-4D9C-A885-A9EF87D532CE}" srcId="{26EBCE89-C7DA-46C4-9ACD-932AFC2B9B35}" destId="{DAD502B9-CC5C-48B0-B6B8-01C393987F36}" srcOrd="3" destOrd="0" parTransId="{E5E8128F-F2E4-47E2-A9C1-219DF57DA5B2}" sibTransId="{61548206-7D46-4D2D-810A-4CBDE59FA9F5}"/>
    <dgm:cxn modelId="{A53AC54D-242A-459E-AC0B-28D18B2BEDA2}" type="presOf" srcId="{A8D2BFEF-1CB6-465B-A455-C5A54B0B9453}" destId="{54C2CAD0-4704-45EA-A49D-10663C534442}" srcOrd="0" destOrd="0" presId="urn:microsoft.com/office/officeart/2005/8/layout/default"/>
    <dgm:cxn modelId="{0AD9CB14-F63B-4D2B-9A7A-43825891655B}" srcId="{26EBCE89-C7DA-46C4-9ACD-932AFC2B9B35}" destId="{0419C7F4-EE13-4B90-AF2D-A2438A2373B3}" srcOrd="5" destOrd="0" parTransId="{70A62047-1DE6-4F77-B06F-24134EB88767}" sibTransId="{50AA7583-70C8-432C-AD3B-637506CB6112}"/>
    <dgm:cxn modelId="{B001050A-4D9B-4F2E-84AB-56197243980C}" type="presOf" srcId="{DAD502B9-CC5C-48B0-B6B8-01C393987F36}" destId="{60AFDEC3-53A7-48BF-8D9E-38366B341C6F}" srcOrd="0" destOrd="0" presId="urn:microsoft.com/office/officeart/2005/8/layout/default"/>
    <dgm:cxn modelId="{5D619011-4ACE-45FE-9CF0-48F7D05FF4F8}" srcId="{26EBCE89-C7DA-46C4-9ACD-932AFC2B9B35}" destId="{A8D2BFEF-1CB6-465B-A455-C5A54B0B9453}" srcOrd="1" destOrd="0" parTransId="{88A9C403-1DFB-47D3-B972-2E9B8B26D29C}" sibTransId="{2AA7AC45-FB59-4DD6-8AE7-5D5F73A0E5BD}"/>
    <dgm:cxn modelId="{C7E2136C-9D5A-4D34-86C1-DBB555E292D6}" srcId="{26EBCE89-C7DA-46C4-9ACD-932AFC2B9B35}" destId="{D92FC7A7-FCE7-4B2B-8FC1-B89454ED25CF}" srcOrd="2" destOrd="0" parTransId="{EE22F4F2-B447-4A43-8B26-753FC59B93C3}" sibTransId="{BE76B871-E58A-4F1E-AC29-91C9FB2E685C}"/>
    <dgm:cxn modelId="{02279613-9D5B-437E-93D4-3F657EBAB330}" type="presOf" srcId="{D92FC7A7-FCE7-4B2B-8FC1-B89454ED25CF}" destId="{706EB3F7-2706-4EEA-B1BF-9FA449638523}" srcOrd="0" destOrd="0" presId="urn:microsoft.com/office/officeart/2005/8/layout/default"/>
    <dgm:cxn modelId="{838A6F40-44EF-4AEC-B029-20F97A3551F0}" srcId="{26EBCE89-C7DA-46C4-9ACD-932AFC2B9B35}" destId="{C77962EE-B851-4B59-BF90-DF30AB91F011}" srcOrd="4" destOrd="0" parTransId="{0B7C7A48-CB4E-4295-A0DA-BA8472BA5DEB}" sibTransId="{3F58EFAF-05C2-4C57-944C-1ADEDCA3E65A}"/>
    <dgm:cxn modelId="{41DA84A3-5447-48E9-9153-C0C0E0D9369E}" srcId="{26EBCE89-C7DA-46C4-9ACD-932AFC2B9B35}" destId="{332A3D20-53F5-47E7-B45A-C1D4EA6FCD50}" srcOrd="0" destOrd="0" parTransId="{219F94A4-7A85-45AA-9ACA-FF3A68268E49}" sibTransId="{EEF3DFC1-C5B8-4CBE-844C-64131F6E3D6F}"/>
    <dgm:cxn modelId="{388D7BA9-C9EF-481B-B51E-CB2F8DC1048E}" type="presOf" srcId="{0419C7F4-EE13-4B90-AF2D-A2438A2373B3}" destId="{9A06AC85-75D5-4C14-B2E6-1FF9766F9788}" srcOrd="0" destOrd="0" presId="urn:microsoft.com/office/officeart/2005/8/layout/default"/>
    <dgm:cxn modelId="{99E4B50F-1A23-4451-B2B7-78869EEA044B}" type="presParOf" srcId="{423E058E-605D-4152-ACC3-0088518F79B4}" destId="{569159E6-6865-46DC-AC9E-CEB1E79B7F96}" srcOrd="0" destOrd="0" presId="urn:microsoft.com/office/officeart/2005/8/layout/default"/>
    <dgm:cxn modelId="{E604466E-28E5-4AEB-AD53-623E8CE611E5}" type="presParOf" srcId="{423E058E-605D-4152-ACC3-0088518F79B4}" destId="{1B9F6F61-FD95-40DD-984C-B6F4F167C024}" srcOrd="1" destOrd="0" presId="urn:microsoft.com/office/officeart/2005/8/layout/default"/>
    <dgm:cxn modelId="{00F278D5-579B-44F2-900A-CB8607D4033A}" type="presParOf" srcId="{423E058E-605D-4152-ACC3-0088518F79B4}" destId="{54C2CAD0-4704-45EA-A49D-10663C534442}" srcOrd="2" destOrd="0" presId="urn:microsoft.com/office/officeart/2005/8/layout/default"/>
    <dgm:cxn modelId="{3A355F6C-A734-48AA-A062-0B98D1FD5990}" type="presParOf" srcId="{423E058E-605D-4152-ACC3-0088518F79B4}" destId="{F5B42181-6427-4056-A41B-916B3AFED469}" srcOrd="3" destOrd="0" presId="urn:microsoft.com/office/officeart/2005/8/layout/default"/>
    <dgm:cxn modelId="{B1014B87-AA42-405B-B438-DD64A4D08A42}" type="presParOf" srcId="{423E058E-605D-4152-ACC3-0088518F79B4}" destId="{706EB3F7-2706-4EEA-B1BF-9FA449638523}" srcOrd="4" destOrd="0" presId="urn:microsoft.com/office/officeart/2005/8/layout/default"/>
    <dgm:cxn modelId="{7E78C8C8-1EE6-412E-BC23-2869EFF97A9D}" type="presParOf" srcId="{423E058E-605D-4152-ACC3-0088518F79B4}" destId="{87BEA475-0EA1-4657-B6EF-4CFFA1A3ED6B}" srcOrd="5" destOrd="0" presId="urn:microsoft.com/office/officeart/2005/8/layout/default"/>
    <dgm:cxn modelId="{204A157D-AC89-42ED-916D-E22F78AA3B73}" type="presParOf" srcId="{423E058E-605D-4152-ACC3-0088518F79B4}" destId="{60AFDEC3-53A7-48BF-8D9E-38366B341C6F}" srcOrd="6" destOrd="0" presId="urn:microsoft.com/office/officeart/2005/8/layout/default"/>
    <dgm:cxn modelId="{2EAEA9E5-8C52-4D31-8B33-5FED56BF57BF}" type="presParOf" srcId="{423E058E-605D-4152-ACC3-0088518F79B4}" destId="{ED1A20A5-16BE-4568-AD24-20949FFDA4D5}" srcOrd="7" destOrd="0" presId="urn:microsoft.com/office/officeart/2005/8/layout/default"/>
    <dgm:cxn modelId="{7D4A10E6-50F5-44BB-8862-F68A9FCED4A3}" type="presParOf" srcId="{423E058E-605D-4152-ACC3-0088518F79B4}" destId="{F251A602-959C-4BD7-AE16-F4BCC64B7182}" srcOrd="8" destOrd="0" presId="urn:microsoft.com/office/officeart/2005/8/layout/default"/>
    <dgm:cxn modelId="{3759E447-9E7A-4B82-BC96-1FC7B60C6BA3}" type="presParOf" srcId="{423E058E-605D-4152-ACC3-0088518F79B4}" destId="{D430E9D7-6C80-4415-A41B-B8525910CD89}" srcOrd="9" destOrd="0" presId="urn:microsoft.com/office/officeart/2005/8/layout/default"/>
    <dgm:cxn modelId="{03D2D153-33DD-498E-B51D-17A430542041}" type="presParOf" srcId="{423E058E-605D-4152-ACC3-0088518F79B4}" destId="{9A06AC85-75D5-4C14-B2E6-1FF9766F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31395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31395" y="144023"/>
        <a:ext cx="2460388" cy="650028"/>
      </dsp:txXfrm>
    </dsp:sp>
    <dsp:sp modelId="{54C2CAD0-4704-45EA-A49D-10663C534442}">
      <dsp:nvSpPr>
        <dsp:cNvPr id="0" name=""/>
        <dsp:cNvSpPr/>
      </dsp:nvSpPr>
      <dsp:spPr>
        <a:xfrm>
          <a:off x="5387942" y="144023"/>
          <a:ext cx="2460388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387942" y="144023"/>
        <a:ext cx="2460388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59E6-6865-46DC-AC9E-CEB1E79B7F96}">
      <dsp:nvSpPr>
        <dsp:cNvPr id="0" name=""/>
        <dsp:cNvSpPr/>
      </dsp:nvSpPr>
      <dsp:spPr>
        <a:xfrm>
          <a:off x="162311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UWSC</a:t>
          </a:r>
          <a:endParaRPr kumimoji="1" lang="ja-JP" altLang="en-US" sz="2100" kern="1200" dirty="0"/>
        </a:p>
      </dsp:txBody>
      <dsp:txXfrm>
        <a:off x="162311" y="144023"/>
        <a:ext cx="2429472" cy="650028"/>
      </dsp:txXfrm>
    </dsp:sp>
    <dsp:sp modelId="{54C2CAD0-4704-45EA-A49D-10663C534442}">
      <dsp:nvSpPr>
        <dsp:cNvPr id="0" name=""/>
        <dsp:cNvSpPr/>
      </dsp:nvSpPr>
      <dsp:spPr>
        <a:xfrm>
          <a:off x="5450589" y="144023"/>
          <a:ext cx="2429472" cy="65002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AutoHotkey</a:t>
          </a:r>
          <a:endParaRPr kumimoji="1" lang="ja-JP" altLang="en-US" sz="2100" kern="1200" dirty="0"/>
        </a:p>
      </dsp:txBody>
      <dsp:txXfrm>
        <a:off x="5450589" y="144023"/>
        <a:ext cx="2429472" cy="650028"/>
      </dsp:txXfrm>
    </dsp:sp>
    <dsp:sp modelId="{706EB3F7-2706-4EEA-B1BF-9FA449638523}">
      <dsp:nvSpPr>
        <dsp:cNvPr id="0" name=""/>
        <dsp:cNvSpPr/>
      </dsp:nvSpPr>
      <dsp:spPr>
        <a:xfrm>
          <a:off x="2591784" y="1080144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文献量</a:t>
          </a:r>
          <a:endParaRPr kumimoji="1" lang="ja-JP" altLang="en-US" sz="2100" kern="1200" dirty="0"/>
        </a:p>
      </dsp:txBody>
      <dsp:txXfrm>
        <a:off x="2591784" y="1080144"/>
        <a:ext cx="2724155" cy="938089"/>
      </dsp:txXfrm>
    </dsp:sp>
    <dsp:sp modelId="{60AFDEC3-53A7-48BF-8D9E-38366B341C6F}">
      <dsp:nvSpPr>
        <dsp:cNvPr id="0" name=""/>
        <dsp:cNvSpPr/>
      </dsp:nvSpPr>
      <dsp:spPr>
        <a:xfrm>
          <a:off x="2591784" y="2232290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とっつきやすさ</a:t>
          </a:r>
          <a:endParaRPr kumimoji="1" lang="ja-JP" altLang="en-US" sz="2100" kern="1200" dirty="0"/>
        </a:p>
      </dsp:txBody>
      <dsp:txXfrm>
        <a:off x="2591784" y="2232290"/>
        <a:ext cx="2724155" cy="938089"/>
      </dsp:txXfrm>
    </dsp:sp>
    <dsp:sp modelId="{F251A602-959C-4BD7-AE16-F4BCC64B7182}">
      <dsp:nvSpPr>
        <dsp:cNvPr id="0" name=""/>
        <dsp:cNvSpPr/>
      </dsp:nvSpPr>
      <dsp:spPr>
        <a:xfrm>
          <a:off x="2591784" y="3348785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ホットキー機能</a:t>
          </a:r>
          <a:endParaRPr kumimoji="1" lang="en-US" altLang="ja-JP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smtClean="0"/>
            <a:t>ボタンリマップ</a:t>
          </a:r>
          <a:endParaRPr kumimoji="1" lang="ja-JP" altLang="en-US" sz="2100" kern="1200" dirty="0"/>
        </a:p>
      </dsp:txBody>
      <dsp:txXfrm>
        <a:off x="2591784" y="3348785"/>
        <a:ext cx="2724155" cy="938089"/>
      </dsp:txXfrm>
    </dsp:sp>
    <dsp:sp modelId="{9A06AC85-75D5-4C14-B2E6-1FF9766F9788}">
      <dsp:nvSpPr>
        <dsp:cNvPr id="0" name=""/>
        <dsp:cNvSpPr/>
      </dsp:nvSpPr>
      <dsp:spPr>
        <a:xfrm>
          <a:off x="2591784" y="4441083"/>
          <a:ext cx="2724155" cy="938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GUI</a:t>
          </a:r>
          <a:r>
            <a:rPr kumimoji="1" lang="ja-JP" altLang="en-US" sz="2100" kern="1200" dirty="0" smtClean="0"/>
            <a:t>操作</a:t>
          </a:r>
          <a:endParaRPr kumimoji="1" lang="ja-JP" altLang="en-US" sz="2100" kern="1200" dirty="0"/>
        </a:p>
      </dsp:txBody>
      <dsp:txXfrm>
        <a:off x="2591784" y="4441083"/>
        <a:ext cx="2724155" cy="93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2014/4/1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hkwiki.net/Top" TargetMode="External"/><Relationship Id="rId2" Type="http://schemas.openxmlformats.org/officeDocument/2006/relationships/hyperlink" Target="http://ahkscrip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AutoHotkey</a:t>
            </a:r>
            <a:r>
              <a:rPr lang="ja-JP" altLang="en-US" dirty="0" smtClean="0"/>
              <a:t>で遊ぼう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/>
              <a:t>2014/4/1</a:t>
            </a:r>
          </a:p>
          <a:p>
            <a:r>
              <a:rPr kumimoji="1" lang="ja-JP" altLang="en-US" dirty="0" smtClean="0"/>
              <a:t>４－３－１）鈴木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340768"/>
            <a:ext cx="8136904" cy="5517232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/>
              <a:t>指定した</a:t>
            </a:r>
            <a:r>
              <a:rPr lang="ja-JP" altLang="en-US" dirty="0" smtClean="0"/>
              <a:t>ホットキーを入力すると特定の処理を行う。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ホットキー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処理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return</a:t>
            </a:r>
            <a:endParaRPr lang="en-US" altLang="ja-JP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Tab::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Run, notepad.exe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return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1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340768"/>
            <a:ext cx="8136904" cy="55172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複数キーを指定したいときは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でつなぐ。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&amp; B :: 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処理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この場合「Ａを押しながらＢ」がトリガー</a:t>
            </a:r>
            <a:endParaRPr lang="en-US" altLang="ja-JP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err="1" smtClean="0"/>
              <a:t>RButton</a:t>
            </a:r>
            <a:r>
              <a:rPr lang="en-US" altLang="ja-JP" dirty="0" smtClean="0"/>
              <a:t> </a:t>
            </a:r>
            <a:r>
              <a:rPr lang="en-US" altLang="ja-JP" dirty="0"/>
              <a:t>&amp; </a:t>
            </a:r>
            <a:r>
              <a:rPr lang="en-US" altLang="ja-JP" dirty="0" err="1" smtClean="0"/>
              <a:t>WheelDown</a:t>
            </a:r>
            <a:r>
              <a:rPr lang="en-US" altLang="ja-JP" dirty="0" smtClean="0"/>
              <a:t>::</a:t>
            </a:r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send,^{</a:t>
            </a:r>
            <a:r>
              <a:rPr lang="en-US" altLang="ja-JP" dirty="0"/>
              <a:t>Tab</a:t>
            </a:r>
            <a:r>
              <a:rPr lang="en-US" altLang="ja-JP" dirty="0" smtClean="0"/>
              <a:t>}</a:t>
            </a:r>
          </a:p>
          <a:p>
            <a:pPr marL="82296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return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＾は</a:t>
            </a:r>
            <a:r>
              <a:rPr lang="en-US" altLang="ja-JP" dirty="0" smtClean="0"/>
              <a:t>Ctrl</a:t>
            </a:r>
            <a:r>
              <a:rPr lang="ja-JP" altLang="en-US" dirty="0" smtClean="0"/>
              <a:t>キーに相当する修飾シンボル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4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2204864"/>
            <a:ext cx="8136904" cy="3096344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kumimoji="1" lang="ja-JP" altLang="en-US" dirty="0" smtClean="0"/>
              <a:t>修飾シンボル、コマンドなどの種類は</a:t>
            </a:r>
            <a:endParaRPr kumimoji="1" lang="en-US" altLang="ja-JP" dirty="0" smtClean="0"/>
          </a:p>
          <a:p>
            <a:pPr marL="82296" indent="0" algn="ctr">
              <a:buNone/>
            </a:pPr>
            <a:r>
              <a:rPr kumimoji="1" lang="ja-JP" altLang="en-US" dirty="0" smtClean="0"/>
              <a:t>かなり多いですが、簡単なことなら</a:t>
            </a:r>
            <a:endParaRPr kumimoji="1" lang="en-US" altLang="ja-JP" dirty="0" smtClean="0"/>
          </a:p>
          <a:p>
            <a:pPr marL="82296" indent="0" algn="ctr">
              <a:buNone/>
            </a:pPr>
            <a:r>
              <a:rPr kumimoji="1" lang="ja-JP" altLang="en-US" dirty="0" smtClean="0"/>
              <a:t>すぐできそうです。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4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キーの置き換え。実際はホットキーをより簡略化したもの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置換元キー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置換先キー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r>
              <a:rPr lang="en-US" altLang="ja-JP" dirty="0" smtClean="0"/>
              <a:t>  a::b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/>
              <a:t>a</a:t>
            </a:r>
            <a:r>
              <a:rPr lang="en-US" altLang="ja-JP" dirty="0" smtClean="0"/>
              <a:t>::B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        F1::</a:t>
            </a:r>
            <a:r>
              <a:rPr lang="en-US" altLang="ja-JP" dirty="0" err="1" smtClean="0"/>
              <a:t>BackSpace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10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リマップ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268760"/>
            <a:ext cx="8136904" cy="1296144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/>
              <a:t>レジストリのキーマップ設定を</a:t>
            </a:r>
            <a:endParaRPr lang="en-US" altLang="ja-JP" dirty="0" smtClean="0"/>
          </a:p>
          <a:p>
            <a:pPr marL="82296" indent="0" algn="ctr">
              <a:buNone/>
            </a:pPr>
            <a:r>
              <a:rPr lang="ja-JP" altLang="en-US" dirty="0" smtClean="0"/>
              <a:t>いじるより楽！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99592" y="3326222"/>
            <a:ext cx="4068452" cy="11108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sz="2800" dirty="0" smtClean="0"/>
              <a:t>・リマップしたい時だけ起動すればよい</a:t>
            </a:r>
            <a:endParaRPr lang="en-US" altLang="ja-JP" sz="2800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047735" y="3336261"/>
            <a:ext cx="4068452" cy="1100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sz="2800" dirty="0"/>
              <a:t>・</a:t>
            </a:r>
            <a:r>
              <a:rPr lang="ja-JP" altLang="en-US" sz="2800" dirty="0" smtClean="0"/>
              <a:t>設定変更するたび</a:t>
            </a:r>
            <a:endParaRPr lang="en-US" altLang="ja-JP" sz="2800" dirty="0" smtClean="0"/>
          </a:p>
          <a:p>
            <a:pPr marL="82296" indent="0">
              <a:buFont typeface="Wingdings 2"/>
              <a:buNone/>
            </a:pPr>
            <a:r>
              <a:rPr lang="ja-JP" altLang="en-US" sz="2800" dirty="0" smtClean="0"/>
              <a:t>マシン再起動が必要</a:t>
            </a:r>
            <a:endParaRPr lang="en-US" altLang="ja-JP" sz="2800" dirty="0" smtClean="0"/>
          </a:p>
          <a:p>
            <a:pPr marL="82296" indent="0">
              <a:buFont typeface="Wingdings 2"/>
              <a:buNone/>
            </a:pPr>
            <a:endParaRPr lang="en-US" altLang="ja-JP" sz="28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2636912"/>
            <a:ext cx="3024336" cy="650028"/>
            <a:chOff x="162311" y="144023"/>
            <a:chExt cx="2429472" cy="650028"/>
          </a:xfrm>
        </p:grpSpPr>
        <p:sp>
          <p:nvSpPr>
            <p:cNvPr id="10" name="正方形/長方形 9"/>
            <p:cNvSpPr/>
            <p:nvPr/>
          </p:nvSpPr>
          <p:spPr>
            <a:xfrm>
              <a:off x="162311" y="144023"/>
              <a:ext cx="2429472" cy="6500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162311" y="144023"/>
              <a:ext cx="2429472" cy="650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2100" dirty="0" err="1" smtClean="0"/>
                <a:t>AutoHotkey</a:t>
              </a:r>
              <a:endParaRPr kumimoji="1" lang="ja-JP" altLang="en-US" sz="2100" kern="1200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556144" y="2636912"/>
            <a:ext cx="3037984" cy="650028"/>
            <a:chOff x="4769586" y="144023"/>
            <a:chExt cx="2440436" cy="650028"/>
          </a:xfrm>
        </p:grpSpPr>
        <p:sp>
          <p:nvSpPr>
            <p:cNvPr id="8" name="正方形/長方形 7"/>
            <p:cNvSpPr/>
            <p:nvPr/>
          </p:nvSpPr>
          <p:spPr>
            <a:xfrm>
              <a:off x="4780550" y="144023"/>
              <a:ext cx="2429472" cy="6500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正方形/長方形 8"/>
            <p:cNvSpPr/>
            <p:nvPr/>
          </p:nvSpPr>
          <p:spPr>
            <a:xfrm>
              <a:off x="4769586" y="144023"/>
              <a:ext cx="2429472" cy="650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100" kern="1200" dirty="0" smtClean="0"/>
                <a:t>レジストリ</a:t>
              </a:r>
              <a:endParaRPr kumimoji="1" lang="ja-JP" altLang="en-US" sz="2100" kern="1200" dirty="0"/>
            </a:p>
          </p:txBody>
        </p:sp>
      </p:grpSp>
      <p:cxnSp>
        <p:nvCxnSpPr>
          <p:cNvPr id="15" name="直線コネクタ 14"/>
          <p:cNvCxnSpPr/>
          <p:nvPr/>
        </p:nvCxnSpPr>
        <p:spPr>
          <a:xfrm>
            <a:off x="4968044" y="3336260"/>
            <a:ext cx="0" cy="326109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899592" y="4810731"/>
            <a:ext cx="4068452" cy="11108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ja-JP" altLang="en-US" sz="2800" dirty="0"/>
              <a:t>・特定の</a:t>
            </a:r>
            <a:r>
              <a:rPr lang="ja-JP" altLang="en-US" sz="2800" dirty="0" smtClean="0"/>
              <a:t>ウィンドウ</a:t>
            </a:r>
            <a:r>
              <a:rPr lang="ja-JP" altLang="en-US" sz="2800" dirty="0"/>
              <a:t>に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 err="1"/>
              <a:t>だけ</a:t>
            </a:r>
            <a:r>
              <a:rPr lang="ja-JP" altLang="en-US" sz="2800" dirty="0"/>
              <a:t>適用できる</a:t>
            </a:r>
            <a:r>
              <a:rPr lang="en-US" altLang="ja-JP" sz="2800" dirty="0"/>
              <a:t>(</a:t>
            </a:r>
            <a:r>
              <a:rPr lang="ja-JP" altLang="en-US" sz="2800" dirty="0"/>
              <a:t>後述</a:t>
            </a:r>
            <a:r>
              <a:rPr lang="en-US" altLang="ja-JP" sz="2800" dirty="0"/>
              <a:t>)</a:t>
            </a: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5047735" y="4810731"/>
            <a:ext cx="4068452" cy="11008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ja-JP" altLang="en-US" sz="2800" dirty="0"/>
              <a:t>・システム全体に設定が適応されちゃう</a:t>
            </a:r>
            <a:endParaRPr lang="en-US" altLang="ja-JP" sz="2800" dirty="0"/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5047735" y="6165304"/>
            <a:ext cx="4068452" cy="6926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ja-JP" altLang="en-US" sz="1400" dirty="0" smtClean="0"/>
              <a:t>・そもそもなんか怖い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16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特定の</a:t>
            </a:r>
            <a:r>
              <a:rPr lang="ja-JP" altLang="en-US" dirty="0" smtClean="0"/>
              <a:t>文字列がタイプされたときにアクションを発生させる。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①自動置換型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特定文字列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置換後の文字列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::</a:t>
            </a:r>
            <a:r>
              <a:rPr lang="en-US" altLang="ja-JP" dirty="0"/>
              <a:t>main</a:t>
            </a:r>
            <a:r>
              <a:rPr lang="en-US" altLang="ja-JP" dirty="0" smtClean="0"/>
              <a:t>::public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12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特定の</a:t>
            </a:r>
            <a:r>
              <a:rPr lang="ja-JP" altLang="en-US" dirty="0" smtClean="0"/>
              <a:t>文字列がタイプされたときにアクションを発生させる。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①自動置換型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特定文字列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置換後の文字列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::</a:t>
            </a:r>
            <a:r>
              <a:rPr lang="en-US" altLang="ja-JP" dirty="0"/>
              <a:t>main</a:t>
            </a:r>
            <a:r>
              <a:rPr lang="en-US" altLang="ja-JP" dirty="0" smtClean="0"/>
              <a:t>::public </a:t>
            </a:r>
            <a:r>
              <a:rPr lang="en-US" altLang="ja-JP" dirty="0"/>
              <a:t>static void main(String[]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16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1495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②スクリプト実行型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特定文字列</a:t>
            </a: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</a:t>
            </a:r>
          </a:p>
          <a:p>
            <a:pPr marL="82296" indent="0">
              <a:buNone/>
            </a:pPr>
            <a:r>
              <a:rPr lang="ja-JP" alt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処理</a:t>
            </a:r>
            <a:endParaRPr lang="en-US" altLang="ja-JP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::memo::</a:t>
            </a:r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Run,notepad.exe</a:t>
            </a:r>
          </a:p>
          <a:p>
            <a:pPr marL="82296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return</a:t>
            </a:r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58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ホットストリング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628800"/>
            <a:ext cx="8136904" cy="496855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kumimoji="1" lang="ja-JP" altLang="en-US" dirty="0" smtClean="0"/>
              <a:t>リッチなＩＤＥのない言語で</a:t>
            </a:r>
            <a:endParaRPr kumimoji="1" lang="en-US" altLang="ja-JP" dirty="0" smtClean="0"/>
          </a:p>
          <a:p>
            <a:pPr marL="82296" indent="0" algn="ctr">
              <a:buNone/>
            </a:pPr>
            <a:r>
              <a:rPr kumimoji="1" lang="ja-JP" altLang="en-US" dirty="0" smtClean="0"/>
              <a:t>開発するときなど</a:t>
            </a:r>
            <a:endParaRPr kumimoji="1" lang="en-US" altLang="ja-JP" dirty="0" smtClean="0"/>
          </a:p>
          <a:p>
            <a:pPr marL="82296" indent="0" algn="ctr">
              <a:buNone/>
            </a:pPr>
            <a:r>
              <a:rPr kumimoji="1" lang="ja-JP" altLang="en-US" dirty="0" smtClean="0"/>
              <a:t>かなり便利っぽい！</a:t>
            </a:r>
            <a:endParaRPr kumimoji="1" lang="en-US" altLang="ja-JP" dirty="0" smtClean="0"/>
          </a:p>
          <a:p>
            <a:pPr marL="82296" indent="0" algn="ctr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kumimoji="1" lang="ja-JP" altLang="en-US" dirty="0" smtClean="0"/>
              <a:t>ガッツリ設定すれば</a:t>
            </a:r>
            <a:endParaRPr kumimoji="1" lang="en-US" altLang="ja-JP" dirty="0" smtClean="0"/>
          </a:p>
          <a:p>
            <a:pPr marL="82296" indent="0" algn="ctr">
              <a:buNone/>
            </a:pPr>
            <a:r>
              <a:rPr kumimoji="1" lang="ja-JP" altLang="en-US" dirty="0" smtClean="0"/>
              <a:t>完全にマウス離れできそう・・・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522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便利なコマンドなど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IfWinActive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/>
              <a:t>ホットキーを特定のウィンドウの</a:t>
            </a:r>
            <a:r>
              <a:rPr lang="ja-JP" altLang="en-US" dirty="0" smtClean="0"/>
              <a:t>アクティブ時</a:t>
            </a:r>
            <a:r>
              <a:rPr lang="ja-JP" altLang="en-US" dirty="0"/>
              <a:t>のみ有効になるように</a:t>
            </a:r>
            <a:r>
              <a:rPr lang="ja-JP" altLang="en-US" dirty="0" smtClean="0"/>
              <a:t>設定できる</a:t>
            </a:r>
            <a:endParaRPr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kumimoji="1" lang="en-US" altLang="ja-JP" dirty="0"/>
          </a:p>
          <a:p>
            <a:pPr marL="82296" indent="0"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IfWinActive</a:t>
            </a:r>
            <a:r>
              <a:rPr lang="en-US" altLang="ja-JP" dirty="0"/>
              <a:t> </a:t>
            </a:r>
            <a:r>
              <a:rPr lang="ja-JP" altLang="en-US" dirty="0"/>
              <a:t>無題 </a:t>
            </a:r>
            <a:r>
              <a:rPr lang="en-US" altLang="ja-JP" dirty="0"/>
              <a:t>- </a:t>
            </a:r>
            <a:r>
              <a:rPr lang="ja-JP" altLang="en-US" dirty="0"/>
              <a:t>メモ帳</a:t>
            </a:r>
          </a:p>
          <a:p>
            <a:pPr marL="82296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~</a:t>
            </a:r>
            <a:r>
              <a:rPr lang="en-US" altLang="ja-JP" dirty="0" err="1"/>
              <a:t>LButton</a:t>
            </a:r>
            <a:r>
              <a:rPr lang="en-US" altLang="ja-JP" dirty="0"/>
              <a:t>::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msgbox</a:t>
            </a:r>
            <a:r>
              <a:rPr lang="en-US" altLang="ja-JP" dirty="0"/>
              <a:t>,</a:t>
            </a:r>
            <a:r>
              <a:rPr lang="ja-JP" altLang="en-US" dirty="0"/>
              <a:t>メモ帳です</a:t>
            </a:r>
          </a:p>
          <a:p>
            <a:pPr marL="82296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AutoHotkey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ホットキーへの機能の割り当て</a:t>
            </a:r>
            <a:r>
              <a:rPr lang="ja-JP" altLang="en-US" dirty="0" smtClean="0"/>
              <a:t>など、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常駐</a:t>
            </a:r>
            <a:r>
              <a:rPr lang="ja-JP" altLang="en-US" dirty="0"/>
              <a:t>ソフトの作成に特化した</a:t>
            </a:r>
            <a:r>
              <a:rPr lang="ja-JP" altLang="en-US" dirty="0" smtClean="0"/>
              <a:t>スクリプトエンジン（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公式ページ（英語）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ahkscript.org/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Wiki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ahkwiki.net/Top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便利な機能など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AU3_Spy.exe</a:t>
            </a:r>
          </a:p>
          <a:p>
            <a:pPr marL="82296" indent="0">
              <a:buNone/>
            </a:pPr>
            <a:r>
              <a:rPr lang="en-US" altLang="ja-JP" dirty="0" err="1" smtClean="0"/>
              <a:t>AutoHotkey</a:t>
            </a:r>
            <a:r>
              <a:rPr lang="ja-JP" altLang="en-US" dirty="0" smtClean="0"/>
              <a:t>同梱のソフト</a:t>
            </a:r>
            <a:endParaRPr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ウィンドウ名、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で使う際の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クラス名とかが取得できて便利。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73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少し困ったこと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・ホットキーを契機に無限にアクションが発生することがある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r>
              <a:rPr lang="en-US" altLang="ja-JP" dirty="0" smtClean="0"/>
              <a:t>5</a:t>
            </a:r>
            <a:r>
              <a:rPr lang="ja-JP" altLang="en-US" dirty="0" smtClean="0"/>
              <a:t>キーを押すと</a:t>
            </a:r>
            <a:r>
              <a:rPr lang="en-US" altLang="ja-JP" dirty="0" smtClean="0"/>
              <a:t>0.5</a:t>
            </a:r>
            <a:r>
              <a:rPr lang="ja-JP" altLang="en-US" dirty="0" smtClean="0"/>
              <a:t>を発行したい</a:t>
            </a:r>
            <a:endParaRPr lang="en-US" altLang="ja-JP" dirty="0" smtClean="0"/>
          </a:p>
          <a:p>
            <a:pPr marL="82296" indent="0">
              <a:buNone/>
            </a:pPr>
            <a:r>
              <a:rPr kumimoji="1" lang="en-US" altLang="ja-JP" dirty="0" smtClean="0"/>
              <a:t> 5::0.5</a:t>
            </a:r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ためしにやってみます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0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少し困ったこと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dirty="0" smtClean="0"/>
              <a:t>・</a:t>
            </a:r>
            <a:r>
              <a:rPr lang="ja-JP" altLang="en-US" dirty="0" smtClean="0"/>
              <a:t>ホットキーを契機</a:t>
            </a:r>
            <a:r>
              <a:rPr lang="ja-JP" altLang="en-US" dirty="0"/>
              <a:t>に無限にアクションが発生することがある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#</a:t>
            </a:r>
            <a:r>
              <a:rPr lang="en-US" altLang="ja-JP" dirty="0" err="1" smtClean="0"/>
              <a:t>UseHook</a:t>
            </a:r>
            <a:r>
              <a:rPr lang="ja-JP" altLang="en-US" dirty="0" smtClean="0"/>
              <a:t>を設定し、</a:t>
            </a:r>
            <a:r>
              <a:rPr lang="en-US" altLang="ja-JP" dirty="0" smtClean="0"/>
              <a:t>Windows</a:t>
            </a:r>
            <a:r>
              <a:rPr lang="ja-JP" altLang="en-US" dirty="0"/>
              <a:t>がウィンドウに対して送ったキー情報</a:t>
            </a:r>
            <a:r>
              <a:rPr lang="ja-JP" altLang="en-US" dirty="0" smtClean="0"/>
              <a:t>をかすめ取ることで防げる。</a:t>
            </a:r>
            <a:endParaRPr lang="en-US" altLang="ja-JP" dirty="0"/>
          </a:p>
        </p:txBody>
      </p:sp>
      <p:sp>
        <p:nvSpPr>
          <p:cNvPr id="4" name="下矢印 3"/>
          <p:cNvSpPr/>
          <p:nvPr/>
        </p:nvSpPr>
        <p:spPr>
          <a:xfrm>
            <a:off x="4283968" y="2586644"/>
            <a:ext cx="100811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9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こんな</a:t>
            </a:r>
            <a:r>
              <a:rPr lang="ja-JP" altLang="en-US" dirty="0"/>
              <a:t>イメージ</a:t>
            </a:r>
            <a:r>
              <a:rPr kumimoji="1" lang="ja-JP" altLang="en-US" dirty="0" smtClean="0"/>
              <a:t>？？</a:t>
            </a:r>
            <a:endParaRPr kumimoji="1" lang="ja-JP" altLang="en-US" dirty="0"/>
          </a:p>
        </p:txBody>
      </p:sp>
      <p:sp>
        <p:nvSpPr>
          <p:cNvPr id="6" name="メモ 5"/>
          <p:cNvSpPr/>
          <p:nvPr/>
        </p:nvSpPr>
        <p:spPr>
          <a:xfrm>
            <a:off x="2051720" y="1643644"/>
            <a:ext cx="1447378" cy="12664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ウインドウ</a:t>
            </a:r>
            <a:endParaRPr kumimoji="1" lang="ja-JP" altLang="en-US" dirty="0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39697"/>
            <a:ext cx="18240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1875354"/>
            <a:ext cx="1296144" cy="18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5956" y="14136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</a:t>
            </a:r>
            <a:endParaRPr kumimoji="1" lang="ja-JP" altLang="en-US" sz="2400" dirty="0"/>
          </a:p>
        </p:txBody>
      </p:sp>
      <p:sp>
        <p:nvSpPr>
          <p:cNvPr id="9" name="雲形吹き出し 8"/>
          <p:cNvSpPr/>
          <p:nvPr/>
        </p:nvSpPr>
        <p:spPr>
          <a:xfrm>
            <a:off x="7044110" y="1052736"/>
            <a:ext cx="1488330" cy="1224136"/>
          </a:xfrm>
          <a:prstGeom prst="cloudCallout">
            <a:avLst>
              <a:gd name="adj1" fmla="val -57512"/>
              <a:gd name="adj2" fmla="val 45777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５</a:t>
            </a:r>
            <a:r>
              <a:rPr kumimoji="1" lang="en-US" altLang="ja-JP" dirty="0" smtClean="0">
                <a:solidFill>
                  <a:schemeClr val="tx1"/>
                </a:solidFill>
              </a:rPr>
              <a:t>=0.5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 rot="10800000">
            <a:off x="3779912" y="2446709"/>
            <a:ext cx="1296144" cy="18549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5956" y="26322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0.5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7340" y="908720"/>
            <a:ext cx="520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kumimoji="1" lang="en-US" altLang="ja-JP" sz="2800" dirty="0" smtClean="0"/>
              <a:t>Hook</a:t>
            </a:r>
            <a:r>
              <a:rPr kumimoji="1" lang="ja-JP" altLang="en-US" sz="2800" dirty="0" smtClean="0"/>
              <a:t>なしの場合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87340" y="3789826"/>
            <a:ext cx="520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kumimoji="1" lang="en-US" altLang="ja-JP" sz="2800" dirty="0" smtClean="0"/>
              <a:t>Hook</a:t>
            </a:r>
            <a:r>
              <a:rPr kumimoji="1" lang="ja-JP" altLang="en-US" sz="2800" dirty="0" smtClean="0"/>
              <a:t>ありの場合</a:t>
            </a:r>
            <a:endParaRPr kumimoji="1" lang="ja-JP" altLang="en-US" sz="2800" dirty="0"/>
          </a:p>
        </p:txBody>
      </p:sp>
      <p:sp>
        <p:nvSpPr>
          <p:cNvPr id="15" name="メモ 14"/>
          <p:cNvSpPr/>
          <p:nvPr/>
        </p:nvSpPr>
        <p:spPr>
          <a:xfrm>
            <a:off x="2051720" y="4595131"/>
            <a:ext cx="1447378" cy="126645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ウインドウ</a:t>
            </a:r>
            <a:endParaRPr kumimoji="1" lang="ja-JP" altLang="en-US" dirty="0"/>
          </a:p>
        </p:txBody>
      </p:sp>
      <p:pic>
        <p:nvPicPr>
          <p:cNvPr id="1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91184"/>
            <a:ext cx="18240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/>
          <p:cNvSpPr/>
          <p:nvPr/>
        </p:nvSpPr>
        <p:spPr>
          <a:xfrm>
            <a:off x="3779912" y="4826841"/>
            <a:ext cx="1296144" cy="185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75956" y="436517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 rot="10800000">
            <a:off x="3779912" y="5398196"/>
            <a:ext cx="1296144" cy="18549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43908" y="558369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５</a:t>
            </a:r>
            <a:r>
              <a:rPr lang="en-US" altLang="ja-JP" sz="2400" dirty="0"/>
              <a:t>=0.5</a:t>
            </a:r>
            <a:endParaRPr lang="ja-JP" altLang="en-US" sz="2400" dirty="0"/>
          </a:p>
        </p:txBody>
      </p:sp>
      <p:sp>
        <p:nvSpPr>
          <p:cNvPr id="23" name="右矢印 22"/>
          <p:cNvSpPr/>
          <p:nvPr/>
        </p:nvSpPr>
        <p:spPr>
          <a:xfrm>
            <a:off x="683568" y="1875354"/>
            <a:ext cx="1296144" cy="18549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9612" y="14136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7704348" y="2592899"/>
            <a:ext cx="648072" cy="6344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Ｈ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>
            <a:stCxn id="10" idx="0"/>
          </p:cNvCxnSpPr>
          <p:nvPr/>
        </p:nvCxnSpPr>
        <p:spPr>
          <a:xfrm flipH="1" flipV="1">
            <a:off x="7788275" y="1968101"/>
            <a:ext cx="240109" cy="6247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矢印 30"/>
          <p:cNvSpPr/>
          <p:nvPr/>
        </p:nvSpPr>
        <p:spPr>
          <a:xfrm>
            <a:off x="683568" y="4826841"/>
            <a:ext cx="1296144" cy="18549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79612" y="436517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５</a:t>
            </a:r>
            <a:endParaRPr kumimoji="1" lang="ja-JP" altLang="en-US" sz="2400" dirty="0"/>
          </a:p>
        </p:txBody>
      </p:sp>
      <p:sp>
        <p:nvSpPr>
          <p:cNvPr id="33" name="角丸四角形 32"/>
          <p:cNvSpPr/>
          <p:nvPr/>
        </p:nvSpPr>
        <p:spPr>
          <a:xfrm>
            <a:off x="4891615" y="5847337"/>
            <a:ext cx="648072" cy="63440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Ｈ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>
            <a:stCxn id="33" idx="1"/>
          </p:cNvCxnSpPr>
          <p:nvPr/>
        </p:nvCxnSpPr>
        <p:spPr>
          <a:xfrm flipH="1" flipV="1">
            <a:off x="4427983" y="5924359"/>
            <a:ext cx="463632" cy="2401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208834" y="6502548"/>
            <a:ext cx="199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よくわからん。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2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少し困ったこと２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kumimoji="1" lang="ja-JP" altLang="en-US" dirty="0" smtClean="0"/>
              <a:t>ホットキーのコンビネーションを設定すると、一つ目のキーが無効化される</a:t>
            </a:r>
            <a:endParaRPr kumimoji="1"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kumimoji="1" lang="en-US" altLang="ja-JP" dirty="0" smtClean="0"/>
          </a:p>
          <a:p>
            <a:pPr marL="82296" indent="0">
              <a:buNone/>
            </a:pPr>
            <a:r>
              <a:rPr lang="en-US" altLang="ja-JP" dirty="0" err="1"/>
              <a:t>RButton</a:t>
            </a:r>
            <a:r>
              <a:rPr lang="en-US" altLang="ja-JP" dirty="0"/>
              <a:t> &amp; </a:t>
            </a:r>
            <a:r>
              <a:rPr lang="en-US" altLang="ja-JP" dirty="0" err="1"/>
              <a:t>WheelUp</a:t>
            </a:r>
            <a:r>
              <a:rPr lang="en-US" altLang="ja-JP" dirty="0"/>
              <a:t>::</a:t>
            </a:r>
          </a:p>
          <a:p>
            <a:pPr marL="82296" indent="0">
              <a:buNone/>
            </a:pPr>
            <a:r>
              <a:rPr lang="en-US" altLang="ja-JP" dirty="0"/>
              <a:t>  send,^+{Tab}</a:t>
            </a:r>
          </a:p>
          <a:p>
            <a:pPr marL="82296" indent="0">
              <a:buNone/>
            </a:pPr>
            <a:r>
              <a:rPr lang="en-US" altLang="ja-JP" dirty="0"/>
              <a:t>  return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86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少し困った</a:t>
            </a:r>
            <a:r>
              <a:rPr kumimoji="1" lang="ja-JP" altLang="en-US" dirty="0" smtClean="0"/>
              <a:t>こと２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5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kumimoji="1" lang="ja-JP" altLang="en-US" dirty="0" smtClean="0"/>
              <a:t>ホットキーのコンビネーションを設定すると、一つ目のキーが無効化される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無効化</a:t>
            </a:r>
            <a:r>
              <a:rPr lang="ja-JP" altLang="en-US" dirty="0"/>
              <a:t>したく</a:t>
            </a:r>
            <a:r>
              <a:rPr lang="ja-JP" altLang="en-US" dirty="0" smtClean="0"/>
              <a:t>ないキーの頭に</a:t>
            </a:r>
            <a:r>
              <a:rPr lang="en-US" altLang="ja-JP" dirty="0" smtClean="0"/>
              <a:t>~(</a:t>
            </a:r>
            <a:r>
              <a:rPr lang="ja-JP" altLang="en-US" dirty="0" smtClean="0"/>
              <a:t>チルダ</a:t>
            </a:r>
            <a:r>
              <a:rPr lang="en-US" altLang="ja-JP" dirty="0" smtClean="0"/>
              <a:t>)</a:t>
            </a:r>
            <a:r>
              <a:rPr lang="ja-JP" altLang="en-US" dirty="0" smtClean="0"/>
              <a:t>つけるだけでよかった。</a:t>
            </a:r>
            <a:endParaRPr kumimoji="1" lang="en-US" altLang="ja-JP" dirty="0" smtClean="0"/>
          </a:p>
          <a:p>
            <a:pPr marL="82296" indent="0">
              <a:buNone/>
            </a:pPr>
            <a:endParaRPr kumimoji="1" lang="en-US" altLang="ja-JP" dirty="0" smtClean="0"/>
          </a:p>
          <a:p>
            <a:pPr marL="82296" indent="0">
              <a:buNone/>
            </a:pPr>
            <a:r>
              <a:rPr kumimoji="1"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~</a:t>
            </a:r>
            <a:r>
              <a:rPr lang="en-US" altLang="ja-JP" dirty="0" err="1" smtClean="0"/>
              <a:t>RButton</a:t>
            </a:r>
            <a:r>
              <a:rPr lang="en-US" altLang="ja-JP" dirty="0" smtClean="0"/>
              <a:t> </a:t>
            </a:r>
            <a:r>
              <a:rPr lang="en-US" altLang="ja-JP" dirty="0"/>
              <a:t>&amp; </a:t>
            </a:r>
            <a:r>
              <a:rPr lang="en-US" altLang="ja-JP" dirty="0" err="1"/>
              <a:t>WheelUp</a:t>
            </a:r>
            <a:r>
              <a:rPr lang="en-US" altLang="ja-JP" dirty="0"/>
              <a:t>::</a:t>
            </a:r>
          </a:p>
          <a:p>
            <a:pPr marL="82296" indent="0">
              <a:buNone/>
            </a:pPr>
            <a:r>
              <a:rPr lang="en-US" altLang="ja-JP" dirty="0"/>
              <a:t>  send,^+{Tab}</a:t>
            </a:r>
          </a:p>
          <a:p>
            <a:pPr marL="82296" indent="0">
              <a:buNone/>
            </a:pPr>
            <a:r>
              <a:rPr lang="en-US" altLang="ja-JP" dirty="0"/>
              <a:t>  return</a:t>
            </a:r>
            <a:endParaRPr kumimoji="1"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4283968" y="2636912"/>
            <a:ext cx="100811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9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というかぶっちゃ</a:t>
            </a:r>
            <a:r>
              <a:rPr kumimoji="1" lang="ja-JP" altLang="en-US" dirty="0" err="1" smtClean="0"/>
              <a:t>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Wiki</a:t>
            </a:r>
            <a:r>
              <a:rPr lang="ja-JP" altLang="en-US" dirty="0" smtClean="0"/>
              <a:t>に大体何でも書いてあります。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サンプルもあります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608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ＵＷＳＣと比べて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よりも原始的な命令がメインな雰囲気？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「特定の文字列入力」を処理のトリガーにするのは</a:t>
            </a:r>
            <a:r>
              <a:rPr lang="en-US" altLang="ja-JP" dirty="0" smtClean="0"/>
              <a:t>UWSC</a:t>
            </a:r>
            <a:r>
              <a:rPr lang="ja-JP" altLang="en-US" dirty="0" smtClean="0"/>
              <a:t>では難しそう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マウス移動</a:t>
            </a:r>
            <a:r>
              <a:rPr lang="ja-JP" altLang="en-US" dirty="0"/>
              <a:t>など</a:t>
            </a:r>
            <a:r>
              <a:rPr lang="ja-JP" altLang="en-US" dirty="0" smtClean="0"/>
              <a:t>もできるようだが、</a:t>
            </a:r>
            <a:r>
              <a:rPr lang="en-US" altLang="ja-JP" dirty="0" smtClean="0"/>
              <a:t>UWSC</a:t>
            </a:r>
            <a:r>
              <a:rPr lang="ja-JP" altLang="en-US" smtClean="0"/>
              <a:t>の方が楽に作れそう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29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とは適材適所で使い分けするといい感じ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Wiki</a:t>
            </a:r>
            <a:r>
              <a:rPr lang="ja-JP" altLang="en-US" dirty="0" smtClean="0"/>
              <a:t>があるっていい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コマンドが煩雑すぎる気もする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では、動作設定をスクリプトとして記述する。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・条件分岐など、複雑な処理を行うことも可能。キーボード、マウスのボタンの操作も可能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84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 smtClean="0"/>
              <a:t>なんか前回似たようなツール</a:t>
            </a:r>
            <a:endParaRPr kumimoji="1" lang="en-US" altLang="ja-JP" sz="3000" dirty="0" smtClean="0"/>
          </a:p>
          <a:p>
            <a:pPr algn="ctr"/>
            <a:r>
              <a:rPr kumimoji="1" lang="ja-JP" altLang="en-US" sz="3000" dirty="0" smtClean="0"/>
              <a:t>聞いた気がするんだけど・・・</a:t>
            </a: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050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ん？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pic>
        <p:nvPicPr>
          <p:cNvPr id="1026" name="Picture 2" descr="C:\Users\Owner\AppData\Local\Microsoft\Windows\Temporary Internet Files\Content.IE5\THR4OSLM\MC9004238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2113"/>
            <a:ext cx="1854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3347864" y="1124744"/>
            <a:ext cx="5796136" cy="2232247"/>
          </a:xfrm>
          <a:prstGeom prst="wedgeRoundRectCallout">
            <a:avLst>
              <a:gd name="adj1" fmla="val -56740"/>
              <a:gd name="adj2" fmla="val 8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/>
              <a:t>飽きた</a:t>
            </a:r>
            <a:endParaRPr kumimoji="1" lang="ja-JP" altLang="en-US" sz="3000" dirty="0"/>
          </a:p>
        </p:txBody>
      </p:sp>
      <p:pic>
        <p:nvPicPr>
          <p:cNvPr id="2050" name="Picture 2" descr="C:\Users\Owner\AppData\Local\Microsoft\Windows\Temporary Internet Files\Content.IE5\LSX5DJX0\MC90022319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00" y="3783476"/>
            <a:ext cx="4122464" cy="2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3285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en-US" altLang="ja-JP" dirty="0" smtClean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1447800"/>
            <a:ext cx="8136904" cy="406943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最近ちょっとマイブームなので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もう一回お付き合いください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43950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△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◎</a:t>
            </a:r>
            <a:endParaRPr lang="en-US" altLang="ja-JP" dirty="0" smtClean="0"/>
          </a:p>
          <a:p>
            <a:pPr marL="82296" indent="0" algn="ctr">
              <a:buFont typeface="Wingdings 2"/>
              <a:buNone/>
            </a:pPr>
            <a:endParaRPr lang="en-US" altLang="ja-JP" dirty="0"/>
          </a:p>
          <a:p>
            <a:pPr marL="82296" indent="0" algn="ctr">
              <a:buFont typeface="Wingdings 2"/>
              <a:buNone/>
            </a:pPr>
            <a:r>
              <a:rPr lang="ja-JP" altLang="en-US" dirty="0" smtClean="0"/>
              <a:t>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48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UWSC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AutoHotkey</a:t>
            </a:r>
            <a:r>
              <a:rPr lang="ja-JP" altLang="en-US" dirty="0" smtClean="0"/>
              <a:t>の比較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950821"/>
              </p:ext>
            </p:extLst>
          </p:nvPr>
        </p:nvGraphicFramePr>
        <p:xfrm>
          <a:off x="900113" y="1196752"/>
          <a:ext cx="8135937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99592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56176" y="2492896"/>
            <a:ext cx="2592288" cy="45091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△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◎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endParaRPr lang="en-US" altLang="ja-JP" dirty="0">
              <a:solidFill>
                <a:schemeClr val="tx1">
                  <a:alpha val="30000"/>
                </a:schemeClr>
              </a:solidFill>
            </a:endParaRPr>
          </a:p>
          <a:p>
            <a:pPr marL="82296" indent="0" algn="ctr">
              <a:buFont typeface="Wingdings 2"/>
              <a:buNone/>
            </a:pPr>
            <a:r>
              <a:rPr lang="ja-JP" altLang="en-US" dirty="0" smtClean="0">
                <a:solidFill>
                  <a:schemeClr val="tx1">
                    <a:alpha val="30000"/>
                  </a:schemeClr>
                </a:solidFill>
              </a:rPr>
              <a:t>○</a:t>
            </a:r>
            <a:endParaRPr lang="en-US" altLang="ja-JP" dirty="0" smtClean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99592" y="234888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日本語ソフト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err="1" smtClean="0"/>
              <a:t>なの</a:t>
            </a:r>
            <a:r>
              <a:rPr lang="ja-JP" altLang="en-US" sz="2400" dirty="0" smtClean="0"/>
              <a:t>で</a:t>
            </a:r>
            <a:endParaRPr lang="en-US" altLang="ja-JP" sz="24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99592" y="3429000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記録→保存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機能は偉大</a:t>
            </a:r>
            <a:endParaRPr lang="en-US" altLang="ja-JP" sz="24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156176" y="2363993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英語ソフトだけど</a:t>
            </a:r>
            <a:r>
              <a:rPr lang="en-US" altLang="ja-JP" sz="2400" dirty="0" smtClean="0"/>
              <a:t>wiki</a:t>
            </a:r>
            <a:r>
              <a:rPr lang="ja-JP" altLang="en-US" sz="2400" dirty="0" smtClean="0"/>
              <a:t>がある</a:t>
            </a:r>
            <a:endParaRPr lang="en-US" altLang="ja-JP" sz="2400" dirty="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56176" y="342900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スクリプトを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記述するしかない</a:t>
            </a:r>
            <a:endParaRPr lang="en-US" altLang="ja-JP" sz="2400" dirty="0" smtClean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6156176" y="4509120"/>
            <a:ext cx="273630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メイン機能</a:t>
            </a:r>
            <a:endParaRPr lang="en-US" altLang="ja-JP" sz="2400" dirty="0" smtClean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6105747" y="5658675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ウィンドウ操作などある程度は可能</a:t>
            </a:r>
            <a:endParaRPr lang="en-US" altLang="ja-JP" sz="2400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683568" y="4509120"/>
            <a:ext cx="302433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キーの感知は容易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置換えは難しい？</a:t>
            </a:r>
            <a:endParaRPr lang="en-US" altLang="ja-JP" sz="2400" dirty="0" smtClean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899592" y="5661248"/>
            <a:ext cx="2592288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Font typeface="Wingdings 2"/>
              <a:buNone/>
            </a:pPr>
            <a:r>
              <a:rPr lang="ja-JP" altLang="en-US" sz="2400" dirty="0" smtClean="0"/>
              <a:t>マウス移動など</a:t>
            </a:r>
            <a:endParaRPr lang="en-US" altLang="ja-JP" sz="2400" dirty="0" smtClean="0"/>
          </a:p>
          <a:p>
            <a:pPr marL="82296" indent="0" algn="ctr">
              <a:buFont typeface="Wingdings 2"/>
              <a:buNone/>
            </a:pPr>
            <a:r>
              <a:rPr lang="ja-JP" altLang="en-US" sz="2400" dirty="0"/>
              <a:t>やりたい放題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8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80928"/>
            <a:ext cx="7498080" cy="1143000"/>
          </a:xfrm>
        </p:spPr>
        <p:txBody>
          <a:bodyPr/>
          <a:lstStyle/>
          <a:p>
            <a:pPr algn="ctr"/>
            <a:r>
              <a:rPr lang="en-US" altLang="ja-JP" dirty="0" err="1" smtClean="0"/>
              <a:t>AutoHotkey</a:t>
            </a:r>
            <a:r>
              <a:rPr lang="ja-JP" altLang="en-US" dirty="0" smtClean="0"/>
              <a:t>の機能紹介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6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1586</TotalTime>
  <Words>803</Words>
  <Application>Microsoft Office PowerPoint</Application>
  <PresentationFormat>画面に合わせる (4:3)</PresentationFormat>
  <Paragraphs>236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フレッシュ</vt:lpstr>
      <vt:lpstr>AutoHotkeyで遊ぼう</vt:lpstr>
      <vt:lpstr>AutoHotkeyとは？</vt:lpstr>
      <vt:lpstr>概要</vt:lpstr>
      <vt:lpstr>ん？</vt:lpstr>
      <vt:lpstr>ん？</vt:lpstr>
      <vt:lpstr>PowerPoint プレゼンテーション</vt:lpstr>
      <vt:lpstr>UWSCとAutoHotkeyの比較</vt:lpstr>
      <vt:lpstr>UWSCとAutoHotkeyの比較</vt:lpstr>
      <vt:lpstr>AutoHotkeyの機能紹介</vt:lpstr>
      <vt:lpstr>ホットキー</vt:lpstr>
      <vt:lpstr>ホットキー</vt:lpstr>
      <vt:lpstr>ホットキー</vt:lpstr>
      <vt:lpstr>リマップ</vt:lpstr>
      <vt:lpstr>リマップ</vt:lpstr>
      <vt:lpstr>ホットストリング</vt:lpstr>
      <vt:lpstr>ホットストリング</vt:lpstr>
      <vt:lpstr>ホットストリング</vt:lpstr>
      <vt:lpstr>ホットストリング</vt:lpstr>
      <vt:lpstr>便利なコマンドなど</vt:lpstr>
      <vt:lpstr>便利な機能など</vt:lpstr>
      <vt:lpstr>少し困ったこと</vt:lpstr>
      <vt:lpstr>少し困ったこと</vt:lpstr>
      <vt:lpstr>こんなイメージ？？</vt:lpstr>
      <vt:lpstr>少し困ったこと２</vt:lpstr>
      <vt:lpstr>少し困ったこと２</vt:lpstr>
      <vt:lpstr>というかぶっちゃけ</vt:lpstr>
      <vt:lpstr>ＵＷＳＣと比べて</vt:lpstr>
      <vt:lpstr>感想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157</cp:revision>
  <dcterms:created xsi:type="dcterms:W3CDTF">2013-08-04T17:15:54Z</dcterms:created>
  <dcterms:modified xsi:type="dcterms:W3CDTF">2014-04-01T08:08:11Z</dcterms:modified>
</cp:coreProperties>
</file>