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344" r:id="rId3"/>
    <p:sldId id="345" r:id="rId4"/>
    <p:sldId id="353" r:id="rId5"/>
    <p:sldId id="334" r:id="rId6"/>
    <p:sldId id="307" r:id="rId7"/>
    <p:sldId id="308" r:id="rId8"/>
    <p:sldId id="309" r:id="rId9"/>
    <p:sldId id="310" r:id="rId10"/>
    <p:sldId id="299" r:id="rId11"/>
    <p:sldId id="312" r:id="rId12"/>
    <p:sldId id="315" r:id="rId13"/>
    <p:sldId id="317" r:id="rId14"/>
    <p:sldId id="316" r:id="rId15"/>
    <p:sldId id="318" r:id="rId16"/>
    <p:sldId id="322" r:id="rId17"/>
    <p:sldId id="311" r:id="rId18"/>
    <p:sldId id="323" r:id="rId19"/>
    <p:sldId id="320" r:id="rId20"/>
    <p:sldId id="327" r:id="rId21"/>
    <p:sldId id="347" r:id="rId22"/>
    <p:sldId id="352" r:id="rId23"/>
    <p:sldId id="328" r:id="rId24"/>
    <p:sldId id="329" r:id="rId25"/>
    <p:sldId id="330" r:id="rId26"/>
    <p:sldId id="331" r:id="rId27"/>
    <p:sldId id="338" r:id="rId28"/>
    <p:sldId id="333" r:id="rId29"/>
    <p:sldId id="340" r:id="rId30"/>
    <p:sldId id="336" r:id="rId31"/>
    <p:sldId id="341" r:id="rId32"/>
    <p:sldId id="343" r:id="rId33"/>
    <p:sldId id="342" r:id="rId34"/>
    <p:sldId id="269" r:id="rId35"/>
    <p:sldId id="350" r:id="rId36"/>
    <p:sldId id="351" r:id="rId37"/>
    <p:sldId id="339" r:id="rId38"/>
    <p:sldId id="346" r:id="rId39"/>
    <p:sldId id="313" r:id="rId40"/>
    <p:sldId id="348" r:id="rId41"/>
    <p:sldId id="306" r:id="rId42"/>
    <p:sldId id="349" r:id="rId43"/>
    <p:sldId id="276" r:id="rId4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F39-D51C-4E83-A55F-F58FD749E3F1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A76B-E1B3-4363-8202-A4588B684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oriya.net/software/vi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A8%E3%83%87%E3%82%A3%E3%82%BF%E6%88%A6%E4%BA%89" TargetMode="External"/><Relationship Id="rId4" Type="http://schemas.openxmlformats.org/officeDocument/2006/relationships/hyperlink" Target="http://deris.hatenablog.jp/entry/2014/05/20/23580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log.net/windows-font-inconsolata-meiryoke-rink" TargetMode="External"/><Relationship Id="rId2" Type="http://schemas.openxmlformats.org/officeDocument/2006/relationships/hyperlink" Target="http://blog.ayakix.com/2009/12/imeon-offautohotkey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2015/11/17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知創センター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()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最初は通常モード、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など入力で挿入モードに。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通常モードでは文字入力ができない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506650"/>
            <a:ext cx="7920000" cy="4488009"/>
            <a:chOff x="1043608" y="1506650"/>
            <a:chExt cx="7920000" cy="44880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506650"/>
              <a:ext cx="7920000" cy="4488009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860032" y="3155907"/>
              <a:ext cx="24581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私が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Vim</a:t>
              </a:r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を学習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55776" y="3569193"/>
              <a:ext cx="17380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した経緯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67011" y="315590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発表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602034"/>
            <a:ext cx="6264696" cy="132343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打鍵数や指の負担を考えた設計？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5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「わけわからなくなったらとりあえず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で大体何とかなる」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→恐怖心はかなり減った。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hjkl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＝←↑↓→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$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87624" y="1592796"/>
            <a:ext cx="7344816" cy="291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習得のために色々やって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レジスタ</a:t>
            </a:r>
            <a:r>
              <a:rPr lang="ja-JP" altLang="en-US" sz="3600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なるものを知る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実質的に拡張クリップボード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◆便利なコマンド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＊：カーソル位置の単語で検索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◆便利な仕様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置換コマンドで対象ワードを省略すると、事前に検索していたワードが対象に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15616" y="1543050"/>
            <a:ext cx="7920000" cy="4455000"/>
            <a:chOff x="1115616" y="1543050"/>
            <a:chExt cx="7920000" cy="4455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43050"/>
              <a:ext cx="7920000" cy="44550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71800" y="3539717"/>
              <a:ext cx="833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画面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103508" y="3284984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103508" y="3429000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87624" y="450912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ここまで学んだことの組み合わせ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もっと便利に使える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ｙ＝ヤンク（コピー）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ｄ＝削除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ｃ＝カット（文字を削除し挿入モード）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＋</a:t>
            </a:r>
            <a:endParaRPr lang="en-US" altLang="ja-JP" b="1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ｗ＝単語単位に移動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０、＾＝行頭、行末へ移動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ｆ＜単語＞＝＜単語＞へ移動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・の繰り返しで楽しかったです。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学びの良いサイクル！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左カーブ矢印 1"/>
          <p:cNvSpPr/>
          <p:nvPr/>
        </p:nvSpPr>
        <p:spPr>
          <a:xfrm flipV="1">
            <a:off x="6156176" y="1844824"/>
            <a:ext cx="1404156" cy="36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27984" y="5260558"/>
            <a:ext cx="45720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もうちょっと触ってみよう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カスタマイズもいろいろできます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~/.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ネットで出てくるものをコピペするだけでそれなりに形に。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ja-JP" altLang="en-US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2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の利点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・歴史が長いので、参考資料が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超豊富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・多機能なわりに軽い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・とにかく打鍵数を減らそうという設計になっている・・・と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・多機能なので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慣れると楽しい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＆習熟すれば入力早くなりそう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の欠点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・やっぱり最初はとっつきにくい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・日本語文書の修正には向かない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unicode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妙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・キーバインドが特殊なので慣れると後戻りできなさそう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エディタ宗教戦争に巻き込まれる</a:t>
            </a:r>
            <a:endParaRPr lang="en-US" altLang="ja-JP" strike="sngStrike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06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を学んだことによる効果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・簡単なファイル操作などは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コマンドラインでやることが増えた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・左手の小指の負担が減った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excel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などがさらに嫌いになった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反省、今後の目標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976664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・まだまだ触ってない機能がある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・ネットの情報しか見ていないので、参考書籍を見てみるのもいいかも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・エディタに慣れるのはいいけど、折角だし何か書かないと意味ない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エディタ宗教戦争に備えて</a:t>
            </a:r>
            <a:endParaRPr lang="en-US" altLang="ja-JP" strike="sngStrike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もちょっと触ってみたい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・ウガンダに募金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28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同梱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プログラム開発に使う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ならこれで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よさそう。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●香り屋版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http://www.kaoriya.net/software/vim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Shift-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jis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が飛び交う日本語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環境ならこっちほうがいいかも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7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ホントはもっと沢山ある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●ぼく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●エディタ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戦争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-Wikipedia</a:t>
            </a: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https://ja.wikipedia.org/wiki/%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E3%82%A8%E3%83%87%E3%82%A3%E3%82%BF%E6%88%A6%E4%BA%89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（ヴィムまたはヴィアイエム）は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派生し、発展した高機能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なテキストエディタで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とともに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環境で人気のあるエディタ。マウスやカーソルキーを使わないのが特徴。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（参考）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448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第三部　総括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9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総括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・開発環境を色々整備するのは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楽しい。</a:t>
            </a: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凝りだすと時間が飛ぶ</a:t>
            </a: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楽しい。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blog.ayakix.com/2009/12/imeon-offautohotkey.html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www.progresslog.net/windows-font-inconsolata-meiryoke-rink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Windows10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ではコマンドプロンプトが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かなり改善されたらしいです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0844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4941168"/>
            <a:ext cx="7818072" cy="17281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を触った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系のコマンドを少し覚えた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のコマンドプロンプトに戻った結果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のコマンドプロンプトに戻った結果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475656" y="1052736"/>
            <a:ext cx="7210426" cy="4686300"/>
            <a:chOff x="1475656" y="1052736"/>
            <a:chExt cx="7210426" cy="4686300"/>
          </a:xfrm>
        </p:grpSpPr>
        <p:pic>
          <p:nvPicPr>
            <p:cNvPr id="2051" name="Picture 3" descr="D:\tool\uwsc48e\cap\c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052736"/>
              <a:ext cx="7210426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216374" y="3103532"/>
              <a:ext cx="31558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altLang="ja-JP" sz="7200" b="1" dirty="0"/>
                <a:t>(#^ω</a:t>
              </a:r>
              <a:r>
                <a:rPr lang="el-GR" altLang="ja-JP" sz="7200" b="1" dirty="0" smtClean="0"/>
                <a:t>^)</a:t>
              </a:r>
              <a:endParaRPr lang="el-GR" altLang="ja-JP" sz="7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2460</TotalTime>
  <Words>1243</Words>
  <Application>Microsoft Office PowerPoint</Application>
  <PresentationFormat>画面に合わせる (4:3)</PresentationFormat>
  <Paragraphs>278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3" baseType="lpstr">
      <vt:lpstr>HGｺﾞｼｯｸE</vt:lpstr>
      <vt:lpstr>ＭＳ Ｐゴシック</vt:lpstr>
      <vt:lpstr>メイリオ</vt:lpstr>
      <vt:lpstr>Calibri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PowerPoint プレゼンテーション</vt:lpstr>
      <vt:lpstr>PowerPoint プレゼンテーション</vt:lpstr>
      <vt:lpstr>はじめに</vt:lpstr>
      <vt:lpstr>第一部　Vimとの出会い 　　　～コマンドプロンプト改造～</vt:lpstr>
      <vt:lpstr>背景</vt:lpstr>
      <vt:lpstr>PowerPoint プレゼンテーション</vt:lpstr>
      <vt:lpstr>PowerPoint プレゼンテーション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で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色々調べて使ってみる</vt:lpstr>
      <vt:lpstr>習得のために色々やってみる</vt:lpstr>
      <vt:lpstr>習得のために色々やってみる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総合的に</vt:lpstr>
      <vt:lpstr>総合的に</vt:lpstr>
      <vt:lpstr>補遺</vt:lpstr>
      <vt:lpstr>Vimの利点</vt:lpstr>
      <vt:lpstr>Vimの欠点</vt:lpstr>
      <vt:lpstr>Vimを学んだことによる効果</vt:lpstr>
      <vt:lpstr>反省、今後の目標</vt:lpstr>
      <vt:lpstr>使ったvim</vt:lpstr>
      <vt:lpstr>参考サイト(ホントはもっと沢山ある)</vt:lpstr>
      <vt:lpstr>第三部　総括</vt:lpstr>
      <vt:lpstr>総括</vt:lpstr>
      <vt:lpstr>補足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242</cp:revision>
  <dcterms:created xsi:type="dcterms:W3CDTF">2013-08-04T17:15:54Z</dcterms:created>
  <dcterms:modified xsi:type="dcterms:W3CDTF">2015-12-02T00:37:12Z</dcterms:modified>
</cp:coreProperties>
</file>