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269" r:id="rId13"/>
    <p:sldId id="305" r:id="rId14"/>
    <p:sldId id="306" r:id="rId15"/>
    <p:sldId id="311" r:id="rId16"/>
    <p:sldId id="307" r:id="rId17"/>
    <p:sldId id="308" r:id="rId18"/>
    <p:sldId id="310" r:id="rId19"/>
    <p:sldId id="277" r:id="rId20"/>
    <p:sldId id="276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GIMP</a:t>
            </a:r>
            <a:r>
              <a:rPr lang="ja-JP" altLang="en-US" dirty="0" smtClean="0"/>
              <a:t>を使ってみた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/>
              <a:t>+Scheme</a:t>
            </a:r>
            <a:r>
              <a:rPr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2016/7</a:t>
            </a:r>
          </a:p>
          <a:p>
            <a:r>
              <a:rPr kumimoji="1" lang="ja-JP" altLang="en-US" dirty="0" smtClean="0"/>
              <a:t>ちそう）鈴木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442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1600" dirty="0"/>
              <a:t>慣れない</a:t>
            </a:r>
            <a:r>
              <a:rPr lang="ja-JP" altLang="en-US" sz="1600" dirty="0" smtClean="0"/>
              <a:t>と</a:t>
            </a:r>
            <a:r>
              <a:rPr lang="ja-JP" altLang="en-US" sz="1600" dirty="0"/>
              <a:t>戸惑う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305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多機能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レイヤー機能、独自保存形式など戸惑う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習得に時間がかかりそう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言語で記述する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に対話型コンソールあり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Python,Perl,Tcl,Ruby</a:t>
            </a:r>
            <a:r>
              <a:rPr lang="ja-JP" altLang="en-US" dirty="0" smtClean="0"/>
              <a:t>の拡張もあるらしい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88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の方言の一つで、現在でもよく使われる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・なんか古い言語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・括弧で囲う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・ポーランド記法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3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1+2+3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引数を取る関数</a:t>
            </a:r>
            <a:r>
              <a:rPr lang="en-US" altLang="ja-JP" dirty="0" smtClean="0"/>
              <a:t>f</a:t>
            </a:r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f arg1 arg2 arg3)</a:t>
            </a:r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1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こんなかんじになりました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8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動作ミル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58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多機能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レイヤー機能、独自保存形式など戸惑う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習得に時間がかかりそう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日本語ドキュメント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https://docs.gimp.org/ja/index.html</a:t>
            </a:r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オープンソースの画像編集</a:t>
            </a:r>
            <a:r>
              <a:rPr lang="ja-JP" altLang="en-US" dirty="0"/>
              <a:t>ソフト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b="1" dirty="0" smtClean="0"/>
              <a:t>(G</a:t>
            </a:r>
            <a:r>
              <a:rPr lang="en-US" altLang="ja-JP" dirty="0" smtClean="0"/>
              <a:t>NU </a:t>
            </a:r>
            <a:r>
              <a:rPr lang="en-US" altLang="ja-JP" b="1" dirty="0"/>
              <a:t>I</a:t>
            </a:r>
            <a:r>
              <a:rPr lang="en-US" altLang="ja-JP" dirty="0"/>
              <a:t>mage </a:t>
            </a:r>
            <a:r>
              <a:rPr lang="en-US" altLang="ja-JP" b="1" dirty="0"/>
              <a:t>M</a:t>
            </a:r>
            <a:r>
              <a:rPr lang="en-US" altLang="ja-JP" dirty="0"/>
              <a:t>anipulation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rogram)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・フリーの画像編集ソフトとしては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超多機能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・クロスプラットフォーム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・かなり有名だと思う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・スクリプトも書ける（後述）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284992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7674056" cy="532859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/>
              <a:t>最近手順書作成とかで</a:t>
            </a: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画像をいじることがあった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dirty="0" smtClean="0"/>
              <a:t>標準のペイント</a:t>
            </a:r>
            <a:r>
              <a:rPr lang="ja-JP" altLang="en-US" dirty="0"/>
              <a:t>糞杉</a:t>
            </a:r>
            <a:endParaRPr lang="ja-JP" altLang="en-US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11960" y="2827106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/>
              <a:t>②</a:t>
            </a:r>
            <a:r>
              <a:rPr lang="ja-JP" altLang="en-US" sz="3600" dirty="0" smtClean="0"/>
              <a:t>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③</a:t>
            </a:r>
            <a:r>
              <a:rPr lang="ja-JP" altLang="en-US" sz="3600" dirty="0" smtClean="0"/>
              <a:t>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/>
          </a:p>
          <a:p>
            <a:pPr marL="82296" indent="0">
              <a:buNone/>
            </a:pPr>
            <a:r>
              <a:rPr lang="en-US" altLang="ja-JP" sz="1100" dirty="0"/>
              <a:t>(</a:t>
            </a:r>
            <a:r>
              <a:rPr lang="ja-JP" altLang="en-US" sz="1100" dirty="0"/>
              <a:t>これだけ</a:t>
            </a:r>
            <a:r>
              <a:rPr lang="en-US" altLang="ja-JP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とりあえず使ってみた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50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機能</a:t>
            </a:r>
            <a:r>
              <a:rPr lang="ja-JP" altLang="en-US" sz="4400" dirty="0" smtClean="0"/>
              <a:t>が多すぎてよくわからない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17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dirty="0"/>
              <a:t>範囲</a:t>
            </a:r>
            <a:r>
              <a:rPr lang="ja-JP" altLang="en-US" dirty="0" smtClean="0"/>
              <a:t>選択→右クリックメニュー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→画像→キャンバスを選択範囲に合わせる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②特定の部分を黒く塗る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範囲</a:t>
            </a:r>
            <a:r>
              <a:rPr lang="ja-JP" altLang="en-US" sz="3600" dirty="0" smtClean="0"/>
              <a:t>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kumimoji="1" lang="ja-JP" altLang="en-US" sz="3600" dirty="0" smtClean="0"/>
              <a:t>→編集→描画色で塗りつぶす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en-US" altLang="ja-JP" sz="3600" dirty="0" smtClean="0"/>
              <a:t>※</a:t>
            </a:r>
            <a:r>
              <a:rPr lang="ja-JP" altLang="en-US" sz="3600" dirty="0" smtClean="0"/>
              <a:t>あらかじめ描画色を黒にしておく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③モザイク処理とかできたら面白そう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 smtClean="0"/>
              <a:t>範囲選択→右クリックメニュー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sz="3600" dirty="0" smtClean="0"/>
              <a:t>→フィルター→ぼかし→モザイク処理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1770</TotalTime>
  <Words>275</Words>
  <Application>Microsoft Office PowerPoint</Application>
  <PresentationFormat>画面に合わせる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HGｺﾞｼｯｸE</vt:lpstr>
      <vt:lpstr>Arial</vt:lpstr>
      <vt:lpstr>Gill Sans MT</vt:lpstr>
      <vt:lpstr>Verdana</vt:lpstr>
      <vt:lpstr>Wingdings 2</vt:lpstr>
      <vt:lpstr>フレッシュ</vt:lpstr>
      <vt:lpstr>GIMPを使ってみた 　　+Scheme言語</vt:lpstr>
      <vt:lpstr>GIMP</vt:lpstr>
      <vt:lpstr>理由</vt:lpstr>
      <vt:lpstr>やりたいこと</vt:lpstr>
      <vt:lpstr>PowerPoint プレゼンテーション</vt:lpstr>
      <vt:lpstr>PowerPoint プレゼンテーション</vt:lpstr>
      <vt:lpstr>やりたいこと</vt:lpstr>
      <vt:lpstr>やりたいこと</vt:lpstr>
      <vt:lpstr>やりたいこと</vt:lpstr>
      <vt:lpstr>PowerPoint プレゼンテーション</vt:lpstr>
      <vt:lpstr>PowerPoint プレゼンテーション</vt:lpstr>
      <vt:lpstr>ここまでの感想</vt:lpstr>
      <vt:lpstr>Script-Fu</vt:lpstr>
      <vt:lpstr>Scheme言語</vt:lpstr>
      <vt:lpstr>Scheme言語</vt:lpstr>
      <vt:lpstr>Scheme言語</vt:lpstr>
      <vt:lpstr>Scheme言語</vt:lpstr>
      <vt:lpstr>感想２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99</cp:revision>
  <dcterms:created xsi:type="dcterms:W3CDTF">2013-08-04T17:15:54Z</dcterms:created>
  <dcterms:modified xsi:type="dcterms:W3CDTF">2016-07-04T07:47:13Z</dcterms:modified>
</cp:coreProperties>
</file>