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99" r:id="rId4"/>
    <p:sldId id="300" r:id="rId5"/>
    <p:sldId id="298" r:id="rId6"/>
    <p:sldId id="301" r:id="rId7"/>
    <p:sldId id="265" r:id="rId8"/>
    <p:sldId id="258" r:id="rId9"/>
    <p:sldId id="274" r:id="rId10"/>
    <p:sldId id="259" r:id="rId11"/>
    <p:sldId id="297" r:id="rId12"/>
    <p:sldId id="277" r:id="rId13"/>
    <p:sldId id="271" r:id="rId14"/>
    <p:sldId id="269" r:id="rId15"/>
    <p:sldId id="276"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4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432560" y="359898"/>
            <a:ext cx="7406640" cy="1472184"/>
          </a:xfrm>
        </p:spPr>
        <p:txBody>
          <a:bodyPr anchor="b"/>
          <a:lstStyle>
            <a:lvl1pPr algn="l">
              <a:defRPr/>
            </a:lvl1pPr>
            <a:extLst/>
          </a:lstStyle>
          <a:p>
            <a:r>
              <a:rPr kumimoji="0" lang="ja-JP" altLang="en-US" smtClean="0"/>
              <a:t>マスター タイトルの書式設定</a:t>
            </a:r>
            <a:endParaRPr kumimoji="0" lang="en-US"/>
          </a:p>
        </p:txBody>
      </p:sp>
      <p:sp>
        <p:nvSpPr>
          <p:cNvPr id="22" name="サブタイトル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sp>
        <p:nvSpPr>
          <p:cNvPr id="7" name="日付プレースホルダー 6"/>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20" name="フッター プレースホルダー 19"/>
          <p:cNvSpPr>
            <a:spLocks noGrp="1"/>
          </p:cNvSpPr>
          <p:nvPr>
            <p:ph type="ftr" sz="quarter" idx="11"/>
          </p:nvPr>
        </p:nvSpPr>
        <p:spPr/>
        <p:txBody>
          <a:bodyPr/>
          <a:lstStyle>
            <a:extLst/>
          </a:lstStyle>
          <a:p>
            <a:endParaRPr kumimoji="1" lang="ja-JP" altLang="en-US"/>
          </a:p>
        </p:txBody>
      </p:sp>
      <p:sp>
        <p:nvSpPr>
          <p:cNvPr id="10" name="スライド番号プレースホルダー 9"/>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8" name="円/楕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274639"/>
            <a:ext cx="1828800" cy="5851525"/>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143000" y="274640"/>
            <a:ext cx="5562600" cy="5851525"/>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10" name="正方形/長方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nchor="ct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正方形/長方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付プレースホルダー 1"/>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6" name="正方形/長方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extLst/>
          </a:lstStyle>
          <a:p>
            <a:fld id="{39378AC4-C49C-4159-B332-7738B007311C}" type="datetimeFigureOut">
              <a:rPr kumimoji="1" lang="ja-JP" altLang="en-US" smtClean="0"/>
              <a:t>2014/7/18</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2807F6FE-AE56-4B37-833F-E5603C568A2C}" type="slidenum">
              <a:rPr kumimoji="1" lang="ja-JP" altLang="en-US" smtClean="0"/>
              <a:t>‹#›</a:t>
            </a:fld>
            <a:endParaRPr kumimoji="1" lang="ja-JP" altLang="en-US"/>
          </a:p>
        </p:txBody>
      </p:sp>
      <p:sp>
        <p:nvSpPr>
          <p:cNvPr id="8" name="正方形/長方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図プレースホルダー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ja-JP" altLang="en-US" smtClean="0"/>
              <a:t>アイコンをクリックして図を追加</a:t>
            </a:r>
            <a:endParaRPr kumimoji="0" lang="en-US" dirty="0"/>
          </a:p>
        </p:txBody>
      </p:sp>
      <p:sp>
        <p:nvSpPr>
          <p:cNvPr id="9" name="フローチャート: 処理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フローチャート: 処理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テキスト プレースホルダー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パイ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ドーナツ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正方形/長方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タイトル プレースホルダー 4"/>
          <p:cNvSpPr>
            <a:spLocks noGrp="1"/>
          </p:cNvSpPr>
          <p:nvPr>
            <p:ph type="title"/>
          </p:nvPr>
        </p:nvSpPr>
        <p:spPr>
          <a:xfrm>
            <a:off x="1435608" y="274638"/>
            <a:ext cx="7498080" cy="1143000"/>
          </a:xfrm>
          <a:prstGeom prst="rect">
            <a:avLst/>
          </a:prstGeom>
        </p:spPr>
        <p:txBody>
          <a:bodyPr anchor="ctr">
            <a:normAutofit/>
          </a:bodyPr>
          <a:lstStyle>
            <a:extLst/>
          </a:lstStyle>
          <a:p>
            <a:r>
              <a:rPr kumimoji="0" lang="ja-JP" altLang="en-US" smtClean="0"/>
              <a:t>マスター タイトルの書式設定</a:t>
            </a:r>
            <a:endParaRPr kumimoji="0" lang="en-US"/>
          </a:p>
        </p:txBody>
      </p:sp>
      <p:sp>
        <p:nvSpPr>
          <p:cNvPr id="9" name="テキスト プレースホルダー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4" name="日付プレースホルダー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9378AC4-C49C-4159-B332-7738B007311C}" type="datetimeFigureOut">
              <a:rPr kumimoji="1" lang="ja-JP" altLang="en-US" smtClean="0"/>
              <a:t>2014/7/18</a:t>
            </a:fld>
            <a:endParaRPr kumimoji="1" lang="ja-JP" altLang="en-US"/>
          </a:p>
        </p:txBody>
      </p:sp>
      <p:sp>
        <p:nvSpPr>
          <p:cNvPr id="10" name="フッター プレースホルダー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1" lang="ja-JP" altLang="en-US"/>
          </a:p>
        </p:txBody>
      </p:sp>
      <p:sp>
        <p:nvSpPr>
          <p:cNvPr id="22" name="スライド番号プレースホルダー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807F6FE-AE56-4B37-833F-E5603C568A2C}" type="slidenum">
              <a:rPr kumimoji="1" lang="ja-JP" altLang="en-US" smtClean="0"/>
              <a:t>‹#›</a:t>
            </a:fld>
            <a:endParaRPr kumimoji="1" lang="ja-JP" altLang="en-US"/>
          </a:p>
        </p:txBody>
      </p:sp>
      <p:sp>
        <p:nvSpPr>
          <p:cNvPr id="15" name="正方形/長方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1"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1"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1"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1"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1"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1"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32560" y="1556792"/>
            <a:ext cx="7406640" cy="1472184"/>
          </a:xfrm>
        </p:spPr>
        <p:txBody>
          <a:bodyPr>
            <a:normAutofit/>
          </a:bodyPr>
          <a:lstStyle/>
          <a:p>
            <a:r>
              <a:rPr lang="en-US" altLang="ja-JP" dirty="0" err="1" smtClean="0"/>
              <a:t>monaca</a:t>
            </a:r>
            <a:r>
              <a:rPr lang="ja-JP" altLang="en-US" dirty="0" smtClean="0"/>
              <a:t>でかんたんスマホアプリ開発</a:t>
            </a:r>
            <a:endParaRPr kumimoji="1" lang="ja-JP" altLang="en-US" dirty="0"/>
          </a:p>
        </p:txBody>
      </p:sp>
      <p:sp>
        <p:nvSpPr>
          <p:cNvPr id="3" name="サブタイトル 2"/>
          <p:cNvSpPr>
            <a:spLocks noGrp="1"/>
          </p:cNvSpPr>
          <p:nvPr>
            <p:ph type="subTitle" idx="1"/>
          </p:nvPr>
        </p:nvSpPr>
        <p:spPr>
          <a:xfrm>
            <a:off x="1432560" y="4797152"/>
            <a:ext cx="7406640" cy="1752600"/>
          </a:xfrm>
        </p:spPr>
        <p:txBody>
          <a:bodyPr/>
          <a:lstStyle/>
          <a:p>
            <a:r>
              <a:rPr kumimoji="1" lang="en-US" altLang="ja-JP" dirty="0" smtClean="0"/>
              <a:t>2014/7/22</a:t>
            </a:r>
          </a:p>
          <a:p>
            <a:r>
              <a:rPr kumimoji="1" lang="ja-JP" altLang="en-US" dirty="0" smtClean="0"/>
              <a:t>４－３－１）鈴木</a:t>
            </a:r>
            <a:endParaRPr kumimoji="1" lang="ja-JP" altLang="en-US" dirty="0"/>
          </a:p>
        </p:txBody>
      </p:sp>
    </p:spTree>
    <p:extLst>
      <p:ext uri="{BB962C8B-B14F-4D97-AF65-F5344CB8AC3E}">
        <p14:creationId xmlns:p14="http://schemas.microsoft.com/office/powerpoint/2010/main" val="419858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274638"/>
            <a:ext cx="7890080" cy="1143000"/>
          </a:xfrm>
        </p:spPr>
        <p:txBody>
          <a:bodyPr>
            <a:normAutofit fontScale="90000"/>
          </a:bodyPr>
          <a:lstStyle/>
          <a:p>
            <a:r>
              <a:rPr kumimoji="1" lang="ja-JP" altLang="en-US" dirty="0" smtClean="0"/>
              <a:t>スケジュール機能を使ってみよう</a:t>
            </a:r>
            <a:endParaRPr kumimoji="1" lang="ja-JP" altLang="en-US" dirty="0"/>
          </a:p>
        </p:txBody>
      </p:sp>
      <p:sp>
        <p:nvSpPr>
          <p:cNvPr id="3" name="コンテンツ プレースホルダー 2"/>
          <p:cNvSpPr>
            <a:spLocks noGrp="1"/>
          </p:cNvSpPr>
          <p:nvPr>
            <p:ph idx="1"/>
          </p:nvPr>
        </p:nvSpPr>
        <p:spPr/>
        <p:txBody>
          <a:bodyPr/>
          <a:lstStyle/>
          <a:p>
            <a:pPr marL="82296" indent="0">
              <a:buNone/>
            </a:pPr>
            <a:r>
              <a:rPr kumimoji="1" lang="ja-JP" altLang="en-US" dirty="0" smtClean="0"/>
              <a:t>　共有フォルダとかのパスを毎日</a:t>
            </a:r>
            <a:endParaRPr kumimoji="1" lang="en-US" altLang="ja-JP" dirty="0" smtClean="0"/>
          </a:p>
          <a:p>
            <a:pPr marL="82296" indent="0">
              <a:buNone/>
            </a:pPr>
            <a:r>
              <a:rPr lang="ja-JP" altLang="en-US" dirty="0"/>
              <a:t>　</a:t>
            </a:r>
            <a:r>
              <a:rPr lang="ja-JP" altLang="en-US" dirty="0" smtClean="0"/>
              <a:t>　</a:t>
            </a:r>
            <a:r>
              <a:rPr lang="ja-JP" altLang="en-US" dirty="0" err="1" smtClean="0"/>
              <a:t>入れるのめん</a:t>
            </a:r>
            <a:r>
              <a:rPr lang="ja-JP" altLang="en-US" dirty="0" smtClean="0"/>
              <a:t>どい・・・</a:t>
            </a:r>
            <a:endParaRPr kumimoji="1" lang="ja-JP" altLang="en-US" dirty="0"/>
          </a:p>
        </p:txBody>
      </p:sp>
      <p:pic>
        <p:nvPicPr>
          <p:cNvPr id="1026" name="Picture 2" descr="C:\Users\Owner\AppData\Local\Microsoft\Windows\Temporary Internet Files\Content.IE5\1HM80ABI\MC9002234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780928"/>
            <a:ext cx="1489558" cy="1729130"/>
          </a:xfrm>
          <a:prstGeom prst="rect">
            <a:avLst/>
          </a:prstGeom>
          <a:noFill/>
          <a:extLst>
            <a:ext uri="{909E8E84-426E-40DD-AFC4-6F175D3DCCD1}">
              <a14:hiddenFill xmlns:a14="http://schemas.microsoft.com/office/drawing/2010/main">
                <a:solidFill>
                  <a:srgbClr val="FFFFFF"/>
                </a:solidFill>
              </a14:hiddenFill>
            </a:ext>
          </a:extLst>
        </p:spPr>
      </p:pic>
      <p:sp>
        <p:nvSpPr>
          <p:cNvPr id="4" name="雲形吹き出し 3"/>
          <p:cNvSpPr/>
          <p:nvPr/>
        </p:nvSpPr>
        <p:spPr>
          <a:xfrm>
            <a:off x="1187624" y="1124744"/>
            <a:ext cx="7488832" cy="1656184"/>
          </a:xfrm>
          <a:prstGeom prst="cloudCallout">
            <a:avLst>
              <a:gd name="adj1" fmla="val -25844"/>
              <a:gd name="adj2" fmla="val 656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5623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274638"/>
            <a:ext cx="7890080" cy="1143000"/>
          </a:xfrm>
        </p:spPr>
        <p:txBody>
          <a:bodyPr>
            <a:normAutofit fontScale="90000"/>
          </a:bodyPr>
          <a:lstStyle/>
          <a:p>
            <a:r>
              <a:rPr kumimoji="1" lang="ja-JP" altLang="en-US" dirty="0" smtClean="0"/>
              <a:t>スケジュール機能を使ってみよう</a:t>
            </a:r>
            <a:endParaRPr kumimoji="1" lang="ja-JP" altLang="en-US" dirty="0"/>
          </a:p>
        </p:txBody>
      </p:sp>
      <p:sp>
        <p:nvSpPr>
          <p:cNvPr id="3" name="コンテンツ プレースホルダー 2"/>
          <p:cNvSpPr>
            <a:spLocks noGrp="1"/>
          </p:cNvSpPr>
          <p:nvPr>
            <p:ph idx="1"/>
          </p:nvPr>
        </p:nvSpPr>
        <p:spPr/>
        <p:txBody>
          <a:bodyPr/>
          <a:lstStyle/>
          <a:p>
            <a:pPr marL="82296" indent="0">
              <a:buNone/>
            </a:pPr>
            <a:r>
              <a:rPr kumimoji="1" lang="ja-JP" altLang="en-US" dirty="0" smtClean="0"/>
              <a:t>　共有フォルダとかのパスを毎日</a:t>
            </a:r>
            <a:endParaRPr kumimoji="1" lang="en-US" altLang="ja-JP" dirty="0" smtClean="0"/>
          </a:p>
          <a:p>
            <a:pPr marL="82296" indent="0">
              <a:buNone/>
            </a:pPr>
            <a:r>
              <a:rPr lang="ja-JP" altLang="en-US" dirty="0"/>
              <a:t>　</a:t>
            </a:r>
            <a:r>
              <a:rPr lang="ja-JP" altLang="en-US" dirty="0" smtClean="0"/>
              <a:t>　</a:t>
            </a:r>
            <a:r>
              <a:rPr lang="ja-JP" altLang="en-US" dirty="0" err="1" smtClean="0"/>
              <a:t>入れるのめん</a:t>
            </a:r>
            <a:r>
              <a:rPr lang="ja-JP" altLang="en-US" dirty="0" smtClean="0"/>
              <a:t>どい・・・</a:t>
            </a:r>
            <a:endParaRPr lang="en-US" altLang="ja-JP" dirty="0"/>
          </a:p>
          <a:p>
            <a:pPr marL="82296" indent="0">
              <a:buNone/>
            </a:pPr>
            <a:endParaRPr lang="en-US" altLang="ja-JP" dirty="0"/>
          </a:p>
          <a:p>
            <a:pPr marL="82296" indent="0">
              <a:buNone/>
            </a:pPr>
            <a:endParaRPr lang="en-US" altLang="ja-JP" dirty="0"/>
          </a:p>
          <a:p>
            <a:pPr marL="82296" indent="0">
              <a:buNone/>
            </a:pPr>
            <a:endParaRPr lang="en-US" altLang="ja-JP" dirty="0"/>
          </a:p>
          <a:p>
            <a:pPr marL="82296" indent="0">
              <a:buNone/>
            </a:pPr>
            <a:r>
              <a:rPr lang="ja-JP" altLang="en-US" dirty="0"/>
              <a:t>　　　　パス入力画面が出たら</a:t>
            </a:r>
            <a:endParaRPr lang="en-US" altLang="ja-JP" dirty="0"/>
          </a:p>
          <a:p>
            <a:pPr marL="82296" indent="0">
              <a:buNone/>
            </a:pPr>
            <a:r>
              <a:rPr lang="ja-JP" altLang="en-US" dirty="0"/>
              <a:t>　　　　勝手に文字を入れてくれる</a:t>
            </a:r>
            <a:endParaRPr lang="en-US" altLang="ja-JP" dirty="0"/>
          </a:p>
          <a:p>
            <a:pPr marL="82296" indent="0">
              <a:buNone/>
            </a:pPr>
            <a:r>
              <a:rPr lang="ja-JP" altLang="en-US" dirty="0"/>
              <a:t>　　　　ようにしよう</a:t>
            </a:r>
          </a:p>
          <a:p>
            <a:pPr marL="82296" indent="0">
              <a:buNone/>
            </a:pPr>
            <a:endParaRPr kumimoji="1" lang="ja-JP" altLang="en-US" dirty="0"/>
          </a:p>
        </p:txBody>
      </p:sp>
      <p:pic>
        <p:nvPicPr>
          <p:cNvPr id="1026" name="Picture 2" descr="C:\Users\Owner\AppData\Local\Microsoft\Windows\Temporary Internet Files\Content.IE5\1HM80ABI\MC9002234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780928"/>
            <a:ext cx="1489558" cy="1729130"/>
          </a:xfrm>
          <a:prstGeom prst="rect">
            <a:avLst/>
          </a:prstGeom>
          <a:noFill/>
          <a:extLst>
            <a:ext uri="{909E8E84-426E-40DD-AFC4-6F175D3DCCD1}">
              <a14:hiddenFill xmlns:a14="http://schemas.microsoft.com/office/drawing/2010/main">
                <a:solidFill>
                  <a:srgbClr val="FFFFFF"/>
                </a:solidFill>
              </a14:hiddenFill>
            </a:ext>
          </a:extLst>
        </p:spPr>
      </p:pic>
      <p:sp>
        <p:nvSpPr>
          <p:cNvPr id="4" name="雲形吹き出し 3"/>
          <p:cNvSpPr/>
          <p:nvPr/>
        </p:nvSpPr>
        <p:spPr>
          <a:xfrm>
            <a:off x="1187624" y="1124744"/>
            <a:ext cx="7488832" cy="1656184"/>
          </a:xfrm>
          <a:prstGeom prst="cloudCallout">
            <a:avLst>
              <a:gd name="adj1" fmla="val -25844"/>
              <a:gd name="adj2" fmla="val 656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4211960" y="3325997"/>
            <a:ext cx="93610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8001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82296" indent="0">
              <a:buNone/>
            </a:pPr>
            <a:r>
              <a:rPr lang="en-US" altLang="ja-JP" dirty="0"/>
              <a:t>UWSC</a:t>
            </a:r>
            <a:r>
              <a:rPr lang="ja-JP" altLang="en-US" dirty="0"/>
              <a:t>　</a:t>
            </a:r>
            <a:r>
              <a:rPr lang="en-US" altLang="ja-JP" dirty="0"/>
              <a:t>/A</a:t>
            </a:r>
            <a:r>
              <a:rPr lang="ja-JP" altLang="en-US" dirty="0"/>
              <a:t>　</a:t>
            </a:r>
            <a:r>
              <a:rPr lang="en-US" altLang="ja-JP" dirty="0" err="1"/>
              <a:t>ORIGINAL.uws</a:t>
            </a:r>
            <a:r>
              <a:rPr lang="ja-JP" altLang="en-US" dirty="0"/>
              <a:t>　</a:t>
            </a:r>
            <a:r>
              <a:rPr lang="en-US" altLang="ja-JP" dirty="0" err="1" smtClean="0"/>
              <a:t>SCRAMBLED.uws</a:t>
            </a:r>
            <a:endParaRPr lang="en-US" altLang="ja-JP" dirty="0" smtClean="0"/>
          </a:p>
          <a:p>
            <a:pPr marL="82296" indent="0">
              <a:buNone/>
            </a:pPr>
            <a:endParaRPr kumimoji="1" lang="en-US" altLang="ja-JP" dirty="0"/>
          </a:p>
          <a:p>
            <a:pPr marL="82296" indent="0">
              <a:buNone/>
            </a:pPr>
            <a:endParaRPr lang="en-US" altLang="ja-JP" dirty="0" smtClean="0"/>
          </a:p>
          <a:p>
            <a:pPr marL="82296" indent="0">
              <a:buNone/>
            </a:pPr>
            <a:endParaRPr lang="en-US" altLang="ja-JP" dirty="0"/>
          </a:p>
          <a:p>
            <a:pPr marL="82296" indent="0">
              <a:buNone/>
            </a:pPr>
            <a:endParaRPr lang="en-US" altLang="ja-JP" dirty="0" smtClean="0"/>
          </a:p>
          <a:p>
            <a:pPr marL="82296" indent="0">
              <a:buNone/>
            </a:pPr>
            <a:r>
              <a:rPr lang="en-US" altLang="ja-JP" sz="1200" dirty="0" smtClean="0"/>
              <a:t>CUI</a:t>
            </a:r>
            <a:r>
              <a:rPr lang="ja-JP" altLang="en-US" sz="1200" dirty="0" smtClean="0"/>
              <a:t>で動かせるのって大事ですよね。</a:t>
            </a:r>
            <a:endParaRPr lang="en-US" altLang="ja-JP" sz="1200" dirty="0" smtClean="0"/>
          </a:p>
          <a:p>
            <a:pPr marL="82296" indent="0">
              <a:buNone/>
            </a:pPr>
            <a:r>
              <a:rPr kumimoji="1" lang="ja-JP" altLang="en-US" sz="800" dirty="0"/>
              <a:t>というかそれ</a:t>
            </a:r>
            <a:r>
              <a:rPr kumimoji="1" lang="ja-JP" altLang="en-US" sz="800" dirty="0" smtClean="0"/>
              <a:t>が普通・・・？</a:t>
            </a:r>
            <a:endParaRPr kumimoji="1" lang="en-US" altLang="ja-JP" sz="800" dirty="0" smtClean="0"/>
          </a:p>
        </p:txBody>
      </p:sp>
      <p:sp>
        <p:nvSpPr>
          <p:cNvPr id="4" name="タイトル 3"/>
          <p:cNvSpPr>
            <a:spLocks noGrp="1"/>
          </p:cNvSpPr>
          <p:nvPr>
            <p:ph type="title"/>
          </p:nvPr>
        </p:nvSpPr>
        <p:spPr/>
        <p:txBody>
          <a:bodyPr>
            <a:normAutofit fontScale="90000"/>
          </a:bodyPr>
          <a:lstStyle/>
          <a:p>
            <a:r>
              <a:rPr kumimoji="1" lang="ja-JP" altLang="en-US" dirty="0" smtClean="0"/>
              <a:t>可読できないようにもできます</a:t>
            </a:r>
            <a:endParaRPr kumimoji="1" lang="ja-JP" altLang="en-US" dirty="0"/>
          </a:p>
        </p:txBody>
      </p:sp>
    </p:spTree>
    <p:extLst>
      <p:ext uri="{BB962C8B-B14F-4D97-AF65-F5344CB8AC3E}">
        <p14:creationId xmlns:p14="http://schemas.microsoft.com/office/powerpoint/2010/main" val="3783224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やってないけどやりたかった</a:t>
            </a:r>
            <a:endParaRPr kumimoji="1" lang="ja-JP" altLang="en-US" dirty="0"/>
          </a:p>
        </p:txBody>
      </p:sp>
      <p:sp>
        <p:nvSpPr>
          <p:cNvPr id="3" name="コンテンツ プレースホルダー 2"/>
          <p:cNvSpPr>
            <a:spLocks noGrp="1"/>
          </p:cNvSpPr>
          <p:nvPr>
            <p:ph idx="1"/>
          </p:nvPr>
        </p:nvSpPr>
        <p:spPr>
          <a:xfrm>
            <a:off x="1435608" y="1447800"/>
            <a:ext cx="7498080" cy="5077544"/>
          </a:xfrm>
        </p:spPr>
        <p:txBody>
          <a:bodyPr>
            <a:normAutofit/>
          </a:bodyPr>
          <a:lstStyle/>
          <a:p>
            <a:r>
              <a:rPr kumimoji="1" lang="ja-JP" altLang="en-US" dirty="0" smtClean="0"/>
              <a:t>画像認識ができるらしい</a:t>
            </a:r>
            <a:endParaRPr kumimoji="1" lang="en-US" altLang="ja-JP" dirty="0" smtClean="0"/>
          </a:p>
          <a:p>
            <a:pPr marL="82296" indent="0">
              <a:buNone/>
            </a:pPr>
            <a:endParaRPr lang="en-US" altLang="ja-JP" dirty="0" smtClean="0"/>
          </a:p>
          <a:p>
            <a:r>
              <a:rPr lang="ja-JP" altLang="en-US" dirty="0" smtClean="0"/>
              <a:t>関数定義もできるので大き目なスクリプトも組めそう</a:t>
            </a:r>
            <a:endParaRPr lang="en-US" altLang="ja-JP" dirty="0" smtClean="0"/>
          </a:p>
          <a:p>
            <a:endParaRPr lang="en-US" altLang="ja-JP" dirty="0"/>
          </a:p>
          <a:p>
            <a:r>
              <a:rPr lang="ja-JP" altLang="en-US" dirty="0" smtClean="0"/>
              <a:t>ブラウザゲームで悪さもできます</a:t>
            </a:r>
            <a:endParaRPr lang="en-US" altLang="ja-JP" dirty="0"/>
          </a:p>
        </p:txBody>
      </p:sp>
    </p:spTree>
    <p:extLst>
      <p:ext uri="{BB962C8B-B14F-4D97-AF65-F5344CB8AC3E}">
        <p14:creationId xmlns:p14="http://schemas.microsoft.com/office/powerpoint/2010/main" val="168608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a:t>
            </a:r>
            <a:endParaRPr kumimoji="1" lang="ja-JP" altLang="en-US" dirty="0"/>
          </a:p>
        </p:txBody>
      </p:sp>
      <p:sp>
        <p:nvSpPr>
          <p:cNvPr id="6" name="コンテンツ プレースホルダー 2"/>
          <p:cNvSpPr>
            <a:spLocks noGrp="1"/>
          </p:cNvSpPr>
          <p:nvPr>
            <p:ph idx="1"/>
          </p:nvPr>
        </p:nvSpPr>
        <p:spPr>
          <a:xfrm>
            <a:off x="1435608" y="1447800"/>
            <a:ext cx="7498080" cy="5077544"/>
          </a:xfrm>
        </p:spPr>
        <p:txBody>
          <a:bodyPr>
            <a:normAutofit/>
          </a:bodyPr>
          <a:lstStyle/>
          <a:p>
            <a:r>
              <a:rPr kumimoji="1" lang="ja-JP" altLang="en-US" dirty="0" smtClean="0"/>
              <a:t>とりあえず動くものが簡単に作れて面白い</a:t>
            </a:r>
            <a:endParaRPr kumimoji="1" lang="en-US" altLang="ja-JP" dirty="0" smtClean="0"/>
          </a:p>
          <a:p>
            <a:endParaRPr lang="en-US" altLang="ja-JP" dirty="0" smtClean="0"/>
          </a:p>
          <a:p>
            <a:r>
              <a:rPr lang="ja-JP" altLang="en-US" dirty="0" smtClean="0"/>
              <a:t>すごい</a:t>
            </a:r>
            <a:endParaRPr lang="en-US" altLang="ja-JP" dirty="0" smtClean="0"/>
          </a:p>
          <a:p>
            <a:endParaRPr lang="en-US" altLang="ja-JP" dirty="0"/>
          </a:p>
          <a:p>
            <a:r>
              <a:rPr lang="ja-JP" altLang="en-US" dirty="0" smtClean="0"/>
              <a:t>ぶっちゃ</a:t>
            </a:r>
            <a:r>
              <a:rPr lang="ja-JP" altLang="en-US" dirty="0" err="1" smtClean="0"/>
              <a:t>け</a:t>
            </a:r>
            <a:r>
              <a:rPr lang="ja-JP" altLang="en-US" dirty="0" smtClean="0"/>
              <a:t>なんでもできそう</a:t>
            </a:r>
            <a:endParaRPr lang="en-US" altLang="ja-JP" dirty="0"/>
          </a:p>
        </p:txBody>
      </p:sp>
    </p:spTree>
    <p:extLst>
      <p:ext uri="{BB962C8B-B14F-4D97-AF65-F5344CB8AC3E}">
        <p14:creationId xmlns:p14="http://schemas.microsoft.com/office/powerpoint/2010/main" val="86855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35608" y="3068960"/>
            <a:ext cx="7498080" cy="3179440"/>
          </a:xfrm>
        </p:spPr>
        <p:txBody>
          <a:bodyPr/>
          <a:lstStyle/>
          <a:p>
            <a:pPr marL="82296" indent="0">
              <a:buNone/>
            </a:pPr>
            <a:r>
              <a:rPr kumimoji="1" lang="ja-JP" altLang="en-US" dirty="0" smtClean="0"/>
              <a:t>ご清聴ありがとうございました</a:t>
            </a:r>
            <a:endParaRPr kumimoji="1" lang="ja-JP" alt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80536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12" y="2924944"/>
            <a:ext cx="4545682" cy="4545682"/>
          </a:xfrm>
          <a:prstGeom prst="rect">
            <a:avLst/>
          </a:prstGeom>
        </p:spPr>
      </p:pic>
      <p:sp>
        <p:nvSpPr>
          <p:cNvPr id="6" name="雲形吹き出し 5"/>
          <p:cNvSpPr/>
          <p:nvPr/>
        </p:nvSpPr>
        <p:spPr>
          <a:xfrm>
            <a:off x="1043608" y="1052736"/>
            <a:ext cx="8068707" cy="2319779"/>
          </a:xfrm>
          <a:prstGeom prst="cloudCallout">
            <a:avLst>
              <a:gd name="adj1" fmla="val -17850"/>
              <a:gd name="adj2" fmla="val 70798"/>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なんか最近</a:t>
            </a:r>
            <a:r>
              <a:rPr kumimoji="1" lang="en-US" altLang="ja-JP" sz="2800" dirty="0" smtClean="0">
                <a:solidFill>
                  <a:schemeClr val="tx1"/>
                </a:solidFill>
              </a:rPr>
              <a:t>Android</a:t>
            </a:r>
            <a:r>
              <a:rPr kumimoji="1" lang="ja-JP" altLang="en-US" sz="2800" dirty="0" smtClean="0">
                <a:solidFill>
                  <a:schemeClr val="tx1"/>
                </a:solidFill>
              </a:rPr>
              <a:t>の発表とか多くてちょっと興味あるなー。</a:t>
            </a:r>
            <a:endParaRPr kumimoji="1" lang="en-US" altLang="ja-JP" sz="2800" dirty="0" smtClean="0">
              <a:solidFill>
                <a:schemeClr val="tx1"/>
              </a:solidFill>
            </a:endParaRPr>
          </a:p>
          <a:p>
            <a:pPr algn="ctr"/>
            <a:r>
              <a:rPr lang="ja-JP" altLang="en-US" sz="2800" dirty="0">
                <a:solidFill>
                  <a:schemeClr val="tx1"/>
                </a:solidFill>
              </a:rPr>
              <a:t>自分</a:t>
            </a:r>
            <a:r>
              <a:rPr lang="ja-JP" altLang="en-US" sz="2800" dirty="0" smtClean="0">
                <a:solidFill>
                  <a:schemeClr val="tx1"/>
                </a:solidFill>
              </a:rPr>
              <a:t>も</a:t>
            </a:r>
            <a:r>
              <a:rPr lang="ja-JP" altLang="en-US" sz="2800" dirty="0">
                <a:solidFill>
                  <a:schemeClr val="tx1"/>
                </a:solidFill>
              </a:rPr>
              <a:t>やってみようかなぁ</a:t>
            </a:r>
            <a:endParaRPr kumimoji="1" lang="ja-JP" altLang="en-US" sz="2800" dirty="0">
              <a:solidFill>
                <a:schemeClr val="tx1"/>
              </a:solidFill>
            </a:endParaRPr>
          </a:p>
        </p:txBody>
      </p:sp>
    </p:spTree>
    <p:extLst>
      <p:ext uri="{BB962C8B-B14F-4D97-AF65-F5344CB8AC3E}">
        <p14:creationId xmlns:p14="http://schemas.microsoft.com/office/powerpoint/2010/main" val="2486749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所持デバイス</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28" y="3290265"/>
            <a:ext cx="4545682" cy="4545682"/>
          </a:xfrm>
          <a:prstGeom prst="rect">
            <a:avLst/>
          </a:prstGeom>
        </p:spPr>
      </p:pic>
      <p:sp>
        <p:nvSpPr>
          <p:cNvPr id="6" name="雲形吹き出し 5"/>
          <p:cNvSpPr/>
          <p:nvPr/>
        </p:nvSpPr>
        <p:spPr>
          <a:xfrm>
            <a:off x="4788710" y="3599672"/>
            <a:ext cx="4322518" cy="2736304"/>
          </a:xfrm>
          <a:prstGeom prst="cloudCallout">
            <a:avLst>
              <a:gd name="adj1" fmla="val -64870"/>
              <a:gd name="adj2" fmla="val -2192"/>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まぁ</a:t>
            </a:r>
            <a:r>
              <a:rPr kumimoji="1" lang="en-US" altLang="ja-JP" sz="2800" dirty="0" smtClean="0">
                <a:solidFill>
                  <a:schemeClr val="tx1"/>
                </a:solidFill>
              </a:rPr>
              <a:t>iOS</a:t>
            </a:r>
            <a:r>
              <a:rPr kumimoji="1" lang="ja-JP" altLang="en-US" sz="2800" dirty="0" smtClean="0">
                <a:solidFill>
                  <a:schemeClr val="tx1"/>
                </a:solidFill>
              </a:rPr>
              <a:t>アプリかな・・・</a:t>
            </a:r>
            <a:endParaRPr kumimoji="1" lang="ja-JP" altLang="en-US" sz="2800" dirty="0">
              <a:solidFill>
                <a:schemeClr val="tx1"/>
              </a:solidFill>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3" y="1150494"/>
            <a:ext cx="2173912" cy="1630434"/>
          </a:xfrm>
          <a:prstGeom prst="rect">
            <a:avLst/>
          </a:prstGeom>
        </p:spPr>
      </p:pic>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7795" y="1075880"/>
            <a:ext cx="2273397" cy="1705048"/>
          </a:xfrm>
          <a:prstGeom prst="rect">
            <a:avLst/>
          </a:prstGeom>
        </p:spPr>
      </p:pic>
      <p:sp>
        <p:nvSpPr>
          <p:cNvPr id="7" name="テキスト ボックス 6"/>
          <p:cNvSpPr txBox="1"/>
          <p:nvPr/>
        </p:nvSpPr>
        <p:spPr>
          <a:xfrm>
            <a:off x="1259632" y="2920933"/>
            <a:ext cx="2512475" cy="369332"/>
          </a:xfrm>
          <a:prstGeom prst="rect">
            <a:avLst/>
          </a:prstGeom>
          <a:noFill/>
        </p:spPr>
        <p:txBody>
          <a:bodyPr wrap="square" rtlCol="0">
            <a:spAutoFit/>
          </a:bodyPr>
          <a:lstStyle/>
          <a:p>
            <a:r>
              <a:rPr kumimoji="1" lang="en-US" altLang="ja-JP" dirty="0" smtClean="0"/>
              <a:t>iPod touch </a:t>
            </a:r>
            <a:r>
              <a:rPr kumimoji="1" lang="ja-JP" altLang="en-US" dirty="0" smtClean="0"/>
              <a:t>第五世代</a:t>
            </a:r>
            <a:endParaRPr kumimoji="1" lang="ja-JP" altLang="en-US" dirty="0"/>
          </a:p>
        </p:txBody>
      </p:sp>
      <p:sp>
        <p:nvSpPr>
          <p:cNvPr id="8" name="テキスト ボックス 7"/>
          <p:cNvSpPr txBox="1"/>
          <p:nvPr/>
        </p:nvSpPr>
        <p:spPr>
          <a:xfrm>
            <a:off x="4449048" y="2920933"/>
            <a:ext cx="1745722" cy="369332"/>
          </a:xfrm>
          <a:prstGeom prst="rect">
            <a:avLst/>
          </a:prstGeom>
          <a:noFill/>
        </p:spPr>
        <p:txBody>
          <a:bodyPr wrap="square" rtlCol="0">
            <a:spAutoFit/>
          </a:bodyPr>
          <a:lstStyle/>
          <a:p>
            <a:r>
              <a:rPr kumimoji="1" lang="en-US" altLang="ja-JP" dirty="0" smtClean="0"/>
              <a:t>iPad (</a:t>
            </a:r>
            <a:r>
              <a:rPr kumimoji="1" lang="ja-JP" altLang="en-US" dirty="0" smtClean="0"/>
              <a:t>初期型</a:t>
            </a:r>
            <a:r>
              <a:rPr kumimoji="1" lang="en-US" altLang="ja-JP" dirty="0" smtClean="0"/>
              <a:t>)</a:t>
            </a:r>
            <a:endParaRPr kumimoji="1" lang="ja-JP" altLang="en-US" dirty="0"/>
          </a:p>
        </p:txBody>
      </p:sp>
      <p:pic>
        <p:nvPicPr>
          <p:cNvPr id="1026" name="Picture 2" descr="C:\Program Files\Microsoft Office\MEDIA\CAGCAT10\j0285750.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1405184"/>
            <a:ext cx="1824228" cy="112105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6705455" y="2920933"/>
            <a:ext cx="1745722" cy="369332"/>
          </a:xfrm>
          <a:prstGeom prst="rect">
            <a:avLst/>
          </a:prstGeom>
          <a:noFill/>
        </p:spPr>
        <p:txBody>
          <a:bodyPr wrap="square" rtlCol="0">
            <a:spAutoFit/>
          </a:bodyPr>
          <a:lstStyle/>
          <a:p>
            <a:r>
              <a:rPr kumimoji="1" lang="en-US" altLang="ja-JP" dirty="0" smtClean="0"/>
              <a:t>Windows PC</a:t>
            </a:r>
            <a:endParaRPr kumimoji="1" lang="ja-JP" altLang="en-US" dirty="0"/>
          </a:p>
        </p:txBody>
      </p:sp>
    </p:spTree>
    <p:extLst>
      <p:ext uri="{BB962C8B-B14F-4D97-AF65-F5344CB8AC3E}">
        <p14:creationId xmlns:p14="http://schemas.microsoft.com/office/powerpoint/2010/main" val="1642618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現実</a:t>
            </a:r>
            <a:endParaRPr kumimoji="1" lang="ja-JP" altLang="en-US" dirty="0"/>
          </a:p>
        </p:txBody>
      </p:sp>
      <p:sp>
        <p:nvSpPr>
          <p:cNvPr id="6" name="雲形吹き出し 5"/>
          <p:cNvSpPr/>
          <p:nvPr/>
        </p:nvSpPr>
        <p:spPr>
          <a:xfrm>
            <a:off x="4788710" y="3599672"/>
            <a:ext cx="4322518" cy="2736304"/>
          </a:xfrm>
          <a:prstGeom prst="cloudCallout">
            <a:avLst>
              <a:gd name="adj1" fmla="val -64870"/>
              <a:gd name="adj2" fmla="val -2192"/>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金がかかるとか</a:t>
            </a:r>
            <a:r>
              <a:rPr lang="en-US" altLang="ja-JP" sz="2800" dirty="0" smtClean="0">
                <a:solidFill>
                  <a:schemeClr val="tx1"/>
                </a:solidFill>
              </a:rPr>
              <a:t>Mac</a:t>
            </a:r>
            <a:r>
              <a:rPr kumimoji="1" lang="ja-JP" altLang="en-US" sz="2800" dirty="0" smtClean="0">
                <a:solidFill>
                  <a:schemeClr val="tx1"/>
                </a:solidFill>
              </a:rPr>
              <a:t>じゃないと動かないとか。</a:t>
            </a:r>
            <a:endParaRPr kumimoji="1" lang="ja-JP" altLang="en-US" sz="2800" dirty="0">
              <a:solidFill>
                <a:schemeClr val="tx1"/>
              </a:solidFill>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564303"/>
            <a:ext cx="3029322" cy="3029322"/>
          </a:xfrm>
          <a:prstGeom prst="rect">
            <a:avLst/>
          </a:prstGeom>
        </p:spPr>
      </p:pic>
    </p:spTree>
    <p:extLst>
      <p:ext uri="{BB962C8B-B14F-4D97-AF65-F5344CB8AC3E}">
        <p14:creationId xmlns:p14="http://schemas.microsoft.com/office/powerpoint/2010/main" val="1887449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UWSC</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1115616" y="1124744"/>
            <a:ext cx="7818072" cy="5544616"/>
          </a:xfrm>
        </p:spPr>
        <p:txBody>
          <a:bodyPr>
            <a:normAutofit/>
          </a:bodyPr>
          <a:lstStyle/>
          <a:p>
            <a:pPr marL="82296" indent="0">
              <a:buNone/>
            </a:pPr>
            <a:r>
              <a:rPr lang="ja-JP" altLang="ja-JP" dirty="0"/>
              <a:t>Windowsの作業を自動化するツール</a:t>
            </a:r>
            <a:endParaRPr kumimoji="1" lang="en-US" altLang="ja-JP" dirty="0" smtClean="0"/>
          </a:p>
          <a:p>
            <a:pPr marL="82296" indent="0">
              <a:buNone/>
            </a:pPr>
            <a:endParaRPr lang="en-US" altLang="ja-JP" dirty="0" smtClean="0"/>
          </a:p>
          <a:p>
            <a:pPr marL="82296" indent="0">
              <a:buNone/>
            </a:pPr>
            <a:r>
              <a:rPr lang="ja-JP" altLang="en-US" dirty="0" smtClean="0"/>
              <a:t>フリー版、シェアウェア版の２種類存在</a:t>
            </a:r>
            <a:endParaRPr lang="en-US" altLang="ja-JP" dirty="0" smtClean="0"/>
          </a:p>
          <a:p>
            <a:pPr marL="82296" indent="0">
              <a:buNone/>
            </a:pPr>
            <a:endParaRPr lang="en-US" altLang="ja-JP" dirty="0"/>
          </a:p>
          <a:p>
            <a:pPr marL="82296" indent="0">
              <a:buNone/>
            </a:pPr>
            <a:r>
              <a:rPr lang="en-US" altLang="ja-JP" dirty="0"/>
              <a:t>http://www.uwsc.info/</a:t>
            </a:r>
          </a:p>
        </p:txBody>
      </p:sp>
    </p:spTree>
    <p:extLst>
      <p:ext uri="{BB962C8B-B14F-4D97-AF65-F5344CB8AC3E}">
        <p14:creationId xmlns:p14="http://schemas.microsoft.com/office/powerpoint/2010/main" val="3376307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Monaca</a:t>
            </a:r>
            <a:r>
              <a:rPr kumimoji="1" lang="ja-JP" altLang="en-US" dirty="0" smtClean="0"/>
              <a:t>と</a:t>
            </a:r>
            <a:r>
              <a:rPr kumimoji="1" lang="ja-JP" altLang="en-US" dirty="0" smtClean="0"/>
              <a:t>は？</a:t>
            </a:r>
            <a:endParaRPr kumimoji="1" lang="ja-JP" altLang="en-US" dirty="0"/>
          </a:p>
        </p:txBody>
      </p:sp>
      <p:sp>
        <p:nvSpPr>
          <p:cNvPr id="3" name="コンテンツ プレースホルダー 2"/>
          <p:cNvSpPr>
            <a:spLocks noGrp="1"/>
          </p:cNvSpPr>
          <p:nvPr>
            <p:ph idx="1"/>
          </p:nvPr>
        </p:nvSpPr>
        <p:spPr>
          <a:xfrm>
            <a:off x="1115616" y="1124744"/>
            <a:ext cx="7818072" cy="5544616"/>
          </a:xfrm>
        </p:spPr>
        <p:txBody>
          <a:bodyPr>
            <a:normAutofit/>
          </a:bodyPr>
          <a:lstStyle/>
          <a:p>
            <a:pPr marL="82296" indent="0">
              <a:buNone/>
            </a:pPr>
            <a:r>
              <a:rPr lang="en-US" altLang="ja-JP" dirty="0"/>
              <a:t>HTML5</a:t>
            </a:r>
            <a:r>
              <a:rPr lang="ja-JP" altLang="en-US" dirty="0"/>
              <a:t>でモバイルアプリを開発するための</a:t>
            </a:r>
            <a:r>
              <a:rPr lang="ja-JP" altLang="en-US" dirty="0" smtClean="0"/>
              <a:t>ツール</a:t>
            </a:r>
            <a:endParaRPr lang="en-US" altLang="ja-JP" dirty="0" smtClean="0"/>
          </a:p>
          <a:p>
            <a:pPr marL="82296" indent="0">
              <a:buNone/>
            </a:pPr>
            <a:endParaRPr lang="en-US" altLang="ja-JP" dirty="0" smtClean="0"/>
          </a:p>
          <a:p>
            <a:pPr marL="82296" indent="0">
              <a:buNone/>
            </a:pPr>
            <a:r>
              <a:rPr lang="en-US" altLang="ja-JP" dirty="0" smtClean="0"/>
              <a:t>Web</a:t>
            </a:r>
            <a:r>
              <a:rPr lang="ja-JP" altLang="en-US" dirty="0" smtClean="0"/>
              <a:t>ブラウザで動作する</a:t>
            </a:r>
            <a:r>
              <a:rPr lang="en-US" altLang="ja-JP" dirty="0" smtClean="0"/>
              <a:t>IDE</a:t>
            </a:r>
            <a:r>
              <a:rPr lang="ja-JP" altLang="en-US" dirty="0" smtClean="0"/>
              <a:t>あり</a:t>
            </a:r>
            <a:endParaRPr lang="en-US" altLang="ja-JP" dirty="0" smtClean="0"/>
          </a:p>
          <a:p>
            <a:pPr marL="82296" indent="0">
              <a:buNone/>
            </a:pPr>
            <a:endParaRPr lang="en-US" altLang="ja-JP" dirty="0"/>
          </a:p>
          <a:p>
            <a:pPr marL="82296" indent="0">
              <a:buNone/>
            </a:pPr>
            <a:endParaRPr lang="en-US" altLang="ja-JP" smtClean="0"/>
          </a:p>
          <a:p>
            <a:pPr marL="82296" indent="0">
              <a:buNone/>
            </a:pPr>
            <a:endParaRPr lang="en-US" altLang="ja-JP" dirty="0"/>
          </a:p>
          <a:p>
            <a:pPr marL="82296" indent="0">
              <a:buNone/>
            </a:pPr>
            <a:r>
              <a:rPr lang="en-US" altLang="ja-JP" dirty="0"/>
              <a:t>http://www.uwsc.info/</a:t>
            </a:r>
          </a:p>
        </p:txBody>
      </p:sp>
    </p:spTree>
    <p:extLst>
      <p:ext uri="{BB962C8B-B14F-4D97-AF65-F5344CB8AC3E}">
        <p14:creationId xmlns:p14="http://schemas.microsoft.com/office/powerpoint/2010/main" val="1570990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公式トップより</a:t>
            </a:r>
            <a:endParaRPr kumimoji="1" lang="ja-JP" altLang="en-US" dirty="0"/>
          </a:p>
        </p:txBody>
      </p:sp>
      <p:sp>
        <p:nvSpPr>
          <p:cNvPr id="3" name="コンテンツ プレースホルダー 2"/>
          <p:cNvSpPr>
            <a:spLocks noGrp="1"/>
          </p:cNvSpPr>
          <p:nvPr>
            <p:ph idx="1"/>
          </p:nvPr>
        </p:nvSpPr>
        <p:spPr>
          <a:xfrm>
            <a:off x="1259632" y="1124744"/>
            <a:ext cx="7674056" cy="5328592"/>
          </a:xfrm>
        </p:spPr>
        <p:txBody>
          <a:bodyPr>
            <a:normAutofit fontScale="85000" lnSpcReduction="20000"/>
          </a:bodyPr>
          <a:lstStyle/>
          <a:p>
            <a:pPr marL="82296" indent="0">
              <a:buNone/>
            </a:pPr>
            <a:r>
              <a:rPr lang="ja-JP" altLang="en-US" dirty="0"/>
              <a:t>「機能」</a:t>
            </a:r>
            <a:br>
              <a:rPr lang="ja-JP" altLang="en-US" dirty="0"/>
            </a:br>
            <a:r>
              <a:rPr lang="ja-JP" altLang="en-US" dirty="0" smtClean="0"/>
              <a:t>・ </a:t>
            </a:r>
            <a:r>
              <a:rPr lang="ja-JP" altLang="en-US" dirty="0"/>
              <a:t>マウスとキーボード入力を記録して再生する事ができます</a:t>
            </a:r>
            <a:r>
              <a:rPr lang="ja-JP" altLang="en-US" dirty="0" smtClean="0"/>
              <a:t>。（</a:t>
            </a:r>
            <a:r>
              <a:rPr lang="ja-JP" altLang="en-US" dirty="0"/>
              <a:t>スクリプト形式ですので自由に編集する事ができます）</a:t>
            </a:r>
            <a:br>
              <a:rPr lang="ja-JP" altLang="en-US" dirty="0"/>
            </a:br>
            <a:endParaRPr lang="en-US" altLang="ja-JP" dirty="0" smtClean="0"/>
          </a:p>
          <a:p>
            <a:pPr marL="82296" indent="0">
              <a:buNone/>
            </a:pPr>
            <a:r>
              <a:rPr lang="ja-JP" altLang="en-US" dirty="0" smtClean="0"/>
              <a:t>・ </a:t>
            </a:r>
            <a:r>
              <a:rPr lang="ja-JP" altLang="en-US" dirty="0"/>
              <a:t>強力なスクリプト言語によりアプリの操作ができます</a:t>
            </a:r>
            <a:r>
              <a:rPr lang="ja-JP" altLang="en-US" dirty="0" smtClean="0"/>
              <a:t>。（</a:t>
            </a:r>
            <a:r>
              <a:rPr lang="en-US" altLang="ja-JP" dirty="0"/>
              <a:t>COM</a:t>
            </a:r>
            <a:r>
              <a:rPr lang="ja-JP" altLang="en-US" dirty="0"/>
              <a:t>オブジェクト、</a:t>
            </a:r>
            <a:r>
              <a:rPr lang="en-US" altLang="ja-JP" dirty="0"/>
              <a:t>DLL</a:t>
            </a:r>
            <a:r>
              <a:rPr lang="ja-JP" altLang="en-US" dirty="0"/>
              <a:t>の利用も可能です</a:t>
            </a:r>
            <a:r>
              <a:rPr lang="ja-JP" altLang="en-US" dirty="0" smtClean="0"/>
              <a:t>）</a:t>
            </a:r>
            <a:endParaRPr lang="en-US" altLang="ja-JP" dirty="0" smtClean="0"/>
          </a:p>
          <a:p>
            <a:pPr marL="82296" indent="0">
              <a:buNone/>
            </a:pPr>
            <a:r>
              <a:rPr lang="ja-JP" altLang="en-US" dirty="0"/>
              <a:t/>
            </a:r>
            <a:br>
              <a:rPr lang="ja-JP" altLang="en-US" dirty="0"/>
            </a:br>
            <a:r>
              <a:rPr lang="ja-JP" altLang="en-US" dirty="0" smtClean="0"/>
              <a:t>・ </a:t>
            </a:r>
            <a:r>
              <a:rPr lang="ja-JP" altLang="en-US" dirty="0"/>
              <a:t>スケジュール機能により指定時間や指定ウィンドウが現れた時などの指定ができます。</a:t>
            </a:r>
            <a:br>
              <a:rPr lang="ja-JP" altLang="en-US" dirty="0"/>
            </a:br>
            <a:endParaRPr lang="en-US" altLang="ja-JP" dirty="0" smtClean="0"/>
          </a:p>
          <a:p>
            <a:pPr marL="82296" indent="0">
              <a:buNone/>
            </a:pPr>
            <a:r>
              <a:rPr lang="ja-JP" altLang="en-US" dirty="0"/>
              <a:t/>
            </a:r>
            <a:br>
              <a:rPr lang="ja-JP" altLang="en-US" dirty="0"/>
            </a:br>
            <a:r>
              <a:rPr lang="ja-JP" altLang="en-US" dirty="0"/>
              <a:t>「動作環境」</a:t>
            </a:r>
            <a:br>
              <a:rPr lang="ja-JP" altLang="en-US" dirty="0"/>
            </a:br>
            <a:r>
              <a:rPr lang="ja-JP" altLang="en-US" dirty="0"/>
              <a:t>　</a:t>
            </a:r>
            <a:r>
              <a:rPr lang="en-US" altLang="ja-JP" dirty="0"/>
              <a:t>Windows</a:t>
            </a:r>
            <a:r>
              <a:rPr lang="ja-JP" altLang="en-US" dirty="0"/>
              <a:t>　</a:t>
            </a:r>
            <a:r>
              <a:rPr lang="en-US" altLang="ja-JP" dirty="0"/>
              <a:t>XP / Vista / 7 / </a:t>
            </a:r>
            <a:r>
              <a:rPr lang="en-US" altLang="ja-JP" dirty="0" smtClean="0"/>
              <a:t>8</a:t>
            </a:r>
            <a:endParaRPr kumimoji="1" lang="en-US" altLang="ja-JP" dirty="0" smtClean="0"/>
          </a:p>
        </p:txBody>
      </p:sp>
    </p:spTree>
    <p:extLst>
      <p:ext uri="{BB962C8B-B14F-4D97-AF65-F5344CB8AC3E}">
        <p14:creationId xmlns:p14="http://schemas.microsoft.com/office/powerpoint/2010/main" val="878443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まず使ってみる</a:t>
            </a:r>
            <a:endParaRPr kumimoji="1" lang="ja-JP" altLang="en-US" dirty="0"/>
          </a:p>
        </p:txBody>
      </p:sp>
      <p:sp>
        <p:nvSpPr>
          <p:cNvPr id="3" name="コンテンツ プレースホルダー 2"/>
          <p:cNvSpPr>
            <a:spLocks noGrp="1"/>
          </p:cNvSpPr>
          <p:nvPr>
            <p:ph idx="1"/>
          </p:nvPr>
        </p:nvSpPr>
        <p:spPr>
          <a:xfrm>
            <a:off x="899592" y="1447800"/>
            <a:ext cx="8136904" cy="4069432"/>
          </a:xfrm>
        </p:spPr>
        <p:txBody>
          <a:bodyPr>
            <a:normAutofit/>
          </a:bodyPr>
          <a:lstStyle/>
          <a:p>
            <a:pPr marL="82296" indent="0">
              <a:buNone/>
            </a:pPr>
            <a:r>
              <a:rPr kumimoji="1" lang="ja-JP" altLang="en-US" dirty="0" smtClean="0"/>
              <a:t>とりあえず記録→再生するだけでも</a:t>
            </a:r>
            <a:endParaRPr kumimoji="1" lang="en-US" altLang="ja-JP" dirty="0" smtClean="0"/>
          </a:p>
          <a:p>
            <a:pPr marL="82296" indent="0">
              <a:buNone/>
            </a:pPr>
            <a:r>
              <a:rPr kumimoji="1" lang="ja-JP" altLang="en-US" dirty="0" smtClean="0"/>
              <a:t>結構それらしくなります。</a:t>
            </a:r>
            <a:endParaRPr kumimoji="1" lang="en-US" altLang="ja-JP" dirty="0" smtClean="0"/>
          </a:p>
          <a:p>
            <a:pPr marL="82296" indent="0">
              <a:buNone/>
            </a:pPr>
            <a:endParaRPr lang="en-US" altLang="ja-JP" dirty="0"/>
          </a:p>
          <a:p>
            <a:pPr marL="82296" indent="0">
              <a:buNone/>
            </a:pPr>
            <a:endParaRPr kumimoji="1" lang="en-US" altLang="ja-JP" dirty="0" smtClean="0"/>
          </a:p>
          <a:p>
            <a:pPr marL="82296" indent="0">
              <a:buNone/>
            </a:pPr>
            <a:r>
              <a:rPr kumimoji="1" lang="ja-JP" altLang="en-US" dirty="0" smtClean="0"/>
              <a:t>記録してできたスクリプトの中身を読んで</a:t>
            </a:r>
            <a:endParaRPr kumimoji="1" lang="en-US" altLang="ja-JP" dirty="0" smtClean="0"/>
          </a:p>
          <a:p>
            <a:pPr marL="82296" indent="0">
              <a:buNone/>
            </a:pPr>
            <a:r>
              <a:rPr lang="ja-JP" altLang="en-US" dirty="0"/>
              <a:t>いじくってみる</a:t>
            </a:r>
            <a:r>
              <a:rPr lang="ja-JP" altLang="en-US" dirty="0" smtClean="0"/>
              <a:t>と面白い感じに。</a:t>
            </a:r>
            <a:endParaRPr kumimoji="1" lang="en-US" altLang="ja-JP" dirty="0" smtClean="0"/>
          </a:p>
        </p:txBody>
      </p:sp>
      <p:sp>
        <p:nvSpPr>
          <p:cNvPr id="6" name="下矢印 5"/>
          <p:cNvSpPr/>
          <p:nvPr/>
        </p:nvSpPr>
        <p:spPr>
          <a:xfrm>
            <a:off x="4211960" y="2827106"/>
            <a:ext cx="93610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4857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スクリプトを組もう</a:t>
            </a:r>
            <a:endParaRPr kumimoji="1" lang="ja-JP" altLang="en-US" dirty="0"/>
          </a:p>
        </p:txBody>
      </p:sp>
      <p:sp>
        <p:nvSpPr>
          <p:cNvPr id="3" name="コンテンツ プレースホルダー 2"/>
          <p:cNvSpPr>
            <a:spLocks noGrp="1"/>
          </p:cNvSpPr>
          <p:nvPr>
            <p:ph idx="1"/>
          </p:nvPr>
        </p:nvSpPr>
        <p:spPr>
          <a:xfrm>
            <a:off x="899592" y="1447800"/>
            <a:ext cx="8136904" cy="4800600"/>
          </a:xfrm>
        </p:spPr>
        <p:txBody>
          <a:bodyPr>
            <a:normAutofit/>
          </a:bodyPr>
          <a:lstStyle/>
          <a:p>
            <a:pPr marL="82296" indent="0">
              <a:buNone/>
            </a:pPr>
            <a:r>
              <a:rPr kumimoji="1" lang="ja-JP" altLang="en-US" dirty="0" smtClean="0"/>
              <a:t>公式のヘルプやサンプルに色々あります。</a:t>
            </a:r>
            <a:endParaRPr kumimoji="1" lang="en-US" altLang="ja-JP" dirty="0" smtClean="0"/>
          </a:p>
          <a:p>
            <a:pPr marL="82296" indent="0">
              <a:buNone/>
            </a:pPr>
            <a:endParaRPr lang="en-US" altLang="ja-JP" dirty="0"/>
          </a:p>
          <a:p>
            <a:pPr marL="82296" indent="0">
              <a:buNone/>
            </a:pPr>
            <a:r>
              <a:rPr kumimoji="1" lang="ja-JP" altLang="en-US" dirty="0" smtClean="0"/>
              <a:t>ググ</a:t>
            </a:r>
            <a:r>
              <a:rPr kumimoji="1" lang="ja-JP" altLang="en-US" dirty="0" err="1" smtClean="0"/>
              <a:t>ると</a:t>
            </a:r>
            <a:r>
              <a:rPr kumimoji="1" lang="ja-JP" altLang="en-US" dirty="0" smtClean="0"/>
              <a:t>結構参考になるスクリプトを公開している人</a:t>
            </a:r>
            <a:r>
              <a:rPr kumimoji="1" lang="ja-JP" altLang="en-US" smtClean="0"/>
              <a:t>も。</a:t>
            </a:r>
            <a:endParaRPr kumimoji="1" lang="en-US" altLang="ja-JP" dirty="0" smtClean="0"/>
          </a:p>
        </p:txBody>
      </p:sp>
    </p:spTree>
    <p:extLst>
      <p:ext uri="{BB962C8B-B14F-4D97-AF65-F5344CB8AC3E}">
        <p14:creationId xmlns:p14="http://schemas.microsoft.com/office/powerpoint/2010/main" val="94062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フレッシュ">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フレッシュ">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フレッシュ">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1178</TotalTime>
  <Words>225</Words>
  <Application>Microsoft Office PowerPoint</Application>
  <PresentationFormat>画面に合わせる (4:3)</PresentationFormat>
  <Paragraphs>76</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フレッシュ</vt:lpstr>
      <vt:lpstr>monacaでかんたんスマホアプリ開発</vt:lpstr>
      <vt:lpstr>背景</vt:lpstr>
      <vt:lpstr>所持デバイス</vt:lpstr>
      <vt:lpstr>現実</vt:lpstr>
      <vt:lpstr>UWSCとは？</vt:lpstr>
      <vt:lpstr>Monacaとは？</vt:lpstr>
      <vt:lpstr>公式トップより</vt:lpstr>
      <vt:lpstr>まず使ってみる</vt:lpstr>
      <vt:lpstr>スクリプトを組もう</vt:lpstr>
      <vt:lpstr>スケジュール機能を使ってみよう</vt:lpstr>
      <vt:lpstr>スケジュール機能を使ってみよう</vt:lpstr>
      <vt:lpstr>可読できないようにもできます</vt:lpstr>
      <vt:lpstr>やってないけどやりたかった</vt:lpstr>
      <vt:lpstr>感想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dc:title>
  <dc:creator>FJ-USER</dc:creator>
  <cp:lastModifiedBy>suzuki_kojiro@jp.fujitsu.com</cp:lastModifiedBy>
  <cp:revision>83</cp:revision>
  <dcterms:created xsi:type="dcterms:W3CDTF">2013-08-04T17:15:54Z</dcterms:created>
  <dcterms:modified xsi:type="dcterms:W3CDTF">2014-07-18T06:59:19Z</dcterms:modified>
</cp:coreProperties>
</file>