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299" r:id="rId8"/>
    <p:sldId id="312" r:id="rId9"/>
    <p:sldId id="315" r:id="rId10"/>
    <p:sldId id="317" r:id="rId11"/>
    <p:sldId id="316" r:id="rId12"/>
    <p:sldId id="318" r:id="rId13"/>
    <p:sldId id="319" r:id="rId14"/>
    <p:sldId id="311" r:id="rId15"/>
    <p:sldId id="320" r:id="rId16"/>
    <p:sldId id="321" r:id="rId17"/>
    <p:sldId id="300" r:id="rId18"/>
    <p:sldId id="302" r:id="rId19"/>
    <p:sldId id="301" r:id="rId20"/>
    <p:sldId id="303" r:id="rId21"/>
    <p:sldId id="304" r:id="rId22"/>
    <p:sldId id="305" r:id="rId23"/>
    <p:sldId id="269" r:id="rId24"/>
    <p:sldId id="314" r:id="rId25"/>
    <p:sldId id="313" r:id="rId26"/>
    <p:sldId id="276" r:id="rId27"/>
    <p:sldId id="306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2015/10/26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aos.org/index.cgi?p=FrontPage.j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ris.hatenablog.jp/entry/2014/05/20/235807" TargetMode="External"/><Relationship Id="rId2" Type="http://schemas.openxmlformats.org/officeDocument/2006/relationships/hyperlink" Target="http://catcher-in-the-tech.net/1063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esslog.net/windows-font-inconsolata-meiryoke-r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目指せ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Vimmer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知創１ソリ）鈴木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も入ってます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4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しかし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文字化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け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2" y="1124744"/>
            <a:ext cx="795248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Nyagos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ライクな日本語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拡張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シェル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www.nyaos.org/index.cgi?p=FrontPage.ja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・補完、エイリアスなどいろいろ便利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・最新版は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言語で開発中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から起動することで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素敵な感じに。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7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097432"/>
            <a:ext cx="7761889" cy="51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この後の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流れ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cmd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改造計画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nemo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いいぞって言ってた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いれよう→すばらしい・・・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GOW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いいぞって言ってた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・いれよう→すばらしい・・・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・なんか文字化けする→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Gow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がはいっててすごくいい。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→使ってみよう→第二部へ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1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この後の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流れ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cmd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改造計画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nemo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いいぞって言ってた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いれよう→すばらしい・・・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GOW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いいぞって言ってた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・いれよう→すばらしい・・・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・なんか文字化けする→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Gow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がはいっててすごくいい。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→使ってみよう→第二部へ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3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この後の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流れ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cmd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改造計画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nemo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いいぞって言ってた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いれよう→すばらしい・・・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GOW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いいぞって言ってた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・いれよう→すばらしい・・・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・なんか文字化けする→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Gow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がはいっててすごくいい。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→使ってみよう→第二部へ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54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4788710" y="3864047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そんなに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リンゴ信者じゃないです・・・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28678"/>
            <a:ext cx="3029322" cy="3029322"/>
          </a:xfrm>
          <a:prstGeom prst="rect">
            <a:avLst/>
          </a:prstGeom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65188"/>
              </p:ext>
            </p:extLst>
          </p:nvPr>
        </p:nvGraphicFramePr>
        <p:xfrm>
          <a:off x="1740710" y="1196752"/>
          <a:ext cx="664771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354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iOS SDK</a:t>
                      </a:r>
                    </a:p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</a:rPr>
                        <a:t>開発環境</a:t>
                      </a: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3200" b="0" dirty="0" err="1" smtClean="0">
                          <a:solidFill>
                            <a:schemeClr val="tx1"/>
                          </a:solidFill>
                        </a:rPr>
                        <a:t>Xcode</a:t>
                      </a: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dirty="0" err="1" smtClean="0">
                          <a:solidFill>
                            <a:srgbClr val="FF0000"/>
                          </a:solidFill>
                        </a:rPr>
                        <a:t>MacOS</a:t>
                      </a:r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</a:rPr>
                        <a:t>のみ対応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</a:rPr>
                        <a:t>実機確認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</a:rPr>
                        <a:t>有料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4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その後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でスマホアプリが作れるらしい？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8" y="2154689"/>
            <a:ext cx="4545682" cy="4545682"/>
          </a:xfrm>
          <a:prstGeom prst="rect">
            <a:avLst/>
          </a:prstGeom>
        </p:spPr>
      </p:pic>
      <p:sp>
        <p:nvSpPr>
          <p:cNvPr id="5" name="雲形吹き出し 4"/>
          <p:cNvSpPr/>
          <p:nvPr/>
        </p:nvSpPr>
        <p:spPr>
          <a:xfrm>
            <a:off x="4788710" y="2464096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いうのを触ってみよう！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5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でモバイルアプリを開発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・基本的に無料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ブラウザで動作する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（データはクラウドに）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・日本製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http://monaca.mobi/ja/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717032"/>
            <a:ext cx="2857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第一部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との出会い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コマンドプロンプト改造～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環境構築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ユーザ登録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推奨環境：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Google Chrome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Safari)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実機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確認用アプリのインストール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(App Store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Google Play)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7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さわってみる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ひな形とか結構作ってくれて楽。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当然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JQuery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とか使える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っぽ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いです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2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</a:p>
          <a:p>
            <a:pPr marL="82296" indent="0">
              <a:buFont typeface="Wingdings 2"/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でスマホアプリっぽい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を作成しやすくしてくれるフレームワーク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これもひな形とかあります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801462"/>
            <a:ext cx="2762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感想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・とりあえず無料で気軽にできる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・チュートリアル、ドキュメントが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豊富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・コード修正→実機で即反映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はやっぱり楽しい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・やはり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Objective-C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遅いっぽい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反省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6658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参考サイト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いろいろ。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NeoBundle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プラグイン管理とおすすめ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http://catcher-in-the-tech.net/1063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/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ぼくのかんがえたさいしょうの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deris.hatenablog.jp/entry/2014/05/20/235807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73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ご清聴ありがとうございました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おまけ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AutoHotkey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でマカー向け設定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・等幅メイリオ・フォントリンク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www.progresslog.net/windows-font-inconsolata-meiryoke-rink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・なにがし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91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wner\Pictures\human_pictgram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134" y="2369621"/>
            <a:ext cx="2327230" cy="21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Users\Owner\Pictures\redha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080394"/>
            <a:ext cx="2156123" cy="16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085184"/>
            <a:ext cx="7818072" cy="15841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業務で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teraterm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に触る機会があった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 descr="C:\Users\Owner\Pictures\teraterm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66" y="2198786"/>
            <a:ext cx="1208596" cy="12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>
            <a:off x="4427984" y="2272866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4427984" y="2991332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216374" y="3103532"/>
            <a:ext cx="31558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altLang="ja-JP" sz="7200" b="1" dirty="0"/>
              <a:t>(#^ω</a:t>
            </a:r>
            <a:r>
              <a:rPr lang="el-GR" altLang="ja-JP" sz="7200" b="1" dirty="0" smtClean="0"/>
              <a:t>^)</a:t>
            </a:r>
            <a:endParaRPr lang="el-GR" altLang="ja-JP" sz="7200" b="1" dirty="0"/>
          </a:p>
        </p:txBody>
      </p:sp>
    </p:spTree>
    <p:extLst>
      <p:ext uri="{BB962C8B-B14F-4D97-AF65-F5344CB8AC3E}">
        <p14:creationId xmlns:p14="http://schemas.microsoft.com/office/powerpoint/2010/main" val="235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3880" y="1196752"/>
            <a:ext cx="825012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コマンドプロンプト改造計画</a:t>
            </a:r>
            <a:endParaRPr lang="en-US" altLang="ja-JP" sz="4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6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かっこいい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67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0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1930</TotalTime>
  <Words>565</Words>
  <Application>Microsoft Office PowerPoint</Application>
  <PresentationFormat>画面に合わせる 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HGｺﾞｼｯｸE</vt:lpstr>
      <vt:lpstr>メイリオ</vt:lpstr>
      <vt:lpstr>Corbel</vt:lpstr>
      <vt:lpstr>Gill Sans MT</vt:lpstr>
      <vt:lpstr>Verdana</vt:lpstr>
      <vt:lpstr>Wingdings 2</vt:lpstr>
      <vt:lpstr>フレッシュ</vt:lpstr>
      <vt:lpstr>目指せVimmer</vt:lpstr>
      <vt:lpstr>第一部　Vimとの出会い 　　　　～コマンドプロンプト改造～</vt:lpstr>
      <vt:lpstr>背景</vt:lpstr>
      <vt:lpstr>背景</vt:lpstr>
      <vt:lpstr>背景</vt:lpstr>
      <vt:lpstr>PowerPoint プレゼンテーション</vt:lpstr>
      <vt:lpstr>コマンドプロンプト改造</vt:lpstr>
      <vt:lpstr>コマンドプロンプト改造</vt:lpstr>
      <vt:lpstr>コマンドプロンプト改造</vt:lpstr>
      <vt:lpstr>コマンドプロンプト改造</vt:lpstr>
      <vt:lpstr>しかし</vt:lpstr>
      <vt:lpstr>コマンドプロンプト改造</vt:lpstr>
      <vt:lpstr>結果</vt:lpstr>
      <vt:lpstr>背景</vt:lpstr>
      <vt:lpstr>背景</vt:lpstr>
      <vt:lpstr>背景</vt:lpstr>
      <vt:lpstr>現実</vt:lpstr>
      <vt:lpstr>その後</vt:lpstr>
      <vt:lpstr>Monacaとは？</vt:lpstr>
      <vt:lpstr>環境構築</vt:lpstr>
      <vt:lpstr>さわってみる</vt:lpstr>
      <vt:lpstr>OnsenUIを使う</vt:lpstr>
      <vt:lpstr>感想</vt:lpstr>
      <vt:lpstr>反省</vt:lpstr>
      <vt:lpstr>参考サイト</vt:lpstr>
      <vt:lpstr>PowerPoint プレゼンテーション</vt:lpstr>
      <vt:lpstr>おまけ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142</cp:revision>
  <dcterms:created xsi:type="dcterms:W3CDTF">2013-08-04T17:15:54Z</dcterms:created>
  <dcterms:modified xsi:type="dcterms:W3CDTF">2015-10-26T08:16:19Z</dcterms:modified>
</cp:coreProperties>
</file>