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02" r:id="rId3"/>
    <p:sldId id="257" r:id="rId4"/>
    <p:sldId id="265" r:id="rId5"/>
    <p:sldId id="300" r:id="rId6"/>
    <p:sldId id="258" r:id="rId7"/>
    <p:sldId id="274" r:id="rId8"/>
    <p:sldId id="301" r:id="rId9"/>
    <p:sldId id="277" r:id="rId10"/>
    <p:sldId id="271" r:id="rId11"/>
    <p:sldId id="303" r:id="rId12"/>
    <p:sldId id="304" r:id="rId13"/>
    <p:sldId id="306" r:id="rId14"/>
    <p:sldId id="308" r:id="rId15"/>
    <p:sldId id="305" r:id="rId16"/>
    <p:sldId id="269" r:id="rId17"/>
    <p:sldId id="299" r:id="rId18"/>
    <p:sldId id="276" r:id="rId19"/>
    <p:sldId id="298" r:id="rId20"/>
    <p:sldId id="309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2014/1/21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2014/1/21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cities.jp/ky_webid/index_old.html" TargetMode="External"/><Relationship Id="rId2" Type="http://schemas.openxmlformats.org/officeDocument/2006/relationships/hyperlink" Target="http://hp.vector.co.jp/authors/VA017912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wsc.inf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UWSC</a:t>
            </a:r>
            <a:r>
              <a:rPr lang="ja-JP" altLang="en-US" dirty="0" smtClean="0"/>
              <a:t>で遊ぼう２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/>
              <a:t>2014/1/21</a:t>
            </a:r>
          </a:p>
          <a:p>
            <a:r>
              <a:rPr kumimoji="1" lang="ja-JP" altLang="en-US" dirty="0" smtClean="0"/>
              <a:t>４－３－１）鈴木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今回使用した関数１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LoadImageA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画像のロード</a:t>
            </a:r>
            <a:endParaRPr lang="en-US" altLang="ja-JP" dirty="0" smtClean="0"/>
          </a:p>
          <a:p>
            <a:r>
              <a:rPr lang="en-US" altLang="ja-JP" dirty="0" err="1" smtClean="0"/>
              <a:t>GetDC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表示ウィンドウのデバイスコンテキスト</a:t>
            </a:r>
            <a:r>
              <a:rPr lang="ja-JP" altLang="en-US" dirty="0"/>
              <a:t>を</a:t>
            </a:r>
            <a:r>
              <a:rPr lang="ja-JP" altLang="en-US" dirty="0" smtClean="0"/>
              <a:t>取得</a:t>
            </a:r>
            <a:endParaRPr lang="en-US" altLang="ja-JP" dirty="0"/>
          </a:p>
          <a:p>
            <a:r>
              <a:rPr lang="en-US" altLang="ja-JP" dirty="0" err="1" smtClean="0"/>
              <a:t>CreateCompatibleDC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画像保持メモリ</a:t>
            </a:r>
            <a:r>
              <a:rPr lang="ja-JP" altLang="en-US" dirty="0"/>
              <a:t>領域の</a:t>
            </a:r>
            <a:r>
              <a:rPr lang="ja-JP" altLang="en-US" dirty="0" smtClean="0"/>
              <a:t>作成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60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今回使用した関数２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SelectObject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r>
              <a:rPr lang="en-US" altLang="ja-JP" dirty="0" err="1" smtClean="0"/>
              <a:t>BitBlt</a:t>
            </a:r>
            <a:r>
              <a:rPr lang="ja-JP" altLang="en-US" dirty="0" smtClean="0"/>
              <a:t>　</a:t>
            </a:r>
            <a:r>
              <a:rPr lang="en-US" altLang="ja-JP" sz="2400" dirty="0" smtClean="0"/>
              <a:t>bit block transfer</a:t>
            </a:r>
          </a:p>
          <a:p>
            <a:pPr marL="82296" indent="0">
              <a:buNone/>
            </a:pPr>
            <a:r>
              <a:rPr lang="ja-JP" altLang="en-US" dirty="0"/>
              <a:t>画像</a:t>
            </a:r>
            <a:r>
              <a:rPr lang="ja-JP" altLang="en-US" dirty="0" smtClean="0"/>
              <a:t>データを描画する</a:t>
            </a:r>
            <a:endParaRPr lang="en-US" altLang="ja-JP" dirty="0" smtClean="0"/>
          </a:p>
          <a:p>
            <a:r>
              <a:rPr lang="en-US" altLang="ja-JP" dirty="0" err="1" smtClean="0"/>
              <a:t>DeleteDC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DeleteObject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ReleaseDC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それぞれの解放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926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836712"/>
            <a:ext cx="7890080" cy="56886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①とりあえず画像が表示されるようになるまでに苦戦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173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836712"/>
            <a:ext cx="7890080" cy="56886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①とりあえず画像が表示されるようになるまでに苦戦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②なんとなくランダム配置にしてみる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</p:txBody>
      </p:sp>
      <p:sp>
        <p:nvSpPr>
          <p:cNvPr id="2" name="下矢印 1"/>
          <p:cNvSpPr/>
          <p:nvPr/>
        </p:nvSpPr>
        <p:spPr>
          <a:xfrm>
            <a:off x="3923928" y="1916832"/>
            <a:ext cx="100811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1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836712"/>
            <a:ext cx="7890080" cy="56886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①とりあえず画像が表示されるようになるまでに苦戦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②なんとなくランダム配置にしてみる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③クリックすると反応するようにできれば面白そう</a:t>
            </a:r>
            <a:endParaRPr lang="en-US" altLang="ja-JP" dirty="0" smtClean="0"/>
          </a:p>
        </p:txBody>
      </p:sp>
      <p:sp>
        <p:nvSpPr>
          <p:cNvPr id="2" name="下矢印 1"/>
          <p:cNvSpPr/>
          <p:nvPr/>
        </p:nvSpPr>
        <p:spPr>
          <a:xfrm>
            <a:off x="3923928" y="1916832"/>
            <a:ext cx="100811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下矢印 3"/>
          <p:cNvSpPr/>
          <p:nvPr/>
        </p:nvSpPr>
        <p:spPr>
          <a:xfrm>
            <a:off x="3923928" y="3645024"/>
            <a:ext cx="100811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2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今回使った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の感想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画像は１種類ごとにロードしないといけないのが面倒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デバイスコンテキスト、ハンドルなどの概念を初めて知った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頑張ればもう少し凝ったものも作れそう</a:t>
            </a:r>
            <a:r>
              <a:rPr lang="en-US" altLang="ja-JP" dirty="0"/>
              <a:t>…</a:t>
            </a:r>
            <a:r>
              <a:rPr lang="ja-JP" altLang="en-US" dirty="0" smtClean="0"/>
              <a:t>だけどもっと他にも選択肢はあると思う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5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全体感想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lang="en-US" altLang="ja-JP" smtClean="0"/>
              <a:t>DEF_DLL</a:t>
            </a:r>
            <a:r>
              <a:rPr lang="ja-JP" altLang="en-US" dirty="0" err="1" smtClean="0"/>
              <a:t>のせいも</a:t>
            </a:r>
            <a:r>
              <a:rPr lang="ja-JP" altLang="en-US" dirty="0" smtClean="0"/>
              <a:t>あっておまじない系の記述が多い</a:t>
            </a:r>
            <a:r>
              <a:rPr lang="en-US" altLang="ja-JP" dirty="0" smtClean="0"/>
              <a:t>…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あんまり理解してないけどとりあえず動くもやもや感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err="1" smtClean="0"/>
              <a:t>UWSC+WinAPI</a:t>
            </a:r>
            <a:r>
              <a:rPr lang="ja-JP" altLang="en-US" dirty="0" smtClean="0"/>
              <a:t>は、そもそも</a:t>
            </a:r>
            <a:r>
              <a:rPr lang="en-US" altLang="ja-JP" dirty="0" err="1" smtClean="0"/>
              <a:t>WinAPI</a:t>
            </a:r>
            <a:r>
              <a:rPr lang="ja-JP" altLang="en-US" dirty="0" smtClean="0"/>
              <a:t>に詳しくないと難しそう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8100392" cy="5077544"/>
          </a:xfrm>
        </p:spPr>
        <p:txBody>
          <a:bodyPr>
            <a:normAutofit/>
          </a:bodyPr>
          <a:lstStyle/>
          <a:p>
            <a:r>
              <a:rPr lang="en-US" altLang="ja-JP" smtClean="0"/>
              <a:t>Visual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Basic World</a:t>
            </a:r>
          </a:p>
          <a:p>
            <a:pPr marL="82296" indent="0">
              <a:buNone/>
            </a:pPr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hp.vector.co.jp/authors/VA017912/index.html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r>
              <a:rPr lang="en-US" altLang="ja-JP" dirty="0" smtClean="0"/>
              <a:t>Programming Place</a:t>
            </a:r>
          </a:p>
          <a:p>
            <a:pPr marL="82296" indent="0">
              <a:buNone/>
            </a:pPr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www.geocities.jp/ky_webid/index_old.html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39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C:\Users\kojiro\Documents\GomPlayer\Capture\Non Non Biyori - 03 (TX 1280x720 x264 AAC).mp4_001346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1052737"/>
            <a:ext cx="8072462" cy="45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3600" dirty="0" smtClean="0"/>
              <a:t>ご清聴ありがとうございました</a:t>
            </a:r>
            <a:endParaRPr kumimoji="1" lang="ja-JP" altLang="en-US" sz="3600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1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pic>
        <p:nvPicPr>
          <p:cNvPr id="7170" name="Picture 2" descr="C:\Users\kojiro\AppData\Local\Microsoft\Windows\Temporary Internet Files\Content.IE5\8I3K7OM9\MC90043475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1647056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15616" y="3933056"/>
            <a:ext cx="7818072" cy="2337594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1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/>
            <a:r>
              <a:rPr lang="ja-JP" altLang="en-US" sz="3200" dirty="0">
                <a:solidFill>
                  <a:schemeClr val="tx1"/>
                </a:solidFill>
              </a:rPr>
              <a:t>　</a:t>
            </a:r>
            <a:r>
              <a:rPr lang="ja-JP" altLang="en-US" sz="3200" dirty="0" smtClean="0">
                <a:solidFill>
                  <a:schemeClr val="tx1"/>
                </a:solidFill>
              </a:rPr>
              <a:t>　　　半日クオリティです</a:t>
            </a:r>
            <a:endParaRPr lang="en-US" altLang="ja-JP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2000" dirty="0" smtClean="0"/>
              <a:t>ＵＷＳＣでうさぎとかめが作りたかった</a:t>
            </a:r>
            <a:endParaRPr kumimoji="1" lang="ja-JP" altLang="en-US" sz="2000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24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UWSC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ja-JP" dirty="0"/>
              <a:t>Windowsの作業を自動化するツール</a:t>
            </a: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フリー版、シェアウェア版の２種類存在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>
                <a:hlinkClick r:id="rId2"/>
              </a:rPr>
              <a:t>http://www.uwsc.info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前回もやりました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今回は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43608" y="1125538"/>
            <a:ext cx="8100392" cy="1566862"/>
          </a:xfrm>
          <a:prstGeom prst="cloudCallout">
            <a:avLst>
              <a:gd name="adj1" fmla="val -25844"/>
              <a:gd name="adj2" fmla="val 656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なんか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UWSC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で面白いことやるネタ無いかな</a:t>
            </a:r>
            <a:r>
              <a:rPr lang="ja-JP" altLang="en-US" sz="2800" dirty="0">
                <a:solidFill>
                  <a:schemeClr val="tx1"/>
                </a:solidFill>
              </a:rPr>
              <a:t>・・・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kojiro\AppData\Local\Microsoft\Windows\Temporary Internet Files\Content.IE5\MNDQYOL7\MC90041514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52" y="3212976"/>
            <a:ext cx="21050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今回は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43608" y="1125538"/>
            <a:ext cx="8100392" cy="1566862"/>
          </a:xfrm>
          <a:prstGeom prst="cloudCallout">
            <a:avLst>
              <a:gd name="adj1" fmla="val -25844"/>
              <a:gd name="adj2" fmla="val 656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82296" indent="0">
              <a:buNone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画像とか表示できたら面白そう（思いつき）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kojiro\AppData\Local\Microsoft\Windows\Temporary Internet Files\Content.IE5\MNDQYOL7\MC90041514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52" y="3212976"/>
            <a:ext cx="21050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kojiro\AppData\Local\Microsoft\Windows\Temporary Internet Files\Content.IE5\MNDQYOL7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88232">
            <a:off x="2051720" y="2708920"/>
            <a:ext cx="708198" cy="70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err="1" smtClean="0"/>
              <a:t>検索検索</a:t>
            </a:r>
            <a:r>
              <a:rPr lang="ja-JP" altLang="en-US" dirty="0" smtClean="0"/>
              <a:t>ぅ！</a:t>
            </a:r>
            <a:endParaRPr kumimoji="1" lang="en-US" altLang="ja-JP" dirty="0" smtClean="0"/>
          </a:p>
        </p:txBody>
      </p:sp>
      <p:pic>
        <p:nvPicPr>
          <p:cNvPr id="4098" name="Picture 2" descr="C:\Users\kojiro\Desktop\hogefu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91276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8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55776" y="1447800"/>
            <a:ext cx="648072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5400" dirty="0" smtClean="0"/>
              <a:t>あまりヒットしない</a:t>
            </a:r>
            <a:endParaRPr lang="en-US" altLang="ja-JP" sz="5400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有料版だと「フォーム」とかいう機能でできるようだ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err="1" smtClean="0"/>
              <a:t>WinAPI</a:t>
            </a:r>
            <a:r>
              <a:rPr lang="ja-JP" altLang="en-US" dirty="0" smtClean="0"/>
              <a:t>を利用する方法がちょっと載ってた</a:t>
            </a:r>
            <a:endParaRPr lang="en-US" altLang="ja-JP" dirty="0"/>
          </a:p>
        </p:txBody>
      </p:sp>
      <p:pic>
        <p:nvPicPr>
          <p:cNvPr id="5122" name="Picture 2" descr="C:\Users\kojiro\AppData\Local\Microsoft\Windows\Temporary Internet Files\Content.IE5\8I3K7OM9\MC90007873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55875"/>
            <a:ext cx="1717675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55776" y="1447800"/>
            <a:ext cx="648072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5400" dirty="0" smtClean="0"/>
              <a:t>あまりヒットしない</a:t>
            </a:r>
            <a:endParaRPr lang="en-US" altLang="ja-JP" sz="5400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有料版だと「フォーム」とかいう機能でできるようだ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err="1" smtClean="0"/>
              <a:t>WinAPI</a:t>
            </a:r>
            <a:r>
              <a:rPr lang="ja-JP" altLang="en-US" dirty="0" smtClean="0"/>
              <a:t>を利用する方法</a:t>
            </a:r>
            <a:endParaRPr lang="en-US" altLang="ja-JP" dirty="0"/>
          </a:p>
        </p:txBody>
      </p:sp>
      <p:sp>
        <p:nvSpPr>
          <p:cNvPr id="5" name="円/楕円 4"/>
          <p:cNvSpPr/>
          <p:nvPr/>
        </p:nvSpPr>
        <p:spPr>
          <a:xfrm>
            <a:off x="2195735" y="4149080"/>
            <a:ext cx="5256585" cy="1380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46" name="Picture 2" descr="C:\Users\kojiro\AppData\Local\Microsoft\Windows\Temporary Internet Files\Content.IE5\GCKC9714\MC9004325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87985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ということで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432560" y="2636912"/>
            <a:ext cx="7406640" cy="14721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ja-JP" dirty="0" smtClean="0"/>
              <a:t>UWSC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WinAPI</a:t>
            </a:r>
            <a:r>
              <a:rPr lang="ja-JP" altLang="en-US" dirty="0" smtClean="0"/>
              <a:t>を少し使おう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1206</TotalTime>
  <Words>311</Words>
  <Application>Microsoft Office PowerPoint</Application>
  <PresentationFormat>画面に合わせる (4:3)</PresentationFormat>
  <Paragraphs>80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フレッシュ</vt:lpstr>
      <vt:lpstr>UWSCで遊ぼう２</vt:lpstr>
      <vt:lpstr>PowerPoint プレゼンテーション</vt:lpstr>
      <vt:lpstr>UWSCとは？</vt:lpstr>
      <vt:lpstr>今回は</vt:lpstr>
      <vt:lpstr>今回は</vt:lpstr>
      <vt:lpstr>PowerPoint プレゼンテーション</vt:lpstr>
      <vt:lpstr>PowerPoint プレゼンテーション</vt:lpstr>
      <vt:lpstr>PowerPoint プレゼンテーション</vt:lpstr>
      <vt:lpstr>ということで</vt:lpstr>
      <vt:lpstr>今回使用した関数１</vt:lpstr>
      <vt:lpstr>今回使用した関数２</vt:lpstr>
      <vt:lpstr>PowerPoint プレゼンテーション</vt:lpstr>
      <vt:lpstr>PowerPoint プレゼンテーション</vt:lpstr>
      <vt:lpstr>PowerPoint プレゼンテーション</vt:lpstr>
      <vt:lpstr>今回使ったAPIの感想</vt:lpstr>
      <vt:lpstr>全体感想</vt:lpstr>
      <vt:lpstr>参考</vt:lpstr>
      <vt:lpstr>PowerPoint プレゼンテーション</vt:lpstr>
      <vt:lpstr>PowerPoint プレゼンテーション</vt:lpstr>
      <vt:lpstr>実は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suzuki_kojiro@jp.fujitsu.com</cp:lastModifiedBy>
  <cp:revision>117</cp:revision>
  <dcterms:created xsi:type="dcterms:W3CDTF">2013-08-04T17:15:54Z</dcterms:created>
  <dcterms:modified xsi:type="dcterms:W3CDTF">2014-01-21T09:18:39Z</dcterms:modified>
</cp:coreProperties>
</file>