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5" r:id="rId4"/>
    <p:sldId id="258" r:id="rId5"/>
    <p:sldId id="299" r:id="rId6"/>
    <p:sldId id="298" r:id="rId7"/>
    <p:sldId id="300" r:id="rId8"/>
    <p:sldId id="301" r:id="rId9"/>
    <p:sldId id="302" r:id="rId10"/>
    <p:sldId id="303" r:id="rId11"/>
    <p:sldId id="304" r:id="rId12"/>
    <p:sldId id="269" r:id="rId13"/>
    <p:sldId id="305" r:id="rId14"/>
    <p:sldId id="306" r:id="rId15"/>
    <p:sldId id="307" r:id="rId16"/>
    <p:sldId id="308" r:id="rId17"/>
    <p:sldId id="310" r:id="rId18"/>
    <p:sldId id="277" r:id="rId19"/>
    <p:sldId id="276" r:id="rId2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22" name="サブタイトル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9" name="フローチャート: 処理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フローチャート: 処理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パイ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ドーナツ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タイトル プレースホルダー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4" name="日付プレースホルダー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9378AC4-C49C-4159-B332-7738B007311C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1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32560" y="1556792"/>
            <a:ext cx="7406640" cy="1472184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GIMP</a:t>
            </a:r>
            <a:r>
              <a:rPr lang="ja-JP" altLang="en-US" dirty="0" smtClean="0"/>
              <a:t>を使ってみた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　</a:t>
            </a:r>
            <a:r>
              <a:rPr lang="en-US" altLang="ja-JP" dirty="0" smtClean="0"/>
              <a:t>+Scheme</a:t>
            </a:r>
            <a:r>
              <a:rPr lang="ja-JP" altLang="en-US" dirty="0" smtClean="0"/>
              <a:t>言語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32560" y="4797152"/>
            <a:ext cx="7406640" cy="1752600"/>
          </a:xfrm>
        </p:spPr>
        <p:txBody>
          <a:bodyPr/>
          <a:lstStyle/>
          <a:p>
            <a:r>
              <a:rPr kumimoji="1" lang="en-US" altLang="ja-JP" dirty="0" smtClean="0"/>
              <a:t>2016/7</a:t>
            </a:r>
          </a:p>
          <a:p>
            <a:r>
              <a:rPr kumimoji="1" lang="ja-JP" altLang="en-US" dirty="0" smtClean="0"/>
              <a:t>ちそう）鈴木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858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レイヤー機能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144209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レイヤー機能</a:t>
            </a: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lang="ja-JP" altLang="en-US" sz="1600" dirty="0"/>
              <a:t>慣れない</a:t>
            </a:r>
            <a:r>
              <a:rPr lang="ja-JP" altLang="en-US" sz="1600" dirty="0" smtClean="0"/>
              <a:t>と</a:t>
            </a:r>
            <a:r>
              <a:rPr lang="ja-JP" altLang="en-US" sz="1600" dirty="0"/>
              <a:t>戸惑う</a:t>
            </a:r>
            <a:endParaRPr kumimoji="1"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233052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ここまでの感想</a:t>
            </a:r>
            <a:endParaRPr kumimoji="1" lang="ja-JP" altLang="en-US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5077544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多機能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レイヤー機能、独自保存形式など戸惑う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習得に時間がかかりそう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68550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Script-Fu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/>
              <a:t>GIMP</a:t>
            </a:r>
            <a:r>
              <a:rPr lang="ja-JP" altLang="en-US" dirty="0" smtClean="0"/>
              <a:t>の自動化スクリプト</a:t>
            </a:r>
            <a:endParaRPr lang="en-US" altLang="ja-JP" dirty="0"/>
          </a:p>
          <a:p>
            <a:pPr marL="82296" indent="0">
              <a:buNone/>
            </a:pPr>
            <a:r>
              <a:rPr lang="en-US" altLang="ja-JP" dirty="0" smtClean="0"/>
              <a:t>Scheme</a:t>
            </a:r>
            <a:r>
              <a:rPr lang="ja-JP" altLang="en-US" dirty="0" smtClean="0"/>
              <a:t>言語で記述する。</a:t>
            </a:r>
            <a:endParaRPr lang="en-US" altLang="ja-JP" dirty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dirty="0" err="1" smtClean="0"/>
              <a:t>Python,Perl,Tcl,Ruby</a:t>
            </a:r>
            <a:r>
              <a:rPr lang="ja-JP" altLang="en-US" dirty="0" smtClean="0"/>
              <a:t>の拡張もあるらしい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8880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Scheme</a:t>
            </a:r>
            <a:r>
              <a:rPr kumimoji="1" lang="ja-JP" altLang="en-US" dirty="0" smtClean="0"/>
              <a:t>言語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/>
              <a:t>Lisp</a:t>
            </a:r>
            <a:r>
              <a:rPr lang="ja-JP" altLang="en-US" dirty="0" err="1" smtClean="0"/>
              <a:t>でほげほげ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ポーランド気泡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4938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Scheme</a:t>
            </a:r>
            <a:r>
              <a:rPr kumimoji="1" lang="ja-JP" altLang="en-US" dirty="0" smtClean="0"/>
              <a:t>言語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/>
              <a:t>こんなかんじになりました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5804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Scheme</a:t>
            </a:r>
            <a:r>
              <a:rPr kumimoji="1" lang="ja-JP" altLang="en-US" dirty="0" smtClean="0"/>
              <a:t>言語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動作ミル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25804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感想２</a:t>
            </a:r>
            <a:endParaRPr kumimoji="1" lang="ja-JP" altLang="en-US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5077544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多機能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レイヤー機能、独自保存形式など戸惑う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習得に時間がかかりそう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58832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日本語ドキュメント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/>
              <a:t>https://docs.gimp.org/ja/index.html</a:t>
            </a:r>
            <a:endParaRPr lang="en-US" altLang="ja-JP" dirty="0"/>
          </a:p>
          <a:p>
            <a:pPr marL="82296" indent="0">
              <a:buNone/>
            </a:pPr>
            <a:endParaRPr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参考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322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3068960"/>
            <a:ext cx="7498080" cy="3179440"/>
          </a:xfrm>
        </p:spPr>
        <p:txBody>
          <a:bodyPr/>
          <a:lstStyle/>
          <a:p>
            <a:pPr marL="82296" indent="0">
              <a:buNone/>
            </a:pPr>
            <a:r>
              <a:rPr kumimoji="1" lang="ja-JP" altLang="en-US" dirty="0" smtClean="0"/>
              <a:t>ご清聴ありがとうございました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536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GIMP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オープンソースの画像編集</a:t>
            </a:r>
            <a:r>
              <a:rPr lang="ja-JP" altLang="en-US" dirty="0"/>
              <a:t>ソフト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b="1" dirty="0" smtClean="0"/>
              <a:t>(G</a:t>
            </a:r>
            <a:r>
              <a:rPr lang="en-US" altLang="ja-JP" dirty="0" smtClean="0"/>
              <a:t>NU </a:t>
            </a:r>
            <a:r>
              <a:rPr lang="en-US" altLang="ja-JP" b="1" dirty="0"/>
              <a:t>I</a:t>
            </a:r>
            <a:r>
              <a:rPr lang="en-US" altLang="ja-JP" dirty="0"/>
              <a:t>mage </a:t>
            </a:r>
            <a:r>
              <a:rPr lang="en-US" altLang="ja-JP" b="1" dirty="0"/>
              <a:t>M</a:t>
            </a:r>
            <a:r>
              <a:rPr lang="en-US" altLang="ja-JP" dirty="0"/>
              <a:t>anipulation </a:t>
            </a:r>
            <a:r>
              <a:rPr lang="en-US" altLang="ja-JP" b="1" dirty="0" smtClean="0"/>
              <a:t>P</a:t>
            </a:r>
            <a:r>
              <a:rPr lang="en-US" altLang="ja-JP" dirty="0" smtClean="0"/>
              <a:t>rogram)</a:t>
            </a:r>
            <a:endParaRPr kumimoji="1"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・フリーの画像編集ソフトとしては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超多機能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・クロスプラットフォーム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・かなり有名だと</a:t>
            </a:r>
            <a:r>
              <a:rPr lang="ja-JP" altLang="en-US" dirty="0" smtClean="0"/>
              <a:t>思う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・スクリプトも</a:t>
            </a:r>
            <a:r>
              <a:rPr lang="ja-JP" altLang="en-US" dirty="0" smtClean="0"/>
              <a:t>書ける（後述）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284992"/>
            <a:ext cx="1016232" cy="101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74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理由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1124744"/>
            <a:ext cx="7674056" cy="532859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ja-JP" altLang="en-US" dirty="0" smtClean="0"/>
              <a:t>最近手順書作成とかで</a:t>
            </a:r>
            <a:endParaRPr lang="en-US" altLang="ja-JP" dirty="0" smtClean="0"/>
          </a:p>
          <a:p>
            <a:pPr marL="82296" indent="0" algn="ctr">
              <a:buNone/>
            </a:pPr>
            <a:r>
              <a:rPr lang="ja-JP" altLang="en-US" dirty="0" smtClean="0"/>
              <a:t>画像をいじることがあった</a:t>
            </a:r>
            <a:r>
              <a:rPr lang="ja-JP" altLang="en-US" dirty="0"/>
              <a:t/>
            </a:r>
            <a:br>
              <a:rPr lang="ja-JP" altLang="en-US" dirty="0"/>
            </a:br>
            <a:endParaRPr lang="en-US" altLang="ja-JP" dirty="0" smtClean="0"/>
          </a:p>
          <a:p>
            <a:pPr marL="82296" indent="0" algn="ctr">
              <a:buNone/>
            </a:pPr>
            <a:endParaRPr lang="en-US" altLang="ja-JP" dirty="0"/>
          </a:p>
          <a:p>
            <a:pPr marL="82296" indent="0" algn="ctr">
              <a:buNone/>
            </a:pPr>
            <a:endParaRPr lang="en-US" altLang="ja-JP" dirty="0"/>
          </a:p>
          <a:p>
            <a:pPr marL="82296" indent="0" algn="ctr">
              <a:buNone/>
            </a:pPr>
            <a:r>
              <a:rPr lang="ja-JP" altLang="en-US" dirty="0" smtClean="0"/>
              <a:t>標準のペイント</a:t>
            </a:r>
            <a:r>
              <a:rPr lang="ja-JP" altLang="en-US" dirty="0"/>
              <a:t>糞杉</a:t>
            </a:r>
            <a:endParaRPr lang="ja-JP" altLang="en-US" dirty="0" smtClean="0"/>
          </a:p>
        </p:txBody>
      </p:sp>
      <p:sp>
        <p:nvSpPr>
          <p:cNvPr id="4" name="下矢印 3"/>
          <p:cNvSpPr/>
          <p:nvPr/>
        </p:nvSpPr>
        <p:spPr>
          <a:xfrm>
            <a:off x="4211960" y="2827106"/>
            <a:ext cx="936104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44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やりたいこと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sz="3600" dirty="0"/>
              <a:t>①</a:t>
            </a:r>
            <a:r>
              <a:rPr kumimoji="1" lang="ja-JP" altLang="en-US" sz="3600" dirty="0" smtClean="0"/>
              <a:t>画像の一部だけ切り出す</a:t>
            </a:r>
            <a:endParaRPr kumimoji="1" lang="en-US" altLang="ja-JP" sz="3600" dirty="0" smtClean="0"/>
          </a:p>
          <a:p>
            <a:pPr marL="82296" indent="0">
              <a:buNone/>
            </a:pPr>
            <a:endParaRPr lang="en-US" altLang="ja-JP" sz="3600" dirty="0"/>
          </a:p>
          <a:p>
            <a:pPr marL="82296" indent="0">
              <a:buNone/>
            </a:pPr>
            <a:r>
              <a:rPr lang="ja-JP" altLang="en-US" sz="3600" dirty="0"/>
              <a:t>②</a:t>
            </a:r>
            <a:r>
              <a:rPr lang="ja-JP" altLang="en-US" sz="3600" dirty="0" smtClean="0"/>
              <a:t>特定の部分を黒く塗る</a:t>
            </a:r>
            <a:endParaRPr lang="en-US" altLang="ja-JP" sz="3600" dirty="0" smtClean="0"/>
          </a:p>
          <a:p>
            <a:pPr marL="82296" indent="0">
              <a:buNone/>
            </a:pPr>
            <a:endParaRPr kumimoji="1" lang="en-US" altLang="ja-JP" sz="3600" dirty="0" smtClean="0"/>
          </a:p>
          <a:p>
            <a:pPr marL="82296" indent="0">
              <a:buNone/>
            </a:pPr>
            <a:r>
              <a:rPr lang="ja-JP" altLang="en-US" sz="3600" dirty="0"/>
              <a:t>③</a:t>
            </a:r>
            <a:r>
              <a:rPr lang="ja-JP" altLang="en-US" sz="3600" dirty="0" smtClean="0"/>
              <a:t>モザイク処理とかできたら面白そう</a:t>
            </a:r>
            <a:endParaRPr lang="en-US" altLang="ja-JP" sz="3600" dirty="0" smtClean="0"/>
          </a:p>
          <a:p>
            <a:pPr marL="82296" indent="0">
              <a:buNone/>
            </a:pPr>
            <a:endParaRPr kumimoji="1" lang="en-US" altLang="ja-JP" sz="3600" dirty="0"/>
          </a:p>
          <a:p>
            <a:pPr marL="82296" indent="0">
              <a:buNone/>
            </a:pPr>
            <a:r>
              <a:rPr lang="en-US" altLang="ja-JP" sz="1100" dirty="0"/>
              <a:t>(</a:t>
            </a:r>
            <a:r>
              <a:rPr lang="ja-JP" altLang="en-US" sz="1100" dirty="0"/>
              <a:t>これだけ</a:t>
            </a:r>
            <a:r>
              <a:rPr lang="en-US" altLang="ja-JP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485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とりあえず使ってみた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235059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lang="ja-JP" altLang="en-US" sz="4400" dirty="0"/>
              <a:t>機能</a:t>
            </a:r>
            <a:r>
              <a:rPr lang="ja-JP" altLang="en-US" sz="4400" dirty="0" smtClean="0"/>
              <a:t>が多すぎてよくわからない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81788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やりたいこと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sz="3600" dirty="0"/>
              <a:t>①</a:t>
            </a:r>
            <a:r>
              <a:rPr kumimoji="1" lang="ja-JP" altLang="en-US" sz="3600" dirty="0" smtClean="0"/>
              <a:t>画像の一部だけ切り出す</a:t>
            </a:r>
            <a:endParaRPr kumimoji="1" lang="en-US" altLang="ja-JP" sz="3600" dirty="0" smtClean="0"/>
          </a:p>
          <a:p>
            <a:pPr marL="82296" indent="0">
              <a:buNone/>
            </a:pPr>
            <a:endParaRPr lang="en-US" altLang="ja-JP" sz="3600" dirty="0" smtClean="0"/>
          </a:p>
          <a:p>
            <a:pPr marL="82296" indent="0">
              <a:buNone/>
            </a:pPr>
            <a:r>
              <a:rPr lang="ja-JP" altLang="en-US" dirty="0"/>
              <a:t>範囲</a:t>
            </a:r>
            <a:r>
              <a:rPr lang="ja-JP" altLang="en-US" dirty="0" smtClean="0"/>
              <a:t>選択→右クリックメニュー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→画像→キャンバスを選択範囲に合わせる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6543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やりたいこと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sz="3600" dirty="0" smtClean="0"/>
              <a:t>②</a:t>
            </a:r>
            <a:r>
              <a:rPr lang="ja-JP" altLang="en-US" sz="3600" dirty="0" smtClean="0"/>
              <a:t>特定の部分を黒く塗る</a:t>
            </a:r>
            <a:endParaRPr lang="en-US" altLang="ja-JP" sz="3600" dirty="0" smtClean="0"/>
          </a:p>
          <a:p>
            <a:pPr marL="82296" indent="0">
              <a:buNone/>
            </a:pPr>
            <a:endParaRPr kumimoji="1" lang="en-US" altLang="ja-JP" sz="3600" dirty="0" smtClean="0"/>
          </a:p>
          <a:p>
            <a:pPr marL="82296" indent="0">
              <a:buNone/>
            </a:pPr>
            <a:r>
              <a:rPr lang="ja-JP" altLang="en-US" sz="3600" dirty="0"/>
              <a:t>範囲</a:t>
            </a:r>
            <a:r>
              <a:rPr lang="ja-JP" altLang="en-US" sz="3600" dirty="0" smtClean="0"/>
              <a:t>選択→右クリックメニュー</a:t>
            </a:r>
            <a:endParaRPr lang="en-US" altLang="ja-JP" sz="3600" dirty="0" smtClean="0"/>
          </a:p>
          <a:p>
            <a:pPr marL="82296" indent="0">
              <a:buNone/>
            </a:pPr>
            <a:r>
              <a:rPr kumimoji="1" lang="ja-JP" altLang="en-US" sz="3600" dirty="0" smtClean="0"/>
              <a:t>→編集→描画色で塗りつぶす</a:t>
            </a:r>
            <a:endParaRPr kumimoji="1" lang="en-US" altLang="ja-JP" sz="3600" dirty="0" smtClean="0"/>
          </a:p>
          <a:p>
            <a:pPr marL="82296" indent="0">
              <a:buNone/>
            </a:pPr>
            <a:endParaRPr kumimoji="1" lang="en-US" altLang="ja-JP" sz="3600" dirty="0" smtClean="0"/>
          </a:p>
          <a:p>
            <a:pPr marL="82296" indent="0">
              <a:buNone/>
            </a:pPr>
            <a:r>
              <a:rPr lang="en-US" altLang="ja-JP" sz="3600" dirty="0" smtClean="0"/>
              <a:t>※</a:t>
            </a:r>
            <a:r>
              <a:rPr lang="ja-JP" altLang="en-US" sz="3600" dirty="0" smtClean="0"/>
              <a:t>あらかじめ描画色を黒にしておく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226543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やりたいこと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sz="3600" dirty="0" smtClean="0"/>
              <a:t>③モザイク処理とかできたら面白そう</a:t>
            </a:r>
            <a:endParaRPr lang="en-US" altLang="ja-JP" sz="3600" dirty="0" smtClean="0"/>
          </a:p>
          <a:p>
            <a:pPr marL="82296" indent="0">
              <a:buNone/>
            </a:pPr>
            <a:endParaRPr lang="en-US" altLang="ja-JP" sz="3600" dirty="0"/>
          </a:p>
          <a:p>
            <a:pPr marL="82296" indent="0">
              <a:buNone/>
            </a:pPr>
            <a:r>
              <a:rPr lang="ja-JP" altLang="en-US" sz="3600" dirty="0" smtClean="0"/>
              <a:t>範囲選択→右クリックメニュー</a:t>
            </a:r>
            <a:endParaRPr lang="en-US" altLang="ja-JP" sz="3600" dirty="0" smtClean="0"/>
          </a:p>
          <a:p>
            <a:pPr marL="82296" indent="0">
              <a:buNone/>
            </a:pPr>
            <a:r>
              <a:rPr lang="ja-JP" altLang="en-US" sz="3600" dirty="0" smtClean="0"/>
              <a:t>→フィルター→ぼかし→モザイク処理</a:t>
            </a:r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226543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フレッシュ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フレッシュ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フレッシュ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1735</TotalTime>
  <Words>231</Words>
  <Application>Microsoft Office PowerPoint</Application>
  <PresentationFormat>画面に合わせる (4:3)</PresentationFormat>
  <Paragraphs>90</Paragraphs>
  <Slides>19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0" baseType="lpstr">
      <vt:lpstr>フレッシュ</vt:lpstr>
      <vt:lpstr>GIMPを使ってみた 　　+Scheme言語</vt:lpstr>
      <vt:lpstr>GIMP</vt:lpstr>
      <vt:lpstr>理由</vt:lpstr>
      <vt:lpstr>やりたいこと</vt:lpstr>
      <vt:lpstr>PowerPoint プレゼンテーション</vt:lpstr>
      <vt:lpstr>PowerPoint プレゼンテーション</vt:lpstr>
      <vt:lpstr>やりたいこと</vt:lpstr>
      <vt:lpstr>やりたいこと</vt:lpstr>
      <vt:lpstr>やりたいこと</vt:lpstr>
      <vt:lpstr>PowerPoint プレゼンテーション</vt:lpstr>
      <vt:lpstr>PowerPoint プレゼンテーション</vt:lpstr>
      <vt:lpstr>ここまでの感想</vt:lpstr>
      <vt:lpstr>Script-Fu</vt:lpstr>
      <vt:lpstr>Scheme言語</vt:lpstr>
      <vt:lpstr>Scheme言語</vt:lpstr>
      <vt:lpstr>Scheme言語</vt:lpstr>
      <vt:lpstr>感想２</vt:lpstr>
      <vt:lpstr>参考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オブジェクト指向</dc:title>
  <dc:creator>FJ-USER</dc:creator>
  <cp:lastModifiedBy>FJ-USER</cp:lastModifiedBy>
  <cp:revision>95</cp:revision>
  <dcterms:created xsi:type="dcterms:W3CDTF">2013-08-04T17:15:54Z</dcterms:created>
  <dcterms:modified xsi:type="dcterms:W3CDTF">2016-07-03T16:43:12Z</dcterms:modified>
</cp:coreProperties>
</file>