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67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676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567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67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16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53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9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87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77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40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779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2D9ED-5A5E-4634-80B1-0FE37A54554E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8965-EBF3-4818-8625-5921A4EE592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39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3818" y="35774"/>
            <a:ext cx="9144000" cy="688386"/>
          </a:xfrm>
        </p:spPr>
        <p:txBody>
          <a:bodyPr>
            <a:normAutofit/>
          </a:bodyPr>
          <a:lstStyle/>
          <a:p>
            <a:r>
              <a:rPr lang="es-MX" sz="4000" b="1" dirty="0" smtClean="0"/>
              <a:t>Base de datos de Tienda en </a:t>
            </a:r>
            <a:r>
              <a:rPr lang="es-MX" sz="4000" b="1" dirty="0" err="1" smtClean="0"/>
              <a:t>Linea</a:t>
            </a:r>
            <a:endParaRPr lang="es-MX" sz="4000" b="1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54527"/>
              </p:ext>
            </p:extLst>
          </p:nvPr>
        </p:nvGraphicFramePr>
        <p:xfrm>
          <a:off x="9877518" y="497708"/>
          <a:ext cx="2200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365">
                  <a:extLst>
                    <a:ext uri="{9D8B030D-6E8A-4147-A177-3AD203B41FA5}">
                      <a16:colId xmlns:a16="http://schemas.microsoft.com/office/drawing/2014/main" val="3589839790"/>
                    </a:ext>
                  </a:extLst>
                </a:gridCol>
              </a:tblGrid>
              <a:tr h="338217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CATEGORIAS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44001"/>
                  </a:ext>
                </a:extLst>
              </a:tr>
              <a:tr h="183373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A.I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095887"/>
                  </a:ext>
                </a:extLst>
              </a:tr>
              <a:tr h="183373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908934"/>
                  </a:ext>
                </a:extLst>
              </a:tr>
              <a:tr h="18337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r>
                        <a:rPr lang="es-MX" dirty="0" smtClean="0"/>
                        <a:t>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012060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65426"/>
              </p:ext>
            </p:extLst>
          </p:nvPr>
        </p:nvGraphicFramePr>
        <p:xfrm>
          <a:off x="9643293" y="2803331"/>
          <a:ext cx="23890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050">
                  <a:extLst>
                    <a:ext uri="{9D8B030D-6E8A-4147-A177-3AD203B41FA5}">
                      <a16:colId xmlns:a16="http://schemas.microsoft.com/office/drawing/2014/main" val="5655176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48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32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Apellido(vc,100)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47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correo(vc,100)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5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Telefono</a:t>
                      </a:r>
                      <a:r>
                        <a:rPr lang="es-MX" dirty="0" smtClean="0"/>
                        <a:t>(vc,20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84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Fecha_nacimiento</a:t>
                      </a:r>
                      <a:r>
                        <a:rPr lang="es-MX" dirty="0" smtClean="0"/>
                        <a:t>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5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Genero(</a:t>
                      </a:r>
                      <a:r>
                        <a:rPr lang="es-MX" dirty="0" err="1" smtClean="0"/>
                        <a:t>borlean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1491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10782"/>
              </p:ext>
            </p:extLst>
          </p:nvPr>
        </p:nvGraphicFramePr>
        <p:xfrm>
          <a:off x="7498353" y="4660377"/>
          <a:ext cx="18346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606">
                  <a:extLst>
                    <a:ext uri="{9D8B030D-6E8A-4147-A177-3AD203B41FA5}">
                      <a16:colId xmlns:a16="http://schemas.microsoft.com/office/drawing/2014/main" val="2965819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17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5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45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95168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15552"/>
              </p:ext>
            </p:extLst>
          </p:nvPr>
        </p:nvGraphicFramePr>
        <p:xfrm>
          <a:off x="7194552" y="1229228"/>
          <a:ext cx="23440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4057">
                  <a:extLst>
                    <a:ext uri="{9D8B030D-6E8A-4147-A177-3AD203B41FA5}">
                      <a16:colId xmlns:a16="http://schemas.microsoft.com/office/drawing/2014/main" val="2050257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USUARIOS_MEMBRESIAS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1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5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04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265234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61475"/>
              </p:ext>
            </p:extLst>
          </p:nvPr>
        </p:nvGraphicFramePr>
        <p:xfrm>
          <a:off x="2543223" y="616697"/>
          <a:ext cx="235058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0589">
                  <a:extLst>
                    <a:ext uri="{9D8B030D-6E8A-4147-A177-3AD203B41FA5}">
                      <a16:colId xmlns:a16="http://schemas.microsoft.com/office/drawing/2014/main" val="1662172867"/>
                    </a:ext>
                  </a:extLst>
                </a:gridCol>
              </a:tblGrid>
              <a:tr h="282385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93560"/>
                  </a:ext>
                </a:extLst>
              </a:tr>
              <a:tr h="282385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</a:t>
                      </a:r>
                      <a:r>
                        <a:rPr lang="es-MX" baseline="0" dirty="0" smtClean="0"/>
                        <a:t>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20752"/>
                  </a:ext>
                </a:extLst>
              </a:tr>
              <a:tr h="282385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198484"/>
                  </a:ext>
                </a:extLst>
              </a:tr>
              <a:tr h="294416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, 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26909"/>
                  </a:ext>
                </a:extLst>
              </a:tr>
              <a:tr h="282385">
                <a:tc>
                  <a:txBody>
                    <a:bodyPr/>
                    <a:lstStyle/>
                    <a:p>
                      <a:r>
                        <a:rPr lang="es-MX" dirty="0" smtClean="0"/>
                        <a:t>Precio(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181771"/>
                  </a:ext>
                </a:extLst>
              </a:tr>
              <a:tr h="28238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98708"/>
                  </a:ext>
                </a:extLst>
              </a:tr>
              <a:tr h="282385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247859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583191"/>
              </p:ext>
            </p:extLst>
          </p:nvPr>
        </p:nvGraphicFramePr>
        <p:xfrm>
          <a:off x="236041" y="961328"/>
          <a:ext cx="15994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474">
                  <a:extLst>
                    <a:ext uri="{9D8B030D-6E8A-4147-A177-3AD203B41FA5}">
                      <a16:colId xmlns:a16="http://schemas.microsoft.com/office/drawing/2014/main" val="1752672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Metodo_pago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873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PK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9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6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Tipo(vc,40)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1939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35526"/>
              </p:ext>
            </p:extLst>
          </p:nvPr>
        </p:nvGraphicFramePr>
        <p:xfrm>
          <a:off x="2233980" y="3816352"/>
          <a:ext cx="2607490" cy="2154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7490">
                  <a:extLst>
                    <a:ext uri="{9D8B030D-6E8A-4147-A177-3AD203B41FA5}">
                      <a16:colId xmlns:a16="http://schemas.microsoft.com/office/drawing/2014/main" val="50546749"/>
                    </a:ext>
                  </a:extLst>
                </a:gridCol>
              </a:tblGrid>
              <a:tr h="417202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84115"/>
                  </a:ext>
                </a:extLst>
              </a:tr>
              <a:tr h="348656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</a:p>
                    <a:p>
                      <a:r>
                        <a:rPr lang="es-MX" dirty="0" err="1" smtClean="0"/>
                        <a:t>Carrito_id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FK</a:t>
                      </a:r>
                      <a:endParaRPr lang="es-MX" dirty="0" smtClean="0"/>
                    </a:p>
                    <a:p>
                      <a:r>
                        <a:rPr lang="es-MX" dirty="0" err="1" smtClean="0"/>
                        <a:t>metodo_pago_id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FK</a:t>
                      </a:r>
                    </a:p>
                    <a:p>
                      <a:r>
                        <a:rPr lang="es-MX" baseline="0" dirty="0" smtClean="0"/>
                        <a:t>Total(</a:t>
                      </a:r>
                      <a:r>
                        <a:rPr lang="es-MX" baseline="0" dirty="0" err="1" smtClean="0"/>
                        <a:t>double</a:t>
                      </a:r>
                      <a:r>
                        <a:rPr lang="es-MX" baseline="0" dirty="0" smtClean="0"/>
                        <a:t>)</a:t>
                      </a:r>
                      <a:endParaRPr lang="es-MX" dirty="0" smtClean="0"/>
                    </a:p>
                    <a:p>
                      <a:r>
                        <a:rPr lang="es-MX" dirty="0" smtClean="0"/>
                        <a:t>Estado(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</a:p>
                    <a:p>
                      <a:r>
                        <a:rPr lang="es-MX" dirty="0" err="1" smtClean="0"/>
                        <a:t>Direccion_id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23767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674405"/>
              </p:ext>
            </p:extLst>
          </p:nvPr>
        </p:nvGraphicFramePr>
        <p:xfrm>
          <a:off x="5053881" y="3657600"/>
          <a:ext cx="214375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753">
                  <a:extLst>
                    <a:ext uri="{9D8B030D-6E8A-4147-A177-3AD203B41FA5}">
                      <a16:colId xmlns:a16="http://schemas.microsoft.com/office/drawing/2014/main" val="3872849857"/>
                    </a:ext>
                  </a:extLst>
                </a:gridCol>
              </a:tblGrid>
              <a:tr h="206269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Direcciones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10853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46229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smtClean="0"/>
                        <a:t>Calle(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,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69863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39861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Colonia(vc,50)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51979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98989"/>
                  </a:ext>
                </a:extLst>
              </a:tr>
              <a:tr h="206269">
                <a:tc>
                  <a:txBody>
                    <a:bodyPr/>
                    <a:lstStyle/>
                    <a:p>
                      <a:r>
                        <a:rPr lang="es-MX" dirty="0" smtClean="0"/>
                        <a:t>Estado(vc,100)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267244"/>
                  </a:ext>
                </a:extLst>
              </a:tr>
              <a:tr h="360970">
                <a:tc>
                  <a:txBody>
                    <a:bodyPr/>
                    <a:lstStyle/>
                    <a:p>
                      <a:r>
                        <a:rPr lang="es-MX" dirty="0" smtClean="0"/>
                        <a:t>Ciudad(vc,100)</a:t>
                      </a:r>
                    </a:p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563213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719138"/>
              </p:ext>
            </p:extLst>
          </p:nvPr>
        </p:nvGraphicFramePr>
        <p:xfrm>
          <a:off x="35202" y="2803331"/>
          <a:ext cx="20436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611">
                  <a:extLst>
                    <a:ext uri="{9D8B030D-6E8A-4147-A177-3AD203B41FA5}">
                      <a16:colId xmlns:a16="http://schemas.microsoft.com/office/drawing/2014/main" val="40981937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8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PK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44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Producto_id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71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798852"/>
                  </a:ext>
                </a:extLst>
              </a:tr>
            </a:tbl>
          </a:graphicData>
        </a:graphic>
      </p:graphicFrame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67281"/>
              </p:ext>
            </p:extLst>
          </p:nvPr>
        </p:nvGraphicFramePr>
        <p:xfrm>
          <a:off x="5086761" y="1703008"/>
          <a:ext cx="20305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49">
                  <a:extLst>
                    <a:ext uri="{9D8B030D-6E8A-4147-A177-3AD203B41FA5}">
                      <a16:colId xmlns:a16="http://schemas.microsoft.com/office/drawing/2014/main" val="414005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Lista_deseos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22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PK</a:t>
                      </a:r>
                      <a:r>
                        <a:rPr lang="es-MX" baseline="0" dirty="0" smtClean="0"/>
                        <a:t>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84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Producto_id(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245841"/>
                  </a:ext>
                </a:extLst>
              </a:tr>
            </a:tbl>
          </a:graphicData>
        </a:graphic>
      </p:graphicFrame>
      <p:cxnSp>
        <p:nvCxnSpPr>
          <p:cNvPr id="17" name="Conector recto 16"/>
          <p:cNvCxnSpPr/>
          <p:nvPr/>
        </p:nvCxnSpPr>
        <p:spPr>
          <a:xfrm flipH="1">
            <a:off x="4770394" y="724160"/>
            <a:ext cx="5107124" cy="9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1835515" y="724160"/>
            <a:ext cx="734514" cy="225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1855976" y="2890011"/>
            <a:ext cx="874161" cy="1146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V="1">
            <a:off x="4402183" y="3730431"/>
            <a:ext cx="875211" cy="188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1742058" y="1082803"/>
            <a:ext cx="1186160" cy="2647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 flipV="1">
            <a:off x="7117310" y="6039291"/>
            <a:ext cx="3241536" cy="596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V="1">
            <a:off x="9196251" y="2890011"/>
            <a:ext cx="26126" cy="1767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 flipH="1" flipV="1">
            <a:off x="4770394" y="822960"/>
            <a:ext cx="507000" cy="88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endCxn id="14" idx="3"/>
          </p:cNvCxnSpPr>
          <p:nvPr/>
        </p:nvCxnSpPr>
        <p:spPr>
          <a:xfrm flipH="1">
            <a:off x="2078813" y="2981828"/>
            <a:ext cx="7705267" cy="748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 flipH="1" flipV="1">
            <a:off x="7194552" y="3073645"/>
            <a:ext cx="2519450" cy="88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99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149</Words>
  <Application>Microsoft Office PowerPoint</Application>
  <PresentationFormat>Panorámica</PresentationFormat>
  <Paragraphs>57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de Tienda en Linea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Linea</dc:title>
  <dc:creator>CC1</dc:creator>
  <cp:lastModifiedBy>CC1</cp:lastModifiedBy>
  <cp:revision>5</cp:revision>
  <dcterms:created xsi:type="dcterms:W3CDTF">2025-03-11T00:47:56Z</dcterms:created>
  <dcterms:modified xsi:type="dcterms:W3CDTF">2025-03-11T01:20:18Z</dcterms:modified>
</cp:coreProperties>
</file>