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4" r:id="rId8"/>
    <p:sldId id="259" r:id="rId9"/>
    <p:sldId id="268" r:id="rId10"/>
    <p:sldId id="266" r:id="rId11"/>
    <p:sldId id="267" r:id="rId12"/>
    <p:sldId id="265" r:id="rId13"/>
    <p:sldId id="271" r:id="rId14"/>
    <p:sldId id="274" r:id="rId15"/>
    <p:sldId id="273" r:id="rId16"/>
    <p:sldId id="272" r:id="rId17"/>
    <p:sldId id="276" r:id="rId18"/>
    <p:sldId id="275" r:id="rId19"/>
    <p:sldId id="277" r:id="rId20"/>
    <p:sldId id="269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4" autoAdjust="0"/>
    <p:restoredTop sz="94660"/>
  </p:normalViewPr>
  <p:slideViewPr>
    <p:cSldViewPr>
      <p:cViewPr varScale="1">
        <p:scale>
          <a:sx n="88" d="100"/>
          <a:sy n="88" d="100"/>
        </p:scale>
        <p:origin x="-10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0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13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00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0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73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37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7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18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D963-693F-420C-9C0F-A0E5E11B55F2}" type="datetimeFigureOut">
              <a:rPr lang="pt-BR" smtClean="0"/>
              <a:t>15/06/2011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716D-DCEB-4FD0-AEC9-4D50231D25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67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456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33" y="260648"/>
            <a:ext cx="91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Ciclo de Seminarios Técnicos – PET Computação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036" y="5713149"/>
            <a:ext cx="91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Quarta-Feira - 15/06/2011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11566" y="6069973"/>
            <a:ext cx="91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yurifariasg@gmail.com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3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cs typeface="Times New Roman" pitchFamily="18" charset="0"/>
              </a:rPr>
              <a:t>Software Development Kit (SDK)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904481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800199" cy="1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Software Development Kit (SDK)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199" y="1413931"/>
            <a:ext cx="7092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Symbian (Mobile)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Apenas Windows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MAEMO / Embedded Linux (Mobile)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Multi-Plataforma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Desktop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Multi-Plataforma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0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Desenvolvimento Qt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5" y="2060848"/>
            <a:ext cx="8484950" cy="325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9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800199" cy="1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Project File (.pro)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199" y="1413931"/>
            <a:ext cx="709228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Arquivo que define o Projeto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Contém declaração de Classes, Headers e Forms (GUI)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Define Bibliotecas Qt que serão utilizadas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Particularidades da Aplicação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53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Project File (.pro)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9" y="1066800"/>
            <a:ext cx="8065581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4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800199" cy="1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Signals e Slots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199" y="1413931"/>
            <a:ext cx="7092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Usado para comunicação entre objetos.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/>
              <a:t>Callback</a:t>
            </a: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Principal mecanismo que mais difere Qt de outros Frameworks.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4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Signals e Slots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616624" cy="545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4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800199" cy="1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User Interface Files (.ui)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199" y="1413931"/>
            <a:ext cx="709228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Otima Interface de Personalização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Diversas Ferramentas para serem combinadas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Itegração com o Código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7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cs typeface="Times New Roman" pitchFamily="18" charset="0"/>
              </a:rPr>
              <a:t>User Interface Files (.ui)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0" y="1196752"/>
            <a:ext cx="882063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0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800199" cy="1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Documentação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7846" y="2204864"/>
            <a:ext cx="70922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Documentação Completa e Exemplificada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Integrada a IDE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5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08719">
            <a:off x="678984" y="384980"/>
            <a:ext cx="7050265" cy="598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5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smtClean="0">
                <a:latin typeface="+mj-lt"/>
                <a:cs typeface="Times New Roman" pitchFamily="18" charset="0"/>
              </a:rPr>
              <a:t>Documentação</a:t>
            </a:r>
            <a:endParaRPr lang="pt-BR" sz="3200" b="1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8063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4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800199" cy="1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Teste em Simuladores</a:t>
            </a:r>
            <a:endParaRPr lang="pt-BR" sz="32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0199" y="1413931"/>
            <a:ext cx="7092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Simuladores Qt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Symbian 3th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Symbian 5th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Maemo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Symbian^3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Remote Compilers</a:t>
            </a: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4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Teste em Dispositivos</a:t>
            </a:r>
            <a:endParaRPr lang="pt-BR" sz="3200" b="1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1687"/>
            <a:ext cx="6808926" cy="420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4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Dúvidas?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226949"/>
            <a:ext cx="5400600" cy="522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8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800199" cy="1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Sumário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199" y="1413931"/>
            <a:ext cx="7092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Apresentação Qt</a:t>
            </a:r>
            <a:br>
              <a:rPr lang="pt-BR" sz="2800" dirty="0" smtClean="0"/>
            </a:b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O SDK</a:t>
            </a:r>
            <a:br>
              <a:rPr lang="pt-BR" sz="2800" dirty="0" smtClean="0"/>
            </a:b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Desenvolvimento Qt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Utilizando Simuladores</a:t>
            </a:r>
            <a:br>
              <a:rPr lang="pt-BR" sz="2800" dirty="0" smtClean="0"/>
            </a:b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Utilizando Devices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3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Histórico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199" y="1413931"/>
            <a:ext cx="709228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Iniciado pela empresa Trolltech.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Primeira versão foi divulgada em 1994.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Em Junho de 2008 a Nokia comprou a Trolltech e focou seu desenvolvimento para a área Multi-plataforma principalmente para Desktops e Dispositivos Móveis.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Mudança nas Plataformas da Nokia em 2011</a:t>
            </a: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591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9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O que é Qt?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213977"/>
            <a:ext cx="856895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Framework de Desenvolvimento em C++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Multi-Plataforma especialmente para sistemas Desktop e Dispositivos Embarcados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Facil de Usar e Aprender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Utiliza diversas ferramentas próprias para desenvolvimento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MUITAS Informações na Internet e Bibliotecas bem documentadas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2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800199" cy="1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O que é Qt?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199" y="1413931"/>
            <a:ext cx="70922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Open Source!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Ports para </a:t>
            </a:r>
            <a:r>
              <a:rPr lang="pt-BR" sz="2800" dirty="0" smtClean="0"/>
              <a:t>Android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Necessitas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/>
              <a:t>http://labs.qt.nokia.com/2011/02/28/necessitas/</a:t>
            </a: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Ports para Mac/iOS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Outros...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Quem utiliza Qt?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9184"/>
            <a:ext cx="2372866" cy="223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71859"/>
            <a:ext cx="4602088" cy="159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65" y="2674351"/>
            <a:ext cx="2047875" cy="1657350"/>
          </a:xfrm>
          <a:prstGeom prst="rect">
            <a:avLst/>
          </a:prstGeom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38578"/>
            <a:ext cx="3724647" cy="178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2" y="2527768"/>
            <a:ext cx="2382763" cy="192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85184"/>
            <a:ext cx="22288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6" y="3822628"/>
            <a:ext cx="34766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0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Software Development Kit (SDK)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021082"/>
            <a:ext cx="7272808" cy="569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0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800199" cy="1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atin typeface="+mj-lt"/>
                <a:cs typeface="Times New Roman" pitchFamily="18" charset="0"/>
              </a:rPr>
              <a:t>Software Development Kit (SDK)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7555" y="1628800"/>
            <a:ext cx="7236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Conteúdo do SDK: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800" dirty="0" smtClean="0"/>
              <a:t>Bibliotecas Qt Versão </a:t>
            </a:r>
            <a:r>
              <a:rPr lang="pt-BR" sz="2800" dirty="0"/>
              <a:t>4.7.3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800" dirty="0" smtClean="0"/>
              <a:t>Simuladores Symbian e MeeGo / MAEMO</a:t>
            </a:r>
            <a:endParaRPr lang="pt-BR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800" dirty="0"/>
              <a:t>Qt Creator IDE </a:t>
            </a:r>
            <a:r>
              <a:rPr lang="pt-BR" sz="2800" dirty="0" smtClean="0"/>
              <a:t>versão </a:t>
            </a:r>
            <a:r>
              <a:rPr lang="pt-BR" sz="2800" dirty="0"/>
              <a:t>2.2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800" dirty="0"/>
              <a:t>Qt Mobility </a:t>
            </a:r>
            <a:r>
              <a:rPr lang="pt-BR" sz="2800" dirty="0" smtClean="0"/>
              <a:t>versão </a:t>
            </a:r>
            <a:r>
              <a:rPr lang="pt-BR" sz="2800" dirty="0"/>
              <a:t>1.1.3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800" dirty="0" smtClean="0"/>
              <a:t>Ferramentas de Desenvolvimento Qt</a:t>
            </a:r>
            <a:endParaRPr lang="pt-BR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800" dirty="0" smtClean="0"/>
              <a:t>Compiladores Remotos</a:t>
            </a: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302</Words>
  <Application>Microsoft Office PowerPoint</Application>
  <PresentationFormat>On-screen Show (4:3)</PresentationFormat>
  <Paragraphs>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</dc:creator>
  <cp:lastModifiedBy>Yuri</cp:lastModifiedBy>
  <cp:revision>35</cp:revision>
  <dcterms:created xsi:type="dcterms:W3CDTF">2011-05-21T12:44:10Z</dcterms:created>
  <dcterms:modified xsi:type="dcterms:W3CDTF">2011-06-15T05:03:38Z</dcterms:modified>
</cp:coreProperties>
</file>