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58" r:id="rId7"/>
    <p:sldId id="261" r:id="rId8"/>
    <p:sldId id="262" r:id="rId9"/>
    <p:sldId id="273" r:id="rId10"/>
    <p:sldId id="278" r:id="rId11"/>
    <p:sldId id="274" r:id="rId12"/>
    <p:sldId id="275" r:id="rId13"/>
    <p:sldId id="277" r:id="rId14"/>
    <p:sldId id="276" r:id="rId15"/>
    <p:sldId id="263" r:id="rId16"/>
    <p:sldId id="264" r:id="rId17"/>
    <p:sldId id="279" r:id="rId18"/>
    <p:sldId id="265" r:id="rId19"/>
    <p:sldId id="280" r:id="rId20"/>
    <p:sldId id="266" r:id="rId21"/>
    <p:sldId id="267" r:id="rId22"/>
    <p:sldId id="281" r:id="rId23"/>
    <p:sldId id="268" r:id="rId24"/>
    <p:sldId id="269" r:id="rId25"/>
    <p:sldId id="282" r:id="rId26"/>
    <p:sldId id="270" r:id="rId27"/>
    <p:sldId id="27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" userId="895a37b89990e7ad" providerId="LiveId" clId="{71CECA58-2E0A-4994-B903-D435A9C87B09}"/>
    <pc:docChg chg="undo custSel addSld modSld">
      <pc:chgData name="Eduardo" userId="895a37b89990e7ad" providerId="LiveId" clId="{71CECA58-2E0A-4994-B903-D435A9C87B09}" dt="2023-06-18T14:42:30.289" v="513" actId="20577"/>
      <pc:docMkLst>
        <pc:docMk/>
      </pc:docMkLst>
      <pc:sldChg chg="addSp delSp modSp add mod">
        <pc:chgData name="Eduardo" userId="895a37b89990e7ad" providerId="LiveId" clId="{71CECA58-2E0A-4994-B903-D435A9C87B09}" dt="2023-06-18T14:15:05.302" v="281" actId="1076"/>
        <pc:sldMkLst>
          <pc:docMk/>
          <pc:sldMk cId="571958810" sldId="273"/>
        </pc:sldMkLst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2" creationId="{D81B3DDE-A9F2-04A8-92E1-D9279966F290}"/>
          </ac:spMkLst>
        </pc:spChg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4" creationId="{E3C1204E-C495-6C24-B79E-10CBDB6542BA}"/>
          </ac:spMkLst>
        </pc:spChg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5" creationId="{79C723D4-12AC-149E-BE4D-0115D2C033AA}"/>
          </ac:spMkLst>
        </pc:spChg>
        <pc:spChg chg="del">
          <ac:chgData name="Eduardo" userId="895a37b89990e7ad" providerId="LiveId" clId="{71CECA58-2E0A-4994-B903-D435A9C87B09}" dt="2023-06-18T14:07:47.440" v="2" actId="478"/>
          <ac:spMkLst>
            <pc:docMk/>
            <pc:sldMk cId="571958810" sldId="273"/>
            <ac:spMk id="6" creationId="{34A652D1-43AA-40DA-92F6-1BDA27EA5B67}"/>
          </ac:spMkLst>
        </pc:spChg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7" creationId="{6AEC8ED8-214B-C443-2485-DB3693BB639C}"/>
          </ac:spMkLst>
        </pc:spChg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9" creationId="{98FF40FB-8A8F-2718-DC90-3C095F16391F}"/>
          </ac:spMkLst>
        </pc:spChg>
        <pc:spChg chg="add mod">
          <ac:chgData name="Eduardo" userId="895a37b89990e7ad" providerId="LiveId" clId="{71CECA58-2E0A-4994-B903-D435A9C87B09}" dt="2023-06-18T14:13:45.434" v="263" actId="1076"/>
          <ac:spMkLst>
            <pc:docMk/>
            <pc:sldMk cId="571958810" sldId="273"/>
            <ac:spMk id="10" creationId="{9658CCCE-0ED9-5C5F-8073-11F932EB81F6}"/>
          </ac:spMkLst>
        </pc:spChg>
        <pc:spChg chg="add mod">
          <ac:chgData name="Eduardo" userId="895a37b89990e7ad" providerId="LiveId" clId="{71CECA58-2E0A-4994-B903-D435A9C87B09}" dt="2023-06-18T14:15:05.302" v="281" actId="1076"/>
          <ac:spMkLst>
            <pc:docMk/>
            <pc:sldMk cId="571958810" sldId="273"/>
            <ac:spMk id="12" creationId="{937E2EEE-74A0-9D82-8C66-820C537A85AE}"/>
          </ac:spMkLst>
        </pc:spChg>
        <pc:spChg chg="add mod">
          <ac:chgData name="Eduardo" userId="895a37b89990e7ad" providerId="LiveId" clId="{71CECA58-2E0A-4994-B903-D435A9C87B09}" dt="2023-06-18T14:15:05.302" v="281" actId="1076"/>
          <ac:spMkLst>
            <pc:docMk/>
            <pc:sldMk cId="571958810" sldId="273"/>
            <ac:spMk id="14" creationId="{4161B753-61F8-C222-9772-0BE2B1C2DFE5}"/>
          </ac:spMkLst>
        </pc:spChg>
        <pc:spChg chg="del">
          <ac:chgData name="Eduardo" userId="895a37b89990e7ad" providerId="LiveId" clId="{71CECA58-2E0A-4994-B903-D435A9C87B09}" dt="2023-06-18T14:07:47.440" v="2" actId="478"/>
          <ac:spMkLst>
            <pc:docMk/>
            <pc:sldMk cId="571958810" sldId="273"/>
            <ac:spMk id="17" creationId="{AC7B5C09-3E60-41BF-95D7-F0178739FD50}"/>
          </ac:spMkLst>
        </pc:spChg>
        <pc:picChg chg="del">
          <ac:chgData name="Eduardo" userId="895a37b89990e7ad" providerId="LiveId" clId="{71CECA58-2E0A-4994-B903-D435A9C87B09}" dt="2023-06-18T14:07:44.211" v="1" actId="478"/>
          <ac:picMkLst>
            <pc:docMk/>
            <pc:sldMk cId="571958810" sldId="273"/>
            <ac:picMk id="8" creationId="{75A1FAAB-0FE7-4F19-AFC4-FA49466169BC}"/>
          </ac:picMkLst>
        </pc:picChg>
        <pc:picChg chg="add mod">
          <ac:chgData name="Eduardo" userId="895a37b89990e7ad" providerId="LiveId" clId="{71CECA58-2E0A-4994-B903-D435A9C87B09}" dt="2023-06-18T14:14:49.414" v="279" actId="1076"/>
          <ac:picMkLst>
            <pc:docMk/>
            <pc:sldMk cId="571958810" sldId="273"/>
            <ac:picMk id="11" creationId="{C71443A6-1EA3-B1ED-769B-B37B6073B786}"/>
          </ac:picMkLst>
        </pc:picChg>
        <pc:cxnChg chg="del">
          <ac:chgData name="Eduardo" userId="895a37b89990e7ad" providerId="LiveId" clId="{71CECA58-2E0A-4994-B903-D435A9C87B09}" dt="2023-06-18T14:07:47.440" v="2" actId="478"/>
          <ac:cxnSpMkLst>
            <pc:docMk/>
            <pc:sldMk cId="571958810" sldId="273"/>
            <ac:cxnSpMk id="3" creationId="{565EE481-CB2D-4E33-A9FC-DBBF2CA0A325}"/>
          </ac:cxnSpMkLst>
        </pc:cxnChg>
        <pc:cxnChg chg="add mod">
          <ac:chgData name="Eduardo" userId="895a37b89990e7ad" providerId="LiveId" clId="{71CECA58-2E0A-4994-B903-D435A9C87B09}" dt="2023-06-18T14:15:05.302" v="281" actId="1076"/>
          <ac:cxnSpMkLst>
            <pc:docMk/>
            <pc:sldMk cId="571958810" sldId="273"/>
            <ac:cxnSpMk id="13" creationId="{15BCAB7B-E145-2170-3D4F-AD346569795D}"/>
          </ac:cxnSpMkLst>
        </pc:cxnChg>
      </pc:sldChg>
      <pc:sldChg chg="addSp delSp modSp add mod">
        <pc:chgData name="Eduardo" userId="895a37b89990e7ad" providerId="LiveId" clId="{71CECA58-2E0A-4994-B903-D435A9C87B09}" dt="2023-06-18T14:36:30.668" v="488" actId="1038"/>
        <pc:sldMkLst>
          <pc:docMk/>
          <pc:sldMk cId="874104442" sldId="274"/>
        </pc:sldMkLst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2" creationId="{D81B3DDE-A9F2-04A8-92E1-D9279966F290}"/>
          </ac:spMkLst>
        </pc:spChg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4" creationId="{E3C1204E-C495-6C24-B79E-10CBDB6542BA}"/>
          </ac:spMkLst>
        </pc:spChg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5" creationId="{79C723D4-12AC-149E-BE4D-0115D2C033AA}"/>
          </ac:spMkLst>
        </pc:spChg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7" creationId="{6AEC8ED8-214B-C443-2485-DB3693BB639C}"/>
          </ac:spMkLst>
        </pc:spChg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9" creationId="{98FF40FB-8A8F-2718-DC90-3C095F16391F}"/>
          </ac:spMkLst>
        </pc:spChg>
        <pc:spChg chg="del">
          <ac:chgData name="Eduardo" userId="895a37b89990e7ad" providerId="LiveId" clId="{71CECA58-2E0A-4994-B903-D435A9C87B09}" dt="2023-06-18T14:23:29.002" v="283" actId="478"/>
          <ac:spMkLst>
            <pc:docMk/>
            <pc:sldMk cId="874104442" sldId="274"/>
            <ac:spMk id="10" creationId="{9658CCCE-0ED9-5C5F-8073-11F932EB81F6}"/>
          </ac:spMkLst>
        </pc:spChg>
        <pc:spChg chg="del">
          <ac:chgData name="Eduardo" userId="895a37b89990e7ad" providerId="LiveId" clId="{71CECA58-2E0A-4994-B903-D435A9C87B09}" dt="2023-06-18T14:23:48.596" v="291" actId="478"/>
          <ac:spMkLst>
            <pc:docMk/>
            <pc:sldMk cId="874104442" sldId="274"/>
            <ac:spMk id="12" creationId="{937E2EEE-74A0-9D82-8C66-820C537A85AE}"/>
          </ac:spMkLst>
        </pc:spChg>
        <pc:spChg chg="del">
          <ac:chgData name="Eduardo" userId="895a37b89990e7ad" providerId="LiveId" clId="{71CECA58-2E0A-4994-B903-D435A9C87B09}" dt="2023-06-18T14:23:51.601" v="293" actId="478"/>
          <ac:spMkLst>
            <pc:docMk/>
            <pc:sldMk cId="874104442" sldId="274"/>
            <ac:spMk id="14" creationId="{4161B753-61F8-C222-9772-0BE2B1C2DFE5}"/>
          </ac:spMkLst>
        </pc:spChg>
        <pc:spChg chg="add mod">
          <ac:chgData name="Eduardo" userId="895a37b89990e7ad" providerId="LiveId" clId="{71CECA58-2E0A-4994-B903-D435A9C87B09}" dt="2023-06-18T14:36:30.668" v="488" actId="1038"/>
          <ac:spMkLst>
            <pc:docMk/>
            <pc:sldMk cId="874104442" sldId="274"/>
            <ac:spMk id="15" creationId="{AD88E0C8-0036-59D8-E12A-67AF6619FDC8}"/>
          </ac:spMkLst>
        </pc:spChg>
        <pc:spChg chg="add del">
          <ac:chgData name="Eduardo" userId="895a37b89990e7ad" providerId="LiveId" clId="{71CECA58-2E0A-4994-B903-D435A9C87B09}" dt="2023-06-18T14:27:29.185" v="354" actId="22"/>
          <ac:spMkLst>
            <pc:docMk/>
            <pc:sldMk cId="874104442" sldId="274"/>
            <ac:spMk id="17" creationId="{649B9AF0-07B4-295E-81D8-202C8AB236B4}"/>
          </ac:spMkLst>
        </pc:spChg>
        <pc:spChg chg="add mod">
          <ac:chgData name="Eduardo" userId="895a37b89990e7ad" providerId="LiveId" clId="{71CECA58-2E0A-4994-B903-D435A9C87B09}" dt="2023-06-18T14:36:30.668" v="488" actId="1038"/>
          <ac:spMkLst>
            <pc:docMk/>
            <pc:sldMk cId="874104442" sldId="274"/>
            <ac:spMk id="21" creationId="{41B69352-D431-4677-F59A-97DB9F3BB6F3}"/>
          </ac:spMkLst>
        </pc:spChg>
        <pc:spChg chg="add mod">
          <ac:chgData name="Eduardo" userId="895a37b89990e7ad" providerId="LiveId" clId="{71CECA58-2E0A-4994-B903-D435A9C87B09}" dt="2023-06-18T14:36:30.668" v="488" actId="1038"/>
          <ac:spMkLst>
            <pc:docMk/>
            <pc:sldMk cId="874104442" sldId="274"/>
            <ac:spMk id="23" creationId="{6CC46A24-24DD-9B8D-1DD5-DA3920D10AD3}"/>
          </ac:spMkLst>
        </pc:spChg>
        <pc:spChg chg="add mod">
          <ac:chgData name="Eduardo" userId="895a37b89990e7ad" providerId="LiveId" clId="{71CECA58-2E0A-4994-B903-D435A9C87B09}" dt="2023-06-18T14:36:30.668" v="488" actId="1038"/>
          <ac:spMkLst>
            <pc:docMk/>
            <pc:sldMk cId="874104442" sldId="274"/>
            <ac:spMk id="24" creationId="{76F9E29F-FDB1-8818-0FE6-192834F4495C}"/>
          </ac:spMkLst>
        </pc:spChg>
        <pc:spChg chg="add mod">
          <ac:chgData name="Eduardo" userId="895a37b89990e7ad" providerId="LiveId" clId="{71CECA58-2E0A-4994-B903-D435A9C87B09}" dt="2023-06-18T14:36:03.353" v="433" actId="20577"/>
          <ac:spMkLst>
            <pc:docMk/>
            <pc:sldMk cId="874104442" sldId="274"/>
            <ac:spMk id="25" creationId="{ABD51ED8-2E95-1E30-2374-084DE7552E1E}"/>
          </ac:spMkLst>
        </pc:spChg>
        <pc:spChg chg="add mod">
          <ac:chgData name="Eduardo" userId="895a37b89990e7ad" providerId="LiveId" clId="{71CECA58-2E0A-4994-B903-D435A9C87B09}" dt="2023-06-18T14:36:16.920" v="473" actId="20577"/>
          <ac:spMkLst>
            <pc:docMk/>
            <pc:sldMk cId="874104442" sldId="274"/>
            <ac:spMk id="27" creationId="{9BB83BB9-AA9D-3CC6-6CAB-5E4C0B0635C7}"/>
          </ac:spMkLst>
        </pc:spChg>
        <pc:graphicFrameChg chg="add del mod">
          <ac:chgData name="Eduardo" userId="895a37b89990e7ad" providerId="LiveId" clId="{71CECA58-2E0A-4994-B903-D435A9C87B09}" dt="2023-06-18T14:23:32.822" v="286"/>
          <ac:graphicFrameMkLst>
            <pc:docMk/>
            <pc:sldMk cId="874104442" sldId="274"/>
            <ac:graphicFrameMk id="3" creationId="{AB86C0F1-A8EF-03D4-55DA-2F1F2F0789CD}"/>
          </ac:graphicFrameMkLst>
        </pc:graphicFrameChg>
        <pc:picChg chg="add del mod">
          <ac:chgData name="Eduardo" userId="895a37b89990e7ad" providerId="LiveId" clId="{71CECA58-2E0A-4994-B903-D435A9C87B09}" dt="2023-06-18T14:24:24.224" v="295" actId="478"/>
          <ac:picMkLst>
            <pc:docMk/>
            <pc:sldMk cId="874104442" sldId="274"/>
            <ac:picMk id="6" creationId="{3014A2F9-A131-813B-9D45-CA418555652E}"/>
          </ac:picMkLst>
        </pc:picChg>
        <pc:picChg chg="add mod">
          <ac:chgData name="Eduardo" userId="895a37b89990e7ad" providerId="LiveId" clId="{71CECA58-2E0A-4994-B903-D435A9C87B09}" dt="2023-06-18T14:36:30.668" v="488" actId="1038"/>
          <ac:picMkLst>
            <pc:docMk/>
            <pc:sldMk cId="874104442" sldId="274"/>
            <ac:picMk id="8" creationId="{15CD93ED-677A-88F3-39C9-1FED042A1661}"/>
          </ac:picMkLst>
        </pc:picChg>
        <pc:picChg chg="del">
          <ac:chgData name="Eduardo" userId="895a37b89990e7ad" providerId="LiveId" clId="{71CECA58-2E0A-4994-B903-D435A9C87B09}" dt="2023-06-18T14:23:30.785" v="284" actId="478"/>
          <ac:picMkLst>
            <pc:docMk/>
            <pc:sldMk cId="874104442" sldId="274"/>
            <ac:picMk id="11" creationId="{C71443A6-1EA3-B1ED-769B-B37B6073B786}"/>
          </ac:picMkLst>
        </pc:picChg>
        <pc:picChg chg="add mod">
          <ac:chgData name="Eduardo" userId="895a37b89990e7ad" providerId="LiveId" clId="{71CECA58-2E0A-4994-B903-D435A9C87B09}" dt="2023-06-18T14:36:30.668" v="488" actId="1038"/>
          <ac:picMkLst>
            <pc:docMk/>
            <pc:sldMk cId="874104442" sldId="274"/>
            <ac:picMk id="19" creationId="{CA21741B-EF40-6B23-9791-98F137FD9D8D}"/>
          </ac:picMkLst>
        </pc:picChg>
        <pc:picChg chg="add mod">
          <ac:chgData name="Eduardo" userId="895a37b89990e7ad" providerId="LiveId" clId="{71CECA58-2E0A-4994-B903-D435A9C87B09}" dt="2023-06-18T14:36:30.668" v="488" actId="1038"/>
          <ac:picMkLst>
            <pc:docMk/>
            <pc:sldMk cId="874104442" sldId="274"/>
            <ac:picMk id="20" creationId="{584E628C-F7F5-F807-A7A0-06979BF6B477}"/>
          </ac:picMkLst>
        </pc:picChg>
        <pc:picChg chg="add mod">
          <ac:chgData name="Eduardo" userId="895a37b89990e7ad" providerId="LiveId" clId="{71CECA58-2E0A-4994-B903-D435A9C87B09}" dt="2023-06-18T14:36:30.668" v="488" actId="1038"/>
          <ac:picMkLst>
            <pc:docMk/>
            <pc:sldMk cId="874104442" sldId="274"/>
            <ac:picMk id="22" creationId="{862DD72A-931E-B0CF-D942-DA929EFBDD46}"/>
          </ac:picMkLst>
        </pc:picChg>
        <pc:cxnChg chg="del">
          <ac:chgData name="Eduardo" userId="895a37b89990e7ad" providerId="LiveId" clId="{71CECA58-2E0A-4994-B903-D435A9C87B09}" dt="2023-06-18T14:23:49.639" v="292" actId="478"/>
          <ac:cxnSpMkLst>
            <pc:docMk/>
            <pc:sldMk cId="874104442" sldId="274"/>
            <ac:cxnSpMk id="13" creationId="{15BCAB7B-E145-2170-3D4F-AD346569795D}"/>
          </ac:cxnSpMkLst>
        </pc:cxnChg>
        <pc:cxnChg chg="add mod">
          <ac:chgData name="Eduardo" userId="895a37b89990e7ad" providerId="LiveId" clId="{71CECA58-2E0A-4994-B903-D435A9C87B09}" dt="2023-06-18T14:35:56.701" v="415" actId="1076"/>
          <ac:cxnSpMkLst>
            <pc:docMk/>
            <pc:sldMk cId="874104442" sldId="274"/>
            <ac:cxnSpMk id="26" creationId="{84BC60A5-FFD3-679A-8FA2-A0E2F3593E04}"/>
          </ac:cxnSpMkLst>
        </pc:cxnChg>
      </pc:sldChg>
      <pc:sldChg chg="addSp delSp modSp add mod">
        <pc:chgData name="Eduardo" userId="895a37b89990e7ad" providerId="LiveId" clId="{71CECA58-2E0A-4994-B903-D435A9C87B09}" dt="2023-06-18T14:42:30.289" v="513" actId="20577"/>
        <pc:sldMkLst>
          <pc:docMk/>
          <pc:sldMk cId="2501651377" sldId="275"/>
        </pc:sldMkLst>
        <pc:spChg chg="del">
          <ac:chgData name="Eduardo" userId="895a37b89990e7ad" providerId="LiveId" clId="{71CECA58-2E0A-4994-B903-D435A9C87B09}" dt="2023-06-18T14:42:18.863" v="494" actId="478"/>
          <ac:spMkLst>
            <pc:docMk/>
            <pc:sldMk cId="2501651377" sldId="275"/>
            <ac:spMk id="15" creationId="{AD88E0C8-0036-59D8-E12A-67AF6619FDC8}"/>
          </ac:spMkLst>
        </pc:spChg>
        <pc:spChg chg="del">
          <ac:chgData name="Eduardo" userId="895a37b89990e7ad" providerId="LiveId" clId="{71CECA58-2E0A-4994-B903-D435A9C87B09}" dt="2023-06-18T14:42:18.863" v="494" actId="478"/>
          <ac:spMkLst>
            <pc:docMk/>
            <pc:sldMk cId="2501651377" sldId="275"/>
            <ac:spMk id="21" creationId="{41B69352-D431-4677-F59A-97DB9F3BB6F3}"/>
          </ac:spMkLst>
        </pc:spChg>
        <pc:spChg chg="del">
          <ac:chgData name="Eduardo" userId="895a37b89990e7ad" providerId="LiveId" clId="{71CECA58-2E0A-4994-B903-D435A9C87B09}" dt="2023-06-18T14:42:18.863" v="494" actId="478"/>
          <ac:spMkLst>
            <pc:docMk/>
            <pc:sldMk cId="2501651377" sldId="275"/>
            <ac:spMk id="23" creationId="{6CC46A24-24DD-9B8D-1DD5-DA3920D10AD3}"/>
          </ac:spMkLst>
        </pc:spChg>
        <pc:spChg chg="del">
          <ac:chgData name="Eduardo" userId="895a37b89990e7ad" providerId="LiveId" clId="{71CECA58-2E0A-4994-B903-D435A9C87B09}" dt="2023-06-18T14:42:18.863" v="494" actId="478"/>
          <ac:spMkLst>
            <pc:docMk/>
            <pc:sldMk cId="2501651377" sldId="275"/>
            <ac:spMk id="24" creationId="{76F9E29F-FDB1-8818-0FE6-192834F4495C}"/>
          </ac:spMkLst>
        </pc:spChg>
        <pc:spChg chg="mod">
          <ac:chgData name="Eduardo" userId="895a37b89990e7ad" providerId="LiveId" clId="{71CECA58-2E0A-4994-B903-D435A9C87B09}" dt="2023-06-18T14:42:30.289" v="513" actId="20577"/>
          <ac:spMkLst>
            <pc:docMk/>
            <pc:sldMk cId="2501651377" sldId="275"/>
            <ac:spMk id="27" creationId="{9BB83BB9-AA9D-3CC6-6CAB-5E4C0B0635C7}"/>
          </ac:spMkLst>
        </pc:spChg>
        <pc:graphicFrameChg chg="add del mod">
          <ac:chgData name="Eduardo" userId="895a37b89990e7ad" providerId="LiveId" clId="{71CECA58-2E0A-4994-B903-D435A9C87B09}" dt="2023-06-18T14:42:13.940" v="491"/>
          <ac:graphicFrameMkLst>
            <pc:docMk/>
            <pc:sldMk cId="2501651377" sldId="275"/>
            <ac:graphicFrameMk id="2" creationId="{3C67CFB7-613A-C3CB-9F94-F14FF06872FD}"/>
          </ac:graphicFrameMkLst>
        </pc:graphicFrameChg>
        <pc:picChg chg="add mod">
          <ac:chgData name="Eduardo" userId="895a37b89990e7ad" providerId="LiveId" clId="{71CECA58-2E0A-4994-B903-D435A9C87B09}" dt="2023-06-18T14:42:25.045" v="497" actId="1076"/>
          <ac:picMkLst>
            <pc:docMk/>
            <pc:sldMk cId="2501651377" sldId="275"/>
            <ac:picMk id="3" creationId="{EE6AE37A-E2BB-C9F3-DB59-6ED8CE2BD1D5}"/>
          </ac:picMkLst>
        </pc:picChg>
        <pc:picChg chg="del">
          <ac:chgData name="Eduardo" userId="895a37b89990e7ad" providerId="LiveId" clId="{71CECA58-2E0A-4994-B903-D435A9C87B09}" dt="2023-06-18T14:42:16.963" v="493" actId="478"/>
          <ac:picMkLst>
            <pc:docMk/>
            <pc:sldMk cId="2501651377" sldId="275"/>
            <ac:picMk id="8" creationId="{15CD93ED-677A-88F3-39C9-1FED042A1661}"/>
          </ac:picMkLst>
        </pc:picChg>
        <pc:picChg chg="del">
          <ac:chgData name="Eduardo" userId="895a37b89990e7ad" providerId="LiveId" clId="{71CECA58-2E0A-4994-B903-D435A9C87B09}" dt="2023-06-18T14:42:18.863" v="494" actId="478"/>
          <ac:picMkLst>
            <pc:docMk/>
            <pc:sldMk cId="2501651377" sldId="275"/>
            <ac:picMk id="19" creationId="{CA21741B-EF40-6B23-9791-98F137FD9D8D}"/>
          </ac:picMkLst>
        </pc:picChg>
        <pc:picChg chg="del">
          <ac:chgData name="Eduardo" userId="895a37b89990e7ad" providerId="LiveId" clId="{71CECA58-2E0A-4994-B903-D435A9C87B09}" dt="2023-06-18T14:42:18.863" v="494" actId="478"/>
          <ac:picMkLst>
            <pc:docMk/>
            <pc:sldMk cId="2501651377" sldId="275"/>
            <ac:picMk id="20" creationId="{584E628C-F7F5-F807-A7A0-06979BF6B477}"/>
          </ac:picMkLst>
        </pc:picChg>
        <pc:picChg chg="del">
          <ac:chgData name="Eduardo" userId="895a37b89990e7ad" providerId="LiveId" clId="{71CECA58-2E0A-4994-B903-D435A9C87B09}" dt="2023-06-18T14:42:18.863" v="494" actId="478"/>
          <ac:picMkLst>
            <pc:docMk/>
            <pc:sldMk cId="2501651377" sldId="275"/>
            <ac:picMk id="22" creationId="{862DD72A-931E-B0CF-D942-DA929EFBDD46}"/>
          </ac:picMkLst>
        </pc:picChg>
      </pc:sldChg>
    </pc:docChg>
  </pc:docChgLst>
  <pc:docChgLst>
    <pc:chgData name="Eduardo Furetti" userId="895a37b89990e7ad" providerId="LiveId" clId="{946C8CAA-4C55-4D81-B6A5-AE04396FDEEC}"/>
    <pc:docChg chg="modSld">
      <pc:chgData name="Eduardo Furetti" userId="895a37b89990e7ad" providerId="LiveId" clId="{946C8CAA-4C55-4D81-B6A5-AE04396FDEEC}" dt="2022-12-23T22:03:44.597" v="94" actId="1076"/>
      <pc:docMkLst>
        <pc:docMk/>
      </pc:docMkLst>
      <pc:sldChg chg="addSp modSp mod">
        <pc:chgData name="Eduardo Furetti" userId="895a37b89990e7ad" providerId="LiveId" clId="{946C8CAA-4C55-4D81-B6A5-AE04396FDEEC}" dt="2022-12-23T22:03:44.597" v="94" actId="1076"/>
        <pc:sldMkLst>
          <pc:docMk/>
          <pc:sldMk cId="474503549" sldId="258"/>
        </pc:sldMkLst>
        <pc:spChg chg="add mod">
          <ac:chgData name="Eduardo Furetti" userId="895a37b89990e7ad" providerId="LiveId" clId="{946C8CAA-4C55-4D81-B6A5-AE04396FDEEC}" dt="2022-12-23T22:03:44.597" v="94" actId="1076"/>
          <ac:spMkLst>
            <pc:docMk/>
            <pc:sldMk cId="474503549" sldId="258"/>
            <ac:spMk id="2" creationId="{ECB7819E-7A8F-4039-924E-965BC6572D6F}"/>
          </ac:spMkLst>
        </pc:spChg>
      </pc:sldChg>
    </pc:docChg>
  </pc:docChgLst>
  <pc:docChgLst>
    <pc:chgData name="Eduardo Furetti" userId="895a37b89990e7ad" providerId="LiveId" clId="{49B9C3E1-3F1E-4526-8B1E-70E5921B9A4D}"/>
    <pc:docChg chg="undo custSel addSld delSld modSld sldOrd modMainMaster">
      <pc:chgData name="Eduardo Furetti" userId="895a37b89990e7ad" providerId="LiveId" clId="{49B9C3E1-3F1E-4526-8B1E-70E5921B9A4D}" dt="2022-11-24T09:16:44.215" v="3089" actId="1076"/>
      <pc:docMkLst>
        <pc:docMk/>
      </pc:docMkLst>
      <pc:sldChg chg="setBg">
        <pc:chgData name="Eduardo Furetti" userId="895a37b89990e7ad" providerId="LiveId" clId="{49B9C3E1-3F1E-4526-8B1E-70E5921B9A4D}" dt="2022-11-19T01:54:59.048" v="2"/>
        <pc:sldMkLst>
          <pc:docMk/>
          <pc:sldMk cId="2162193919" sldId="256"/>
        </pc:sldMkLst>
      </pc:sldChg>
      <pc:sldChg chg="new del">
        <pc:chgData name="Eduardo Furetti" userId="895a37b89990e7ad" providerId="LiveId" clId="{49B9C3E1-3F1E-4526-8B1E-70E5921B9A4D}" dt="2022-11-19T01:54:43.082" v="1" actId="47"/>
        <pc:sldMkLst>
          <pc:docMk/>
          <pc:sldMk cId="39232997" sldId="257"/>
        </pc:sldMkLst>
      </pc:sldChg>
      <pc:sldChg chg="addSp delSp modSp new mod">
        <pc:chgData name="Eduardo Furetti" userId="895a37b89990e7ad" providerId="LiveId" clId="{49B9C3E1-3F1E-4526-8B1E-70E5921B9A4D}" dt="2022-11-24T09:16:44.215" v="3089" actId="1076"/>
        <pc:sldMkLst>
          <pc:docMk/>
          <pc:sldMk cId="3815428831" sldId="257"/>
        </pc:sldMkLst>
        <pc:spChg chg="del">
          <ac:chgData name="Eduardo Furetti" userId="895a37b89990e7ad" providerId="LiveId" clId="{49B9C3E1-3F1E-4526-8B1E-70E5921B9A4D}" dt="2022-11-19T01:55:05.613" v="4" actId="478"/>
          <ac:spMkLst>
            <pc:docMk/>
            <pc:sldMk cId="3815428831" sldId="257"/>
            <ac:spMk id="2" creationId="{DCC49E4A-6C45-4BF9-92A4-D1F93B9F23AA}"/>
          </ac:spMkLst>
        </pc:spChg>
        <pc:spChg chg="del">
          <ac:chgData name="Eduardo Furetti" userId="895a37b89990e7ad" providerId="LiveId" clId="{49B9C3E1-3F1E-4526-8B1E-70E5921B9A4D}" dt="2022-11-19T01:55:05.613" v="4" actId="478"/>
          <ac:spMkLst>
            <pc:docMk/>
            <pc:sldMk cId="3815428831" sldId="257"/>
            <ac:spMk id="3" creationId="{23834369-3DAA-4493-BC3A-3495FDA6C327}"/>
          </ac:spMkLst>
        </pc:spChg>
        <pc:spChg chg="add mod">
          <ac:chgData name="Eduardo Furetti" userId="895a37b89990e7ad" providerId="LiveId" clId="{49B9C3E1-3F1E-4526-8B1E-70E5921B9A4D}" dt="2022-11-24T09:16:43.543" v="3087" actId="1076"/>
          <ac:spMkLst>
            <pc:docMk/>
            <pc:sldMk cId="3815428831" sldId="257"/>
            <ac:spMk id="4" creationId="{34CBBC56-ED0D-4B0C-AD0B-FE31F3F508A5}"/>
          </ac:spMkLst>
        </pc:spChg>
        <pc:spChg chg="add del mod">
          <ac:chgData name="Eduardo Furetti" userId="895a37b89990e7ad" providerId="LiveId" clId="{49B9C3E1-3F1E-4526-8B1E-70E5921B9A4D}" dt="2022-11-19T02:16:50.623" v="233" actId="20577"/>
          <ac:spMkLst>
            <pc:docMk/>
            <pc:sldMk cId="3815428831" sldId="257"/>
            <ac:spMk id="5" creationId="{552F0ED4-18D9-4C0F-95A2-9C0E9AE06816}"/>
          </ac:spMkLst>
        </pc:spChg>
        <pc:spChg chg="add del mod">
          <ac:chgData name="Eduardo Furetti" userId="895a37b89990e7ad" providerId="LiveId" clId="{49B9C3E1-3F1E-4526-8B1E-70E5921B9A4D}" dt="2022-11-19T02:16:45.847" v="231" actId="20577"/>
          <ac:spMkLst>
            <pc:docMk/>
            <pc:sldMk cId="3815428831" sldId="257"/>
            <ac:spMk id="6" creationId="{34A652D1-43AA-40DA-92F6-1BDA27EA5B67}"/>
          </ac:spMkLst>
        </pc:spChg>
        <pc:spChg chg="add del mod">
          <ac:chgData name="Eduardo Furetti" userId="895a37b89990e7ad" providerId="LiveId" clId="{49B9C3E1-3F1E-4526-8B1E-70E5921B9A4D}" dt="2022-11-19T02:14:44.423" v="191"/>
          <ac:spMkLst>
            <pc:docMk/>
            <pc:sldMk cId="3815428831" sldId="257"/>
            <ac:spMk id="7" creationId="{40E52766-3A4D-4091-B47B-1FC30E0F6905}"/>
          </ac:spMkLst>
        </pc:spChg>
        <pc:spChg chg="add del mod">
          <ac:chgData name="Eduardo Furetti" userId="895a37b89990e7ad" providerId="LiveId" clId="{49B9C3E1-3F1E-4526-8B1E-70E5921B9A4D}" dt="2022-11-19T02:16:54.140" v="235" actId="20577"/>
          <ac:spMkLst>
            <pc:docMk/>
            <pc:sldMk cId="3815428831" sldId="257"/>
            <ac:spMk id="8" creationId="{AB6F7876-403D-4E57-941F-6C131D7959AE}"/>
          </ac:spMkLst>
        </pc:spChg>
        <pc:spChg chg="add del mod">
          <ac:chgData name="Eduardo Furetti" userId="895a37b89990e7ad" providerId="LiveId" clId="{49B9C3E1-3F1E-4526-8B1E-70E5921B9A4D}" dt="2022-11-19T02:17:19.249" v="300" actId="20577"/>
          <ac:spMkLst>
            <pc:docMk/>
            <pc:sldMk cId="3815428831" sldId="257"/>
            <ac:spMk id="9" creationId="{A0AAB937-20E1-418C-A9A7-BC0BB26BB829}"/>
          </ac:spMkLst>
        </pc:spChg>
        <pc:spChg chg="add del mod">
          <ac:chgData name="Eduardo Furetti" userId="895a37b89990e7ad" providerId="LiveId" clId="{49B9C3E1-3F1E-4526-8B1E-70E5921B9A4D}" dt="2022-11-19T02:14:56.432" v="197"/>
          <ac:spMkLst>
            <pc:docMk/>
            <pc:sldMk cId="3815428831" sldId="257"/>
            <ac:spMk id="10" creationId="{6FC00335-7E74-4F4F-A7CA-BF77C15877D3}"/>
          </ac:spMkLst>
        </pc:spChg>
        <pc:spChg chg="add del mod">
          <ac:chgData name="Eduardo Furetti" userId="895a37b89990e7ad" providerId="LiveId" clId="{49B9C3E1-3F1E-4526-8B1E-70E5921B9A4D}" dt="2022-11-19T02:14:56.432" v="197"/>
          <ac:spMkLst>
            <pc:docMk/>
            <pc:sldMk cId="3815428831" sldId="257"/>
            <ac:spMk id="11" creationId="{5A9AE329-3961-4EDB-B4E4-83F1BA94B0E1}"/>
          </ac:spMkLst>
        </pc:spChg>
        <pc:spChg chg="add mod">
          <ac:chgData name="Eduardo Furetti" userId="895a37b89990e7ad" providerId="LiveId" clId="{49B9C3E1-3F1E-4526-8B1E-70E5921B9A4D}" dt="2022-11-19T02:17:30.536" v="302" actId="20577"/>
          <ac:spMkLst>
            <pc:docMk/>
            <pc:sldMk cId="3815428831" sldId="257"/>
            <ac:spMk id="12" creationId="{978E5A16-314C-4328-A67B-CBE35A6E6701}"/>
          </ac:spMkLst>
        </pc:spChg>
        <pc:spChg chg="add mod">
          <ac:chgData name="Eduardo Furetti" userId="895a37b89990e7ad" providerId="LiveId" clId="{49B9C3E1-3F1E-4526-8B1E-70E5921B9A4D}" dt="2022-11-19T02:17:54.840" v="385" actId="20577"/>
          <ac:spMkLst>
            <pc:docMk/>
            <pc:sldMk cId="3815428831" sldId="257"/>
            <ac:spMk id="13" creationId="{9C7B9294-0860-4433-BE65-A6C23094706F}"/>
          </ac:spMkLst>
        </pc:spChg>
        <pc:grpChg chg="add mod">
          <ac:chgData name="Eduardo Furetti" userId="895a37b89990e7ad" providerId="LiveId" clId="{49B9C3E1-3F1E-4526-8B1E-70E5921B9A4D}" dt="2022-11-24T09:16:44.215" v="3089" actId="1076"/>
          <ac:grpSpMkLst>
            <pc:docMk/>
            <pc:sldMk cId="3815428831" sldId="257"/>
            <ac:grpSpMk id="14" creationId="{704B1EDA-0807-4740-8702-0982B87E799E}"/>
          </ac:grpSpMkLst>
        </pc:grpChg>
        <pc:grpChg chg="add mod">
          <ac:chgData name="Eduardo Furetti" userId="895a37b89990e7ad" providerId="LiveId" clId="{49B9C3E1-3F1E-4526-8B1E-70E5921B9A4D}" dt="2022-11-24T09:16:43.728" v="3088" actId="1076"/>
          <ac:grpSpMkLst>
            <pc:docMk/>
            <pc:sldMk cId="3815428831" sldId="257"/>
            <ac:grpSpMk id="15" creationId="{4F111AD2-4184-4567-8A36-4862C8C90652}"/>
          </ac:grpSpMkLst>
        </pc:grpChg>
        <pc:grpChg chg="add mod">
          <ac:chgData name="Eduardo Furetti" userId="895a37b89990e7ad" providerId="LiveId" clId="{49B9C3E1-3F1E-4526-8B1E-70E5921B9A4D}" dt="2022-11-19T02:16:20.990" v="224" actId="12789"/>
          <ac:grpSpMkLst>
            <pc:docMk/>
            <pc:sldMk cId="3815428831" sldId="257"/>
            <ac:grpSpMk id="16" creationId="{5EB04B61-6440-4981-83D0-21948ED31529}"/>
          </ac:grpSpMkLst>
        </pc:grpChg>
      </pc:sldChg>
      <pc:sldChg chg="addSp delSp modSp new mod">
        <pc:chgData name="Eduardo Furetti" userId="895a37b89990e7ad" providerId="LiveId" clId="{49B9C3E1-3F1E-4526-8B1E-70E5921B9A4D}" dt="2022-11-19T02:30:10.212" v="560" actId="1076"/>
        <pc:sldMkLst>
          <pc:docMk/>
          <pc:sldMk cId="474503549" sldId="258"/>
        </pc:sldMkLst>
        <pc:spChg chg="del">
          <ac:chgData name="Eduardo Furetti" userId="895a37b89990e7ad" providerId="LiveId" clId="{49B9C3E1-3F1E-4526-8B1E-70E5921B9A4D}" dt="2022-11-19T02:20:15.123" v="387" actId="478"/>
          <ac:spMkLst>
            <pc:docMk/>
            <pc:sldMk cId="474503549" sldId="258"/>
            <ac:spMk id="2" creationId="{4D7BCBEC-02F5-49BD-AD90-011E17F2AABB}"/>
          </ac:spMkLst>
        </pc:spChg>
        <pc:spChg chg="del">
          <ac:chgData name="Eduardo Furetti" userId="895a37b89990e7ad" providerId="LiveId" clId="{49B9C3E1-3F1E-4526-8B1E-70E5921B9A4D}" dt="2022-11-19T02:20:15.123" v="387" actId="478"/>
          <ac:spMkLst>
            <pc:docMk/>
            <pc:sldMk cId="474503549" sldId="258"/>
            <ac:spMk id="3" creationId="{747B355B-6A62-4CDE-968D-88222751C4C6}"/>
          </ac:spMkLst>
        </pc:spChg>
        <pc:spChg chg="add mod">
          <ac:chgData name="Eduardo Furetti" userId="895a37b89990e7ad" providerId="LiveId" clId="{49B9C3E1-3F1E-4526-8B1E-70E5921B9A4D}" dt="2022-11-19T02:30:10.212" v="560" actId="1076"/>
          <ac:spMkLst>
            <pc:docMk/>
            <pc:sldMk cId="474503549" sldId="258"/>
            <ac:spMk id="6" creationId="{105EE228-243C-4675-A0F8-2C15F1DB022A}"/>
          </ac:spMkLst>
        </pc:spChg>
        <pc:picChg chg="add mod">
          <ac:chgData name="Eduardo Furetti" userId="895a37b89990e7ad" providerId="LiveId" clId="{49B9C3E1-3F1E-4526-8B1E-70E5921B9A4D}" dt="2022-11-19T02:22:08.628" v="421" actId="1076"/>
          <ac:picMkLst>
            <pc:docMk/>
            <pc:sldMk cId="474503549" sldId="258"/>
            <ac:picMk id="5" creationId="{EAAE0482-D6E3-4631-A98B-D5F920937BE3}"/>
          </ac:picMkLst>
        </pc:picChg>
      </pc:sldChg>
      <pc:sldChg chg="addSp delSp modSp add mod">
        <pc:chgData name="Eduardo Furetti" userId="895a37b89990e7ad" providerId="LiveId" clId="{49B9C3E1-3F1E-4526-8B1E-70E5921B9A4D}" dt="2022-11-19T02:28:44.452" v="464" actId="478"/>
        <pc:sldMkLst>
          <pc:docMk/>
          <pc:sldMk cId="1314589734" sldId="259"/>
        </pc:sldMkLst>
        <pc:spChg chg="add del">
          <ac:chgData name="Eduardo Furetti" userId="895a37b89990e7ad" providerId="LiveId" clId="{49B9C3E1-3F1E-4526-8B1E-70E5921B9A4D}" dt="2022-11-19T02:23:24.138" v="432" actId="478"/>
          <ac:spMkLst>
            <pc:docMk/>
            <pc:sldMk cId="1314589734" sldId="259"/>
            <ac:spMk id="4" creationId="{34CBBC56-ED0D-4B0C-AD0B-FE31F3F508A5}"/>
          </ac:spMkLst>
        </pc:spChg>
        <pc:spChg chg="mod">
          <ac:chgData name="Eduardo Furetti" userId="895a37b89990e7ad" providerId="LiveId" clId="{49B9C3E1-3F1E-4526-8B1E-70E5921B9A4D}" dt="2022-11-19T02:23:05.365" v="431" actId="1076"/>
          <ac:spMkLst>
            <pc:docMk/>
            <pc:sldMk cId="1314589734" sldId="259"/>
            <ac:spMk id="5" creationId="{552F0ED4-18D9-4C0F-95A2-9C0E9AE06816}"/>
          </ac:spMkLst>
        </pc:spChg>
        <pc:spChg chg="mod">
          <ac:chgData name="Eduardo Furetti" userId="895a37b89990e7ad" providerId="LiveId" clId="{49B9C3E1-3F1E-4526-8B1E-70E5921B9A4D}" dt="2022-11-19T02:23:36.533" v="434" actId="6549"/>
          <ac:spMkLst>
            <pc:docMk/>
            <pc:sldMk cId="1314589734" sldId="259"/>
            <ac:spMk id="6" creationId="{34A652D1-43AA-40DA-92F6-1BDA27EA5B67}"/>
          </ac:spMkLst>
        </pc:spChg>
        <pc:spChg chg="add mod">
          <ac:chgData name="Eduardo Furetti" userId="895a37b89990e7ad" providerId="LiveId" clId="{49B9C3E1-3F1E-4526-8B1E-70E5921B9A4D}" dt="2022-11-19T02:24:59.941" v="452" actId="14100"/>
          <ac:spMkLst>
            <pc:docMk/>
            <pc:sldMk cId="1314589734" sldId="259"/>
            <ac:spMk id="17" creationId="{AC7B5C09-3E60-41BF-95D7-F0178739FD50}"/>
          </ac:spMkLst>
        </pc:spChg>
        <pc:grpChg chg="del">
          <ac:chgData name="Eduardo Furetti" userId="895a37b89990e7ad" providerId="LiveId" clId="{49B9C3E1-3F1E-4526-8B1E-70E5921B9A4D}" dt="2022-11-19T02:22:42.663" v="425" actId="478"/>
          <ac:grpSpMkLst>
            <pc:docMk/>
            <pc:sldMk cId="1314589734" sldId="259"/>
            <ac:grpSpMk id="15" creationId="{4F111AD2-4184-4567-8A36-4862C8C90652}"/>
          </ac:grpSpMkLst>
        </pc:grpChg>
        <pc:grpChg chg="del">
          <ac:chgData name="Eduardo Furetti" userId="895a37b89990e7ad" providerId="LiveId" clId="{49B9C3E1-3F1E-4526-8B1E-70E5921B9A4D}" dt="2022-11-19T02:22:43.800" v="426" actId="478"/>
          <ac:grpSpMkLst>
            <pc:docMk/>
            <pc:sldMk cId="1314589734" sldId="259"/>
            <ac:grpSpMk id="16" creationId="{5EB04B61-6440-4981-83D0-21948ED31529}"/>
          </ac:grpSpMkLst>
        </pc:grpChg>
        <pc:picChg chg="add del mod">
          <ac:chgData name="Eduardo Furetti" userId="895a37b89990e7ad" providerId="LiveId" clId="{49B9C3E1-3F1E-4526-8B1E-70E5921B9A4D}" dt="2022-11-19T02:28:44.452" v="464" actId="478"/>
          <ac:picMkLst>
            <pc:docMk/>
            <pc:sldMk cId="1314589734" sldId="259"/>
            <ac:picMk id="19" creationId="{64FB8E4B-C150-49F4-8022-D10870A9B68D}"/>
          </ac:picMkLst>
        </pc:picChg>
        <pc:cxnChg chg="add mod">
          <ac:chgData name="Eduardo Furetti" userId="895a37b89990e7ad" providerId="LiveId" clId="{49B9C3E1-3F1E-4526-8B1E-70E5921B9A4D}" dt="2022-11-19T02:24:13.892" v="441" actId="14100"/>
          <ac:cxnSpMkLst>
            <pc:docMk/>
            <pc:sldMk cId="1314589734" sldId="259"/>
            <ac:cxnSpMk id="3" creationId="{565EE481-CB2D-4E33-A9FC-DBBF2CA0A325}"/>
          </ac:cxnSpMkLst>
        </pc:cxnChg>
      </pc:sldChg>
      <pc:sldChg chg="modSp add mod">
        <pc:chgData name="Eduardo Furetti" userId="895a37b89990e7ad" providerId="LiveId" clId="{49B9C3E1-3F1E-4526-8B1E-70E5921B9A4D}" dt="2022-11-19T02:29:29.863" v="523" actId="20577"/>
        <pc:sldMkLst>
          <pc:docMk/>
          <pc:sldMk cId="3517567670" sldId="260"/>
        </pc:sldMkLst>
        <pc:spChg chg="mod">
          <ac:chgData name="Eduardo Furetti" userId="895a37b89990e7ad" providerId="LiveId" clId="{49B9C3E1-3F1E-4526-8B1E-70E5921B9A4D}" dt="2022-11-19T02:29:08.742" v="467" actId="20577"/>
          <ac:spMkLst>
            <pc:docMk/>
            <pc:sldMk cId="3517567670" sldId="260"/>
            <ac:spMk id="5" creationId="{552F0ED4-18D9-4C0F-95A2-9C0E9AE06816}"/>
          </ac:spMkLst>
        </pc:spChg>
        <pc:spChg chg="mod">
          <ac:chgData name="Eduardo Furetti" userId="895a37b89990e7ad" providerId="LiveId" clId="{49B9C3E1-3F1E-4526-8B1E-70E5921B9A4D}" dt="2022-11-19T02:29:15.198" v="485" actId="20577"/>
          <ac:spMkLst>
            <pc:docMk/>
            <pc:sldMk cId="3517567670" sldId="260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29:29.863" v="523" actId="20577"/>
          <ac:spMkLst>
            <pc:docMk/>
            <pc:sldMk cId="3517567670" sldId="260"/>
            <ac:spMk id="17" creationId="{AC7B5C09-3E60-41BF-95D7-F0178739FD50}"/>
          </ac:spMkLst>
        </pc:spChg>
      </pc:sldChg>
      <pc:sldChg chg="modSp add mod ord">
        <pc:chgData name="Eduardo Furetti" userId="895a37b89990e7ad" providerId="LiveId" clId="{49B9C3E1-3F1E-4526-8B1E-70E5921B9A4D}" dt="2022-11-19T02:30:50.018" v="618" actId="20577"/>
        <pc:sldMkLst>
          <pc:docMk/>
          <pc:sldMk cId="541242854" sldId="261"/>
        </pc:sldMkLst>
        <pc:spChg chg="mod">
          <ac:chgData name="Eduardo Furetti" userId="895a37b89990e7ad" providerId="LiveId" clId="{49B9C3E1-3F1E-4526-8B1E-70E5921B9A4D}" dt="2022-11-19T02:30:32.045" v="565" actId="20577"/>
          <ac:spMkLst>
            <pc:docMk/>
            <pc:sldMk cId="541242854" sldId="261"/>
            <ac:spMk id="5" creationId="{552F0ED4-18D9-4C0F-95A2-9C0E9AE06816}"/>
          </ac:spMkLst>
        </pc:spChg>
        <pc:spChg chg="mod">
          <ac:chgData name="Eduardo Furetti" userId="895a37b89990e7ad" providerId="LiveId" clId="{49B9C3E1-3F1E-4526-8B1E-70E5921B9A4D}" dt="2022-11-19T02:30:41.264" v="571" actId="20577"/>
          <ac:spMkLst>
            <pc:docMk/>
            <pc:sldMk cId="541242854" sldId="261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30:50.018" v="618" actId="20577"/>
          <ac:spMkLst>
            <pc:docMk/>
            <pc:sldMk cId="541242854" sldId="261"/>
            <ac:spMk id="17" creationId="{AC7B5C09-3E60-41BF-95D7-F0178739FD50}"/>
          </ac:spMkLst>
        </pc:spChg>
      </pc:sldChg>
      <pc:sldChg chg="addSp delSp modSp add mod">
        <pc:chgData name="Eduardo Furetti" userId="895a37b89990e7ad" providerId="LiveId" clId="{49B9C3E1-3F1E-4526-8B1E-70E5921B9A4D}" dt="2022-11-19T02:44:52.922" v="1865" actId="1076"/>
        <pc:sldMkLst>
          <pc:docMk/>
          <pc:sldMk cId="3541004347" sldId="262"/>
        </pc:sldMkLst>
        <pc:spChg chg="del topLvl">
          <ac:chgData name="Eduardo Furetti" userId="895a37b89990e7ad" providerId="LiveId" clId="{49B9C3E1-3F1E-4526-8B1E-70E5921B9A4D}" dt="2022-11-19T02:31:52.948" v="620" actId="478"/>
          <ac:spMkLst>
            <pc:docMk/>
            <pc:sldMk cId="3541004347" sldId="262"/>
            <ac:spMk id="5" creationId="{552F0ED4-18D9-4C0F-95A2-9C0E9AE06816}"/>
          </ac:spMkLst>
        </pc:spChg>
        <pc:spChg chg="mod topLvl">
          <ac:chgData name="Eduardo Furetti" userId="895a37b89990e7ad" providerId="LiveId" clId="{49B9C3E1-3F1E-4526-8B1E-70E5921B9A4D}" dt="2022-11-19T02:32:57.092" v="688" actId="14100"/>
          <ac:spMkLst>
            <pc:docMk/>
            <pc:sldMk cId="3541004347" sldId="262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34:15.471" v="921" actId="20577"/>
          <ac:spMkLst>
            <pc:docMk/>
            <pc:sldMk cId="3541004347" sldId="262"/>
            <ac:spMk id="17" creationId="{AC7B5C09-3E60-41BF-95D7-F0178739FD50}"/>
          </ac:spMkLst>
        </pc:spChg>
        <pc:grpChg chg="del">
          <ac:chgData name="Eduardo Furetti" userId="895a37b89990e7ad" providerId="LiveId" clId="{49B9C3E1-3F1E-4526-8B1E-70E5921B9A4D}" dt="2022-11-19T02:31:52.948" v="620" actId="478"/>
          <ac:grpSpMkLst>
            <pc:docMk/>
            <pc:sldMk cId="3541004347" sldId="262"/>
            <ac:grpSpMk id="14" creationId="{704B1EDA-0807-4740-8702-0982B87E799E}"/>
          </ac:grpSpMkLst>
        </pc:grpChg>
        <pc:picChg chg="add mod">
          <ac:chgData name="Eduardo Furetti" userId="895a37b89990e7ad" providerId="LiveId" clId="{49B9C3E1-3F1E-4526-8B1E-70E5921B9A4D}" dt="2022-11-19T02:44:52.922" v="1865" actId="1076"/>
          <ac:picMkLst>
            <pc:docMk/>
            <pc:sldMk cId="3541004347" sldId="262"/>
            <ac:picMk id="8" creationId="{75A1FAAB-0FE7-4F19-AFC4-FA49466169BC}"/>
          </ac:picMkLst>
        </pc:picChg>
        <pc:cxnChg chg="add del mod">
          <ac:chgData name="Eduardo Furetti" userId="895a37b89990e7ad" providerId="LiveId" clId="{49B9C3E1-3F1E-4526-8B1E-70E5921B9A4D}" dt="2022-11-19T02:33:00.283" v="689" actId="14100"/>
          <ac:cxnSpMkLst>
            <pc:docMk/>
            <pc:sldMk cId="3541004347" sldId="262"/>
            <ac:cxnSpMk id="3" creationId="{565EE481-CB2D-4E33-A9FC-DBBF2CA0A325}"/>
          </ac:cxnSpMkLst>
        </pc:cxnChg>
      </pc:sldChg>
      <pc:sldChg chg="addSp delSp modSp add mod">
        <pc:chgData name="Eduardo Furetti" userId="895a37b89990e7ad" providerId="LiveId" clId="{49B9C3E1-3F1E-4526-8B1E-70E5921B9A4D}" dt="2022-11-19T02:44:48.939" v="1864" actId="1076"/>
        <pc:sldMkLst>
          <pc:docMk/>
          <pc:sldMk cId="2733030099" sldId="263"/>
        </pc:sldMkLst>
        <pc:spChg chg="mod">
          <ac:chgData name="Eduardo Furetti" userId="895a37b89990e7ad" providerId="LiveId" clId="{49B9C3E1-3F1E-4526-8B1E-70E5921B9A4D}" dt="2022-11-19T02:36:30.384" v="942" actId="20577"/>
          <ac:spMkLst>
            <pc:docMk/>
            <pc:sldMk cId="2733030099" sldId="263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37:58.751" v="1254" actId="20577"/>
          <ac:spMkLst>
            <pc:docMk/>
            <pc:sldMk cId="2733030099" sldId="263"/>
            <ac:spMk id="17" creationId="{AC7B5C09-3E60-41BF-95D7-F0178739FD50}"/>
          </ac:spMkLst>
        </pc:spChg>
        <pc:picChg chg="add mod">
          <ac:chgData name="Eduardo Furetti" userId="895a37b89990e7ad" providerId="LiveId" clId="{49B9C3E1-3F1E-4526-8B1E-70E5921B9A4D}" dt="2022-11-19T02:44:48.939" v="1864" actId="1076"/>
          <ac:picMkLst>
            <pc:docMk/>
            <pc:sldMk cId="2733030099" sldId="263"/>
            <ac:picMk id="4" creationId="{1B97128C-7DF4-4B6C-AED7-99092C7CCCCA}"/>
          </ac:picMkLst>
        </pc:picChg>
        <pc:picChg chg="del">
          <ac:chgData name="Eduardo Furetti" userId="895a37b89990e7ad" providerId="LiveId" clId="{49B9C3E1-3F1E-4526-8B1E-70E5921B9A4D}" dt="2022-11-19T02:38:02.149" v="1255" actId="478"/>
          <ac:picMkLst>
            <pc:docMk/>
            <pc:sldMk cId="2733030099" sldId="263"/>
            <ac:picMk id="8" creationId="{75A1FAAB-0FE7-4F19-AFC4-FA49466169BC}"/>
          </ac:picMkLst>
        </pc:picChg>
      </pc:sldChg>
      <pc:sldChg chg="addSp delSp modSp add mod">
        <pc:chgData name="Eduardo Furetti" userId="895a37b89990e7ad" providerId="LiveId" clId="{49B9C3E1-3F1E-4526-8B1E-70E5921B9A4D}" dt="2022-11-19T02:44:44.834" v="1863" actId="1076"/>
        <pc:sldMkLst>
          <pc:docMk/>
          <pc:sldMk cId="3193320672" sldId="264"/>
        </pc:sldMkLst>
        <pc:spChg chg="mod">
          <ac:chgData name="Eduardo Furetti" userId="895a37b89990e7ad" providerId="LiveId" clId="{49B9C3E1-3F1E-4526-8B1E-70E5921B9A4D}" dt="2022-11-19T02:40:02.167" v="1276" actId="20577"/>
          <ac:spMkLst>
            <pc:docMk/>
            <pc:sldMk cId="3193320672" sldId="264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40:50.536" v="1441" actId="20577"/>
          <ac:spMkLst>
            <pc:docMk/>
            <pc:sldMk cId="3193320672" sldId="264"/>
            <ac:spMk id="17" creationId="{AC7B5C09-3E60-41BF-95D7-F0178739FD50}"/>
          </ac:spMkLst>
        </pc:spChg>
        <pc:picChg chg="del">
          <ac:chgData name="Eduardo Furetti" userId="895a37b89990e7ad" providerId="LiveId" clId="{49B9C3E1-3F1E-4526-8B1E-70E5921B9A4D}" dt="2022-11-19T02:40:52.776" v="1442" actId="478"/>
          <ac:picMkLst>
            <pc:docMk/>
            <pc:sldMk cId="3193320672" sldId="264"/>
            <ac:picMk id="4" creationId="{1B97128C-7DF4-4B6C-AED7-99092C7CCCCA}"/>
          </ac:picMkLst>
        </pc:picChg>
        <pc:picChg chg="add mod">
          <ac:chgData name="Eduardo Furetti" userId="895a37b89990e7ad" providerId="LiveId" clId="{49B9C3E1-3F1E-4526-8B1E-70E5921B9A4D}" dt="2022-11-19T02:44:44.834" v="1863" actId="1076"/>
          <ac:picMkLst>
            <pc:docMk/>
            <pc:sldMk cId="3193320672" sldId="264"/>
            <ac:picMk id="5" creationId="{98B0362D-F70B-4783-ABE0-C6BF290C2628}"/>
          </ac:picMkLst>
        </pc:picChg>
      </pc:sldChg>
      <pc:sldChg chg="addSp delSp modSp add mod">
        <pc:chgData name="Eduardo Furetti" userId="895a37b89990e7ad" providerId="LiveId" clId="{49B9C3E1-3F1E-4526-8B1E-70E5921B9A4D}" dt="2022-11-19T02:44:38.259" v="1862" actId="1076"/>
        <pc:sldMkLst>
          <pc:docMk/>
          <pc:sldMk cId="1001175020" sldId="265"/>
        </pc:sldMkLst>
        <pc:spChg chg="mod">
          <ac:chgData name="Eduardo Furetti" userId="895a37b89990e7ad" providerId="LiveId" clId="{49B9C3E1-3F1E-4526-8B1E-70E5921B9A4D}" dt="2022-11-19T02:41:34.943" v="1473" actId="20577"/>
          <ac:spMkLst>
            <pc:docMk/>
            <pc:sldMk cId="1001175020" sldId="265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42:10.358" v="1605" actId="20577"/>
          <ac:spMkLst>
            <pc:docMk/>
            <pc:sldMk cId="1001175020" sldId="265"/>
            <ac:spMk id="17" creationId="{AC7B5C09-3E60-41BF-95D7-F0178739FD50}"/>
          </ac:spMkLst>
        </pc:spChg>
        <pc:picChg chg="add mod">
          <ac:chgData name="Eduardo Furetti" userId="895a37b89990e7ad" providerId="LiveId" clId="{49B9C3E1-3F1E-4526-8B1E-70E5921B9A4D}" dt="2022-11-19T02:44:38.259" v="1862" actId="1076"/>
          <ac:picMkLst>
            <pc:docMk/>
            <pc:sldMk cId="1001175020" sldId="265"/>
            <ac:picMk id="4" creationId="{819E395A-6742-4EB2-AF5A-0532C92866F4}"/>
          </ac:picMkLst>
        </pc:picChg>
        <pc:picChg chg="del">
          <ac:chgData name="Eduardo Furetti" userId="895a37b89990e7ad" providerId="LiveId" clId="{49B9C3E1-3F1E-4526-8B1E-70E5921B9A4D}" dt="2022-11-19T02:41:26.997" v="1446" actId="478"/>
          <ac:picMkLst>
            <pc:docMk/>
            <pc:sldMk cId="1001175020" sldId="265"/>
            <ac:picMk id="5" creationId="{98B0362D-F70B-4783-ABE0-C6BF290C2628}"/>
          </ac:picMkLst>
        </pc:picChg>
      </pc:sldChg>
      <pc:sldChg chg="addSp delSp modSp add mod">
        <pc:chgData name="Eduardo Furetti" userId="895a37b89990e7ad" providerId="LiveId" clId="{49B9C3E1-3F1E-4526-8B1E-70E5921B9A4D}" dt="2022-11-19T02:44:32.307" v="1861" actId="1076"/>
        <pc:sldMkLst>
          <pc:docMk/>
          <pc:sldMk cId="3627816663" sldId="266"/>
        </pc:sldMkLst>
        <pc:spChg chg="mod">
          <ac:chgData name="Eduardo Furetti" userId="895a37b89990e7ad" providerId="LiveId" clId="{49B9C3E1-3F1E-4526-8B1E-70E5921B9A4D}" dt="2022-11-19T02:43:18.958" v="1644" actId="20577"/>
          <ac:spMkLst>
            <pc:docMk/>
            <pc:sldMk cId="3627816663" sldId="266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44:02.833" v="1857" actId="20577"/>
          <ac:spMkLst>
            <pc:docMk/>
            <pc:sldMk cId="3627816663" sldId="266"/>
            <ac:spMk id="17" creationId="{AC7B5C09-3E60-41BF-95D7-F0178739FD50}"/>
          </ac:spMkLst>
        </pc:spChg>
        <pc:picChg chg="del">
          <ac:chgData name="Eduardo Furetti" userId="895a37b89990e7ad" providerId="LiveId" clId="{49B9C3E1-3F1E-4526-8B1E-70E5921B9A4D}" dt="2022-11-19T02:42:58.785" v="1612" actId="478"/>
          <ac:picMkLst>
            <pc:docMk/>
            <pc:sldMk cId="3627816663" sldId="266"/>
            <ac:picMk id="4" creationId="{819E395A-6742-4EB2-AF5A-0532C92866F4}"/>
          </ac:picMkLst>
        </pc:picChg>
        <pc:picChg chg="add mod">
          <ac:chgData name="Eduardo Furetti" userId="895a37b89990e7ad" providerId="LiveId" clId="{49B9C3E1-3F1E-4526-8B1E-70E5921B9A4D}" dt="2022-11-19T02:44:32.307" v="1861" actId="1076"/>
          <ac:picMkLst>
            <pc:docMk/>
            <pc:sldMk cId="3627816663" sldId="266"/>
            <ac:picMk id="5" creationId="{821F8EB3-31C1-4915-83CF-98CB2D4130E8}"/>
          </ac:picMkLst>
        </pc:picChg>
      </pc:sldChg>
      <pc:sldChg chg="new del">
        <pc:chgData name="Eduardo Furetti" userId="895a37b89990e7ad" providerId="LiveId" clId="{49B9C3E1-3F1E-4526-8B1E-70E5921B9A4D}" dt="2022-11-19T02:46:02.192" v="1867" actId="680"/>
        <pc:sldMkLst>
          <pc:docMk/>
          <pc:sldMk cId="1007297962" sldId="267"/>
        </pc:sldMkLst>
      </pc:sldChg>
      <pc:sldChg chg="addSp delSp modSp add mod">
        <pc:chgData name="Eduardo Furetti" userId="895a37b89990e7ad" providerId="LiveId" clId="{49B9C3E1-3F1E-4526-8B1E-70E5921B9A4D}" dt="2022-11-19T02:46:43.490" v="1959" actId="1076"/>
        <pc:sldMkLst>
          <pc:docMk/>
          <pc:sldMk cId="2275141821" sldId="267"/>
        </pc:sldMkLst>
        <pc:spChg chg="mod">
          <ac:chgData name="Eduardo Furetti" userId="895a37b89990e7ad" providerId="LiveId" clId="{49B9C3E1-3F1E-4526-8B1E-70E5921B9A4D}" dt="2022-11-19T02:46:11.997" v="1893" actId="20577"/>
          <ac:spMkLst>
            <pc:docMk/>
            <pc:sldMk cId="2275141821" sldId="267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46:27.269" v="1955" actId="20577"/>
          <ac:spMkLst>
            <pc:docMk/>
            <pc:sldMk cId="2275141821" sldId="267"/>
            <ac:spMk id="17" creationId="{AC7B5C09-3E60-41BF-95D7-F0178739FD50}"/>
          </ac:spMkLst>
        </pc:spChg>
        <pc:picChg chg="add mod">
          <ac:chgData name="Eduardo Furetti" userId="895a37b89990e7ad" providerId="LiveId" clId="{49B9C3E1-3F1E-4526-8B1E-70E5921B9A4D}" dt="2022-11-19T02:46:43.490" v="1959" actId="1076"/>
          <ac:picMkLst>
            <pc:docMk/>
            <pc:sldMk cId="2275141821" sldId="267"/>
            <ac:picMk id="4" creationId="{10E34362-6563-4624-859B-8DA193C7A559}"/>
          </ac:picMkLst>
        </pc:picChg>
        <pc:picChg chg="del">
          <ac:chgData name="Eduardo Furetti" userId="895a37b89990e7ad" providerId="LiveId" clId="{49B9C3E1-3F1E-4526-8B1E-70E5921B9A4D}" dt="2022-11-19T02:46:06.317" v="1869" actId="478"/>
          <ac:picMkLst>
            <pc:docMk/>
            <pc:sldMk cId="2275141821" sldId="267"/>
            <ac:picMk id="5" creationId="{821F8EB3-31C1-4915-83CF-98CB2D4130E8}"/>
          </ac:picMkLst>
        </pc:picChg>
      </pc:sldChg>
      <pc:sldChg chg="modSp add mod ord">
        <pc:chgData name="Eduardo Furetti" userId="895a37b89990e7ad" providerId="LiveId" clId="{49B9C3E1-3F1E-4526-8B1E-70E5921B9A4D}" dt="2022-11-19T02:48:15.478" v="2283" actId="20577"/>
        <pc:sldMkLst>
          <pc:docMk/>
          <pc:sldMk cId="1085573258" sldId="268"/>
        </pc:sldMkLst>
        <pc:spChg chg="mod">
          <ac:chgData name="Eduardo Furetti" userId="895a37b89990e7ad" providerId="LiveId" clId="{49B9C3E1-3F1E-4526-8B1E-70E5921B9A4D}" dt="2022-11-19T02:48:15.478" v="2283" actId="20577"/>
          <ac:spMkLst>
            <pc:docMk/>
            <pc:sldMk cId="1085573258" sldId="268"/>
            <ac:spMk id="17" creationId="{AC7B5C09-3E60-41BF-95D7-F0178739FD50}"/>
          </ac:spMkLst>
        </pc:spChg>
      </pc:sldChg>
      <pc:sldChg chg="modSp add mod ord">
        <pc:chgData name="Eduardo Furetti" userId="895a37b89990e7ad" providerId="LiveId" clId="{49B9C3E1-3F1E-4526-8B1E-70E5921B9A4D}" dt="2022-11-19T02:49:06.469" v="2383" actId="20577"/>
        <pc:sldMkLst>
          <pc:docMk/>
          <pc:sldMk cId="4189501059" sldId="269"/>
        </pc:sldMkLst>
        <pc:spChg chg="mod">
          <ac:chgData name="Eduardo Furetti" userId="895a37b89990e7ad" providerId="LiveId" clId="{49B9C3E1-3F1E-4526-8B1E-70E5921B9A4D}" dt="2022-11-19T02:48:47.214" v="2297" actId="20577"/>
          <ac:spMkLst>
            <pc:docMk/>
            <pc:sldMk cId="4189501059" sldId="269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49:06.469" v="2383" actId="20577"/>
          <ac:spMkLst>
            <pc:docMk/>
            <pc:sldMk cId="4189501059" sldId="269"/>
            <ac:spMk id="17" creationId="{AC7B5C09-3E60-41BF-95D7-F0178739FD50}"/>
          </ac:spMkLst>
        </pc:spChg>
        <pc:picChg chg="mod">
          <ac:chgData name="Eduardo Furetti" userId="895a37b89990e7ad" providerId="LiveId" clId="{49B9C3E1-3F1E-4526-8B1E-70E5921B9A4D}" dt="2022-11-19T02:48:42.690" v="2288" actId="1076"/>
          <ac:picMkLst>
            <pc:docMk/>
            <pc:sldMk cId="4189501059" sldId="269"/>
            <ac:picMk id="5" creationId="{98B0362D-F70B-4783-ABE0-C6BF290C2628}"/>
          </ac:picMkLst>
        </pc:picChg>
      </pc:sldChg>
      <pc:sldChg chg="modSp add mod ord">
        <pc:chgData name="Eduardo Furetti" userId="895a37b89990e7ad" providerId="LiveId" clId="{49B9C3E1-3F1E-4526-8B1E-70E5921B9A4D}" dt="2022-11-19T02:50:07.276" v="2564" actId="20577"/>
        <pc:sldMkLst>
          <pc:docMk/>
          <pc:sldMk cId="4160654510" sldId="270"/>
        </pc:sldMkLst>
        <pc:spChg chg="mod">
          <ac:chgData name="Eduardo Furetti" userId="895a37b89990e7ad" providerId="LiveId" clId="{49B9C3E1-3F1E-4526-8B1E-70E5921B9A4D}" dt="2022-11-19T02:49:19.262" v="2397" actId="20577"/>
          <ac:spMkLst>
            <pc:docMk/>
            <pc:sldMk cId="4160654510" sldId="270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50:07.276" v="2564" actId="20577"/>
          <ac:spMkLst>
            <pc:docMk/>
            <pc:sldMk cId="4160654510" sldId="270"/>
            <ac:spMk id="17" creationId="{AC7B5C09-3E60-41BF-95D7-F0178739FD50}"/>
          </ac:spMkLst>
        </pc:spChg>
      </pc:sldChg>
      <pc:sldChg chg="addSp delSp modSp add mod">
        <pc:chgData name="Eduardo Furetti" userId="895a37b89990e7ad" providerId="LiveId" clId="{49B9C3E1-3F1E-4526-8B1E-70E5921B9A4D}" dt="2022-11-19T02:51:25.565" v="2692" actId="20577"/>
        <pc:sldMkLst>
          <pc:docMk/>
          <pc:sldMk cId="4159889419" sldId="271"/>
        </pc:sldMkLst>
        <pc:spChg chg="mod">
          <ac:chgData name="Eduardo Furetti" userId="895a37b89990e7ad" providerId="LiveId" clId="{49B9C3E1-3F1E-4526-8B1E-70E5921B9A4D}" dt="2022-11-19T02:50:59.722" v="2576" actId="20577"/>
          <ac:spMkLst>
            <pc:docMk/>
            <pc:sldMk cId="4159889419" sldId="271"/>
            <ac:spMk id="6" creationId="{34A652D1-43AA-40DA-92F6-1BDA27EA5B67}"/>
          </ac:spMkLst>
        </pc:spChg>
        <pc:spChg chg="mod">
          <ac:chgData name="Eduardo Furetti" userId="895a37b89990e7ad" providerId="LiveId" clId="{49B9C3E1-3F1E-4526-8B1E-70E5921B9A4D}" dt="2022-11-19T02:51:25.565" v="2692" actId="20577"/>
          <ac:spMkLst>
            <pc:docMk/>
            <pc:sldMk cId="4159889419" sldId="271"/>
            <ac:spMk id="17" creationId="{AC7B5C09-3E60-41BF-95D7-F0178739FD50}"/>
          </ac:spMkLst>
        </pc:spChg>
        <pc:picChg chg="del">
          <ac:chgData name="Eduardo Furetti" userId="895a37b89990e7ad" providerId="LiveId" clId="{49B9C3E1-3F1E-4526-8B1E-70E5921B9A4D}" dt="2022-11-19T02:50:48.468" v="2566" actId="478"/>
          <ac:picMkLst>
            <pc:docMk/>
            <pc:sldMk cId="4159889419" sldId="271"/>
            <ac:picMk id="4" creationId="{1B97128C-7DF4-4B6C-AED7-99092C7CCCCA}"/>
          </ac:picMkLst>
        </pc:picChg>
        <pc:picChg chg="add mod">
          <ac:chgData name="Eduardo Furetti" userId="895a37b89990e7ad" providerId="LiveId" clId="{49B9C3E1-3F1E-4526-8B1E-70E5921B9A4D}" dt="2022-11-19T02:50:54.547" v="2568" actId="1076"/>
          <ac:picMkLst>
            <pc:docMk/>
            <pc:sldMk cId="4159889419" sldId="271"/>
            <ac:picMk id="5" creationId="{AE888D6D-EB26-42E4-9F18-7DC487E78E07}"/>
          </ac:picMkLst>
        </pc:picChg>
      </pc:sldChg>
      <pc:sldChg chg="addSp delSp modSp add mod ord">
        <pc:chgData name="Eduardo Furetti" userId="895a37b89990e7ad" providerId="LiveId" clId="{49B9C3E1-3F1E-4526-8B1E-70E5921B9A4D}" dt="2022-11-19T11:10:43.909" v="3081" actId="12789"/>
        <pc:sldMkLst>
          <pc:docMk/>
          <pc:sldMk cId="2718484338" sldId="272"/>
        </pc:sldMkLst>
        <pc:spChg chg="mod">
          <ac:chgData name="Eduardo Furetti" userId="895a37b89990e7ad" providerId="LiveId" clId="{49B9C3E1-3F1E-4526-8B1E-70E5921B9A4D}" dt="2022-11-19T11:05:31.400" v="2977" actId="20577"/>
          <ac:spMkLst>
            <pc:docMk/>
            <pc:sldMk cId="2718484338" sldId="272"/>
            <ac:spMk id="4" creationId="{34CBBC56-ED0D-4B0C-AD0B-FE31F3F508A5}"/>
          </ac:spMkLst>
        </pc:spChg>
        <pc:spChg chg="del topLvl">
          <ac:chgData name="Eduardo Furetti" userId="895a37b89990e7ad" providerId="LiveId" clId="{49B9C3E1-3F1E-4526-8B1E-70E5921B9A4D}" dt="2022-11-19T11:01:53.470" v="2696" actId="478"/>
          <ac:spMkLst>
            <pc:docMk/>
            <pc:sldMk cId="2718484338" sldId="272"/>
            <ac:spMk id="5" creationId="{552F0ED4-18D9-4C0F-95A2-9C0E9AE06816}"/>
          </ac:spMkLst>
        </pc:spChg>
        <pc:spChg chg="mod topLvl">
          <ac:chgData name="Eduardo Furetti" userId="895a37b89990e7ad" providerId="LiveId" clId="{49B9C3E1-3F1E-4526-8B1E-70E5921B9A4D}" dt="2022-11-19T11:10:31.668" v="3080" actId="554"/>
          <ac:spMkLst>
            <pc:docMk/>
            <pc:sldMk cId="2718484338" sldId="272"/>
            <ac:spMk id="6" creationId="{34A652D1-43AA-40DA-92F6-1BDA27EA5B67}"/>
          </ac:spMkLst>
        </pc:spChg>
        <pc:spChg chg="del topLvl">
          <ac:chgData name="Eduardo Furetti" userId="895a37b89990e7ad" providerId="LiveId" clId="{49B9C3E1-3F1E-4526-8B1E-70E5921B9A4D}" dt="2022-11-19T11:03:24.319" v="2821" actId="478"/>
          <ac:spMkLst>
            <pc:docMk/>
            <pc:sldMk cId="2718484338" sldId="272"/>
            <ac:spMk id="8" creationId="{AB6F7876-403D-4E57-941F-6C131D7959AE}"/>
          </ac:spMkLst>
        </pc:spChg>
        <pc:spChg chg="mod topLvl">
          <ac:chgData name="Eduardo Furetti" userId="895a37b89990e7ad" providerId="LiveId" clId="{49B9C3E1-3F1E-4526-8B1E-70E5921B9A4D}" dt="2022-11-19T11:10:31.668" v="3080" actId="554"/>
          <ac:spMkLst>
            <pc:docMk/>
            <pc:sldMk cId="2718484338" sldId="272"/>
            <ac:spMk id="9" creationId="{A0AAB937-20E1-418C-A9A7-BC0BB26BB829}"/>
          </ac:spMkLst>
        </pc:spChg>
        <pc:spChg chg="del topLvl">
          <ac:chgData name="Eduardo Furetti" userId="895a37b89990e7ad" providerId="LiveId" clId="{49B9C3E1-3F1E-4526-8B1E-70E5921B9A4D}" dt="2022-11-19T11:06:28.703" v="2978" actId="478"/>
          <ac:spMkLst>
            <pc:docMk/>
            <pc:sldMk cId="2718484338" sldId="272"/>
            <ac:spMk id="12" creationId="{978E5A16-314C-4328-A67B-CBE35A6E6701}"/>
          </ac:spMkLst>
        </pc:spChg>
        <pc:spChg chg="mod topLvl">
          <ac:chgData name="Eduardo Furetti" userId="895a37b89990e7ad" providerId="LiveId" clId="{49B9C3E1-3F1E-4526-8B1E-70E5921B9A4D}" dt="2022-11-19T11:10:31.668" v="3080" actId="554"/>
          <ac:spMkLst>
            <pc:docMk/>
            <pc:sldMk cId="2718484338" sldId="272"/>
            <ac:spMk id="13" creationId="{9C7B9294-0860-4433-BE65-A6C23094706F}"/>
          </ac:spMkLst>
        </pc:spChg>
        <pc:grpChg chg="del">
          <ac:chgData name="Eduardo Furetti" userId="895a37b89990e7ad" providerId="LiveId" clId="{49B9C3E1-3F1E-4526-8B1E-70E5921B9A4D}" dt="2022-11-19T11:01:53.470" v="2696" actId="478"/>
          <ac:grpSpMkLst>
            <pc:docMk/>
            <pc:sldMk cId="2718484338" sldId="272"/>
            <ac:grpSpMk id="14" creationId="{704B1EDA-0807-4740-8702-0982B87E799E}"/>
          </ac:grpSpMkLst>
        </pc:grpChg>
        <pc:grpChg chg="del">
          <ac:chgData name="Eduardo Furetti" userId="895a37b89990e7ad" providerId="LiveId" clId="{49B9C3E1-3F1E-4526-8B1E-70E5921B9A4D}" dt="2022-11-19T11:03:24.319" v="2821" actId="478"/>
          <ac:grpSpMkLst>
            <pc:docMk/>
            <pc:sldMk cId="2718484338" sldId="272"/>
            <ac:grpSpMk id="15" creationId="{4F111AD2-4184-4567-8A36-4862C8C90652}"/>
          </ac:grpSpMkLst>
        </pc:grpChg>
        <pc:grpChg chg="del">
          <ac:chgData name="Eduardo Furetti" userId="895a37b89990e7ad" providerId="LiveId" clId="{49B9C3E1-3F1E-4526-8B1E-70E5921B9A4D}" dt="2022-11-19T11:06:28.703" v="2978" actId="478"/>
          <ac:grpSpMkLst>
            <pc:docMk/>
            <pc:sldMk cId="2718484338" sldId="272"/>
            <ac:grpSpMk id="16" creationId="{5EB04B61-6440-4981-83D0-21948ED31529}"/>
          </ac:grpSpMkLst>
        </pc:grpChg>
        <pc:picChg chg="add mod">
          <ac:chgData name="Eduardo Furetti" userId="895a37b89990e7ad" providerId="LiveId" clId="{49B9C3E1-3F1E-4526-8B1E-70E5921B9A4D}" dt="2022-11-19T11:10:43.909" v="3081" actId="12789"/>
          <ac:picMkLst>
            <pc:docMk/>
            <pc:sldMk cId="2718484338" sldId="272"/>
            <ac:picMk id="3" creationId="{3F2A615F-7947-43BE-98C2-98362BA8BDC4}"/>
          </ac:picMkLst>
        </pc:picChg>
        <pc:picChg chg="add mod">
          <ac:chgData name="Eduardo Furetti" userId="895a37b89990e7ad" providerId="LiveId" clId="{49B9C3E1-3F1E-4526-8B1E-70E5921B9A4D}" dt="2022-11-19T11:10:43.909" v="3081" actId="12789"/>
          <ac:picMkLst>
            <pc:docMk/>
            <pc:sldMk cId="2718484338" sldId="272"/>
            <ac:picMk id="10" creationId="{ABEC12B7-CC2D-4C85-BB76-59A44ACE5DF2}"/>
          </ac:picMkLst>
        </pc:picChg>
        <pc:picChg chg="add mod">
          <ac:chgData name="Eduardo Furetti" userId="895a37b89990e7ad" providerId="LiveId" clId="{49B9C3E1-3F1E-4526-8B1E-70E5921B9A4D}" dt="2022-11-19T11:10:43.909" v="3081" actId="12789"/>
          <ac:picMkLst>
            <pc:docMk/>
            <pc:sldMk cId="2718484338" sldId="272"/>
            <ac:picMk id="17" creationId="{9ED0D0CE-301A-4A10-9CFD-AE715A9C451F}"/>
          </ac:picMkLst>
        </pc:picChg>
      </pc:sldChg>
      <pc:sldMasterChg chg="setBg modSldLayout">
        <pc:chgData name="Eduardo Furetti" userId="895a37b89990e7ad" providerId="LiveId" clId="{49B9C3E1-3F1E-4526-8B1E-70E5921B9A4D}" dt="2022-11-19T01:54:59.048" v="2"/>
        <pc:sldMasterMkLst>
          <pc:docMk/>
          <pc:sldMasterMk cId="387412488" sldId="2147483648"/>
        </pc:sldMasterMkLst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3589922832" sldId="2147483649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1000687575" sldId="2147483650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1536458488" sldId="2147483651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861872188" sldId="2147483652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4084377266" sldId="2147483653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1078477803" sldId="2147483654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3387142053" sldId="2147483655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1394571427" sldId="2147483656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2400319347" sldId="2147483657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4155483402" sldId="2147483658"/>
          </pc:sldLayoutMkLst>
        </pc:sldLayoutChg>
        <pc:sldLayoutChg chg="setBg">
          <pc:chgData name="Eduardo Furetti" userId="895a37b89990e7ad" providerId="LiveId" clId="{49B9C3E1-3F1E-4526-8B1E-70E5921B9A4D}" dt="2022-11-19T01:54:59.048" v="2"/>
          <pc:sldLayoutMkLst>
            <pc:docMk/>
            <pc:sldMasterMk cId="387412488" sldId="2147483648"/>
            <pc:sldLayoutMk cId="3206675877" sldId="2147483659"/>
          </pc:sldLayoutMkLst>
        </pc:sldLayoutChg>
      </pc:sldMasterChg>
    </pc:docChg>
  </pc:docChgLst>
  <pc:docChgLst>
    <pc:chgData name="Eduardo Furetti" userId="895a37b89990e7ad" providerId="LiveId" clId="{71CECA58-2E0A-4994-B903-D435A9C87B09}"/>
    <pc:docChg chg="undo custSel addSld modSld sldOrd">
      <pc:chgData name="Eduardo Furetti" userId="895a37b89990e7ad" providerId="LiveId" clId="{71CECA58-2E0A-4994-B903-D435A9C87B09}" dt="2023-09-23T00:37:27.631" v="1354" actId="1076"/>
      <pc:docMkLst>
        <pc:docMk/>
      </pc:docMkLst>
      <pc:sldChg chg="addSp delSp modSp add mod ord">
        <pc:chgData name="Eduardo Furetti" userId="895a37b89990e7ad" providerId="LiveId" clId="{71CECA58-2E0A-4994-B903-D435A9C87B09}" dt="2023-09-22T23:25:19.827" v="1052"/>
        <pc:sldMkLst>
          <pc:docMk/>
          <pc:sldMk cId="1182394603" sldId="276"/>
        </pc:sldMkLst>
        <pc:spChg chg="add del mod">
          <ac:chgData name="Eduardo Furetti" userId="895a37b89990e7ad" providerId="LiveId" clId="{71CECA58-2E0A-4994-B903-D435A9C87B09}" dt="2023-09-22T23:25:19.827" v="1052"/>
          <ac:spMkLst>
            <pc:docMk/>
            <pc:sldMk cId="1182394603" sldId="276"/>
            <ac:spMk id="2" creationId="{756308A2-5EA8-9428-AF42-FB4C711DB091}"/>
          </ac:spMkLst>
        </pc:spChg>
        <pc:spChg chg="add del">
          <ac:chgData name="Eduardo Furetti" userId="895a37b89990e7ad" providerId="LiveId" clId="{71CECA58-2E0A-4994-B903-D435A9C87B09}" dt="2023-06-18T20:28:02.247" v="60" actId="22"/>
          <ac:spMkLst>
            <pc:docMk/>
            <pc:sldMk cId="1182394603" sldId="276"/>
            <ac:spMk id="5" creationId="{8897893B-923C-73E6-5E4F-E0087DC1B080}"/>
          </ac:spMkLst>
        </pc:spChg>
        <pc:spChg chg="mod">
          <ac:chgData name="Eduardo Furetti" userId="895a37b89990e7ad" providerId="LiveId" clId="{71CECA58-2E0A-4994-B903-D435A9C87B09}" dt="2023-09-22T23:25:07.229" v="1041" actId="20577"/>
          <ac:spMkLst>
            <pc:docMk/>
            <pc:sldMk cId="1182394603" sldId="276"/>
            <ac:spMk id="6" creationId="{34A652D1-43AA-40DA-92F6-1BDA27EA5B67}"/>
          </ac:spMkLst>
        </pc:spChg>
        <pc:spChg chg="add mod">
          <ac:chgData name="Eduardo Furetti" userId="895a37b89990e7ad" providerId="LiveId" clId="{71CECA58-2E0A-4994-B903-D435A9C87B09}" dt="2023-06-18T20:29:02.356" v="79" actId="552"/>
          <ac:spMkLst>
            <pc:docMk/>
            <pc:sldMk cId="1182394603" sldId="276"/>
            <ac:spMk id="9" creationId="{64D4E159-6135-A799-31E8-0E08738313E3}"/>
          </ac:spMkLst>
        </pc:spChg>
        <pc:spChg chg="add mod">
          <ac:chgData name="Eduardo Furetti" userId="895a37b89990e7ad" providerId="LiveId" clId="{71CECA58-2E0A-4994-B903-D435A9C87B09}" dt="2023-06-18T20:29:06.005" v="80" actId="465"/>
          <ac:spMkLst>
            <pc:docMk/>
            <pc:sldMk cId="1182394603" sldId="276"/>
            <ac:spMk id="10" creationId="{243A1E8E-A4A0-8C61-AD2F-73F12FD6AEC4}"/>
          </ac:spMkLst>
        </pc:spChg>
        <pc:spChg chg="add mod">
          <ac:chgData name="Eduardo Furetti" userId="895a37b89990e7ad" providerId="LiveId" clId="{71CECA58-2E0A-4994-B903-D435A9C87B09}" dt="2023-06-18T20:29:20.737" v="89" actId="20577"/>
          <ac:spMkLst>
            <pc:docMk/>
            <pc:sldMk cId="1182394603" sldId="276"/>
            <ac:spMk id="12" creationId="{87A6E1FF-0E4D-EAC1-49A6-A36386402349}"/>
          </ac:spMkLst>
        </pc:spChg>
        <pc:spChg chg="add mod">
          <ac:chgData name="Eduardo Furetti" userId="895a37b89990e7ad" providerId="LiveId" clId="{71CECA58-2E0A-4994-B903-D435A9C87B09}" dt="2023-06-18T20:30:42.783" v="114" actId="1076"/>
          <ac:spMkLst>
            <pc:docMk/>
            <pc:sldMk cId="1182394603" sldId="276"/>
            <ac:spMk id="14" creationId="{DE68CB3D-8DE5-6C1C-19CC-3C4F49172BCE}"/>
          </ac:spMkLst>
        </pc:spChg>
        <pc:spChg chg="mod">
          <ac:chgData name="Eduardo Furetti" userId="895a37b89990e7ad" providerId="LiveId" clId="{71CECA58-2E0A-4994-B903-D435A9C87B09}" dt="2023-06-18T20:26:47.122" v="58" actId="1037"/>
          <ac:spMkLst>
            <pc:docMk/>
            <pc:sldMk cId="1182394603" sldId="276"/>
            <ac:spMk id="17" creationId="{AC7B5C09-3E60-41BF-95D7-F0178739FD50}"/>
          </ac:spMkLst>
        </pc:spChg>
        <pc:picChg chg="del">
          <ac:chgData name="Eduardo Furetti" userId="895a37b89990e7ad" providerId="LiveId" clId="{71CECA58-2E0A-4994-B903-D435A9C87B09}" dt="2023-06-18T20:26:42.042" v="1" actId="478"/>
          <ac:picMkLst>
            <pc:docMk/>
            <pc:sldMk cId="1182394603" sldId="276"/>
            <ac:picMk id="4" creationId="{1B97128C-7DF4-4B6C-AED7-99092C7CCCCA}"/>
          </ac:picMkLst>
        </pc:picChg>
        <pc:picChg chg="add mod">
          <ac:chgData name="Eduardo Furetti" userId="895a37b89990e7ad" providerId="LiveId" clId="{71CECA58-2E0A-4994-B903-D435A9C87B09}" dt="2023-06-18T20:28:23.766" v="65" actId="1076"/>
          <ac:picMkLst>
            <pc:docMk/>
            <pc:sldMk cId="1182394603" sldId="276"/>
            <ac:picMk id="8" creationId="{899DDB7F-DAC3-CDAA-D187-93CBD91948DB}"/>
          </ac:picMkLst>
        </pc:picChg>
        <pc:picChg chg="add mod">
          <ac:chgData name="Eduardo Furetti" userId="895a37b89990e7ad" providerId="LiveId" clId="{71CECA58-2E0A-4994-B903-D435A9C87B09}" dt="2023-06-18T20:28:44.516" v="75" actId="1076"/>
          <ac:picMkLst>
            <pc:docMk/>
            <pc:sldMk cId="1182394603" sldId="276"/>
            <ac:picMk id="11" creationId="{CAE15B8A-61FC-ADF0-BF2B-A57097193273}"/>
          </ac:picMkLst>
        </pc:picChg>
        <pc:picChg chg="add mod">
          <ac:chgData name="Eduardo Furetti" userId="895a37b89990e7ad" providerId="LiveId" clId="{71CECA58-2E0A-4994-B903-D435A9C87B09}" dt="2023-06-18T20:30:06.413" v="93" actId="14100"/>
          <ac:picMkLst>
            <pc:docMk/>
            <pc:sldMk cId="1182394603" sldId="276"/>
            <ac:picMk id="13" creationId="{4D50BB6C-0DEE-B49C-686E-36A5D65840C8}"/>
          </ac:picMkLst>
        </pc:picChg>
        <pc:cxnChg chg="mod">
          <ac:chgData name="Eduardo Furetti" userId="895a37b89990e7ad" providerId="LiveId" clId="{71CECA58-2E0A-4994-B903-D435A9C87B09}" dt="2023-06-18T20:26:47.122" v="58" actId="1037"/>
          <ac:cxnSpMkLst>
            <pc:docMk/>
            <pc:sldMk cId="1182394603" sldId="276"/>
            <ac:cxnSpMk id="3" creationId="{565EE481-CB2D-4E33-A9FC-DBBF2CA0A325}"/>
          </ac:cxnSpMkLst>
        </pc:cxnChg>
      </pc:sldChg>
      <pc:sldChg chg="addSp delSp modSp add mod ord">
        <pc:chgData name="Eduardo Furetti" userId="895a37b89990e7ad" providerId="LiveId" clId="{71CECA58-2E0A-4994-B903-D435A9C87B09}" dt="2023-09-23T00:36:02.951" v="1318" actId="1076"/>
        <pc:sldMkLst>
          <pc:docMk/>
          <pc:sldMk cId="1120237701" sldId="277"/>
        </pc:sldMkLst>
        <pc:spChg chg="del">
          <ac:chgData name="Eduardo Furetti" userId="895a37b89990e7ad" providerId="LiveId" clId="{71CECA58-2E0A-4994-B903-D435A9C87B09}" dt="2023-09-21T18:38:37.397" v="139" actId="478"/>
          <ac:spMkLst>
            <pc:docMk/>
            <pc:sldMk cId="1120237701" sldId="277"/>
            <ac:spMk id="2" creationId="{ECB7819E-7A8F-4039-924E-965BC6572D6F}"/>
          </ac:spMkLst>
        </pc:spChg>
        <pc:spChg chg="add mod">
          <ac:chgData name="Eduardo Furetti" userId="895a37b89990e7ad" providerId="LiveId" clId="{71CECA58-2E0A-4994-B903-D435A9C87B09}" dt="2023-09-21T18:51:34.155" v="876" actId="1076"/>
          <ac:spMkLst>
            <pc:docMk/>
            <pc:sldMk cId="1120237701" sldId="277"/>
            <ac:spMk id="3" creationId="{35A5CECD-502C-CB57-08A3-B70EC606A766}"/>
          </ac:spMkLst>
        </pc:spChg>
        <pc:spChg chg="add mod">
          <ac:chgData name="Eduardo Furetti" userId="895a37b89990e7ad" providerId="LiveId" clId="{71CECA58-2E0A-4994-B903-D435A9C87B09}" dt="2023-09-21T18:41:36.235" v="313" actId="1076"/>
          <ac:spMkLst>
            <pc:docMk/>
            <pc:sldMk cId="1120237701" sldId="277"/>
            <ac:spMk id="4" creationId="{4ACD8BA4-7FF3-EE8E-EAB2-3A7E198386DC}"/>
          </ac:spMkLst>
        </pc:spChg>
        <pc:spChg chg="mod">
          <ac:chgData name="Eduardo Furetti" userId="895a37b89990e7ad" providerId="LiveId" clId="{71CECA58-2E0A-4994-B903-D435A9C87B09}" dt="2023-09-21T18:38:43.628" v="140" actId="1076"/>
          <ac:spMkLst>
            <pc:docMk/>
            <pc:sldMk cId="1120237701" sldId="277"/>
            <ac:spMk id="6" creationId="{105EE228-243C-4675-A0F8-2C15F1DB022A}"/>
          </ac:spMkLst>
        </pc:spChg>
        <pc:spChg chg="add mod">
          <ac:chgData name="Eduardo Furetti" userId="895a37b89990e7ad" providerId="LiveId" clId="{71CECA58-2E0A-4994-B903-D435A9C87B09}" dt="2023-09-21T18:46:19.067" v="387" actId="20577"/>
          <ac:spMkLst>
            <pc:docMk/>
            <pc:sldMk cId="1120237701" sldId="277"/>
            <ac:spMk id="7" creationId="{5E152D6B-1AA8-CABB-EE38-945B238244C1}"/>
          </ac:spMkLst>
        </pc:spChg>
        <pc:spChg chg="add del mod">
          <ac:chgData name="Eduardo Furetti" userId="895a37b89990e7ad" providerId="LiveId" clId="{71CECA58-2E0A-4994-B903-D435A9C87B09}" dt="2023-09-21T18:44:21.317" v="323" actId="478"/>
          <ac:spMkLst>
            <pc:docMk/>
            <pc:sldMk cId="1120237701" sldId="277"/>
            <ac:spMk id="8" creationId="{7A70469C-E2D3-357F-B447-4A28F45B8F17}"/>
          </ac:spMkLst>
        </pc:spChg>
        <pc:spChg chg="add del mod">
          <ac:chgData name="Eduardo Furetti" userId="895a37b89990e7ad" providerId="LiveId" clId="{71CECA58-2E0A-4994-B903-D435A9C87B09}" dt="2023-09-21T18:44:21.722" v="324" actId="478"/>
          <ac:spMkLst>
            <pc:docMk/>
            <pc:sldMk cId="1120237701" sldId="277"/>
            <ac:spMk id="9" creationId="{37402DDF-2BCF-9B0B-CE9B-11BDA001EC0A}"/>
          </ac:spMkLst>
        </pc:spChg>
        <pc:spChg chg="add del mod">
          <ac:chgData name="Eduardo Furetti" userId="895a37b89990e7ad" providerId="LiveId" clId="{71CECA58-2E0A-4994-B903-D435A9C87B09}" dt="2023-09-21T18:44:48.053" v="348"/>
          <ac:spMkLst>
            <pc:docMk/>
            <pc:sldMk cId="1120237701" sldId="277"/>
            <ac:spMk id="10" creationId="{1EFF33A1-B2D8-81D4-1F4E-E9CFA44D659E}"/>
          </ac:spMkLst>
        </pc:spChg>
        <pc:spChg chg="add del mod">
          <ac:chgData name="Eduardo Furetti" userId="895a37b89990e7ad" providerId="LiveId" clId="{71CECA58-2E0A-4994-B903-D435A9C87B09}" dt="2023-09-21T18:44:47.637" v="347"/>
          <ac:spMkLst>
            <pc:docMk/>
            <pc:sldMk cId="1120237701" sldId="277"/>
            <ac:spMk id="11" creationId="{17C9F374-7DDE-0046-96C5-A6AF7BCC709D}"/>
          </ac:spMkLst>
        </pc:spChg>
        <pc:spChg chg="add del mod">
          <ac:chgData name="Eduardo Furetti" userId="895a37b89990e7ad" providerId="LiveId" clId="{71CECA58-2E0A-4994-B903-D435A9C87B09}" dt="2023-09-21T18:44:47.238" v="346"/>
          <ac:spMkLst>
            <pc:docMk/>
            <pc:sldMk cId="1120237701" sldId="277"/>
            <ac:spMk id="12" creationId="{A05338B8-C64A-C48C-33A4-2184450B9E1D}"/>
          </ac:spMkLst>
        </pc:spChg>
        <pc:spChg chg="add del mod">
          <ac:chgData name="Eduardo Furetti" userId="895a37b89990e7ad" providerId="LiveId" clId="{71CECA58-2E0A-4994-B903-D435A9C87B09}" dt="2023-09-21T18:44:47.061" v="345"/>
          <ac:spMkLst>
            <pc:docMk/>
            <pc:sldMk cId="1120237701" sldId="277"/>
            <ac:spMk id="13" creationId="{68F91FC1-D15B-CFB0-FFAB-9E147983A0EC}"/>
          </ac:spMkLst>
        </pc:spChg>
        <pc:spChg chg="add del mod">
          <ac:chgData name="Eduardo Furetti" userId="895a37b89990e7ad" providerId="LiveId" clId="{71CECA58-2E0A-4994-B903-D435A9C87B09}" dt="2023-09-21T18:44:46.900" v="344"/>
          <ac:spMkLst>
            <pc:docMk/>
            <pc:sldMk cId="1120237701" sldId="277"/>
            <ac:spMk id="14" creationId="{55F71476-9D6F-38CD-66CB-EDC987853DE4}"/>
          </ac:spMkLst>
        </pc:spChg>
        <pc:spChg chg="add del mod">
          <ac:chgData name="Eduardo Furetti" userId="895a37b89990e7ad" providerId="LiveId" clId="{71CECA58-2E0A-4994-B903-D435A9C87B09}" dt="2023-09-21T18:44:46.751" v="343"/>
          <ac:spMkLst>
            <pc:docMk/>
            <pc:sldMk cId="1120237701" sldId="277"/>
            <ac:spMk id="15" creationId="{008FDF50-A5E3-66B5-D581-4BC675ED4205}"/>
          </ac:spMkLst>
        </pc:spChg>
        <pc:spChg chg="add del mod">
          <ac:chgData name="Eduardo Furetti" userId="895a37b89990e7ad" providerId="LiveId" clId="{71CECA58-2E0A-4994-B903-D435A9C87B09}" dt="2023-09-21T18:44:46.573" v="342"/>
          <ac:spMkLst>
            <pc:docMk/>
            <pc:sldMk cId="1120237701" sldId="277"/>
            <ac:spMk id="16" creationId="{1CDF115F-5FCF-E4DE-0C9A-7D16A670FD28}"/>
          </ac:spMkLst>
        </pc:spChg>
        <pc:spChg chg="add del mod">
          <ac:chgData name="Eduardo Furetti" userId="895a37b89990e7ad" providerId="LiveId" clId="{71CECA58-2E0A-4994-B903-D435A9C87B09}" dt="2023-09-21T18:44:46.390" v="341"/>
          <ac:spMkLst>
            <pc:docMk/>
            <pc:sldMk cId="1120237701" sldId="277"/>
            <ac:spMk id="17" creationId="{EF0525BB-609B-B629-31E4-8972BD540D53}"/>
          </ac:spMkLst>
        </pc:spChg>
        <pc:spChg chg="add del mod">
          <ac:chgData name="Eduardo Furetti" userId="895a37b89990e7ad" providerId="LiveId" clId="{71CECA58-2E0A-4994-B903-D435A9C87B09}" dt="2023-09-21T18:44:46.151" v="340"/>
          <ac:spMkLst>
            <pc:docMk/>
            <pc:sldMk cId="1120237701" sldId="277"/>
            <ac:spMk id="18" creationId="{02F85C58-D6B8-296E-8543-1DACA0442064}"/>
          </ac:spMkLst>
        </pc:spChg>
        <pc:spChg chg="add del mod">
          <ac:chgData name="Eduardo Furetti" userId="895a37b89990e7ad" providerId="LiveId" clId="{71CECA58-2E0A-4994-B903-D435A9C87B09}" dt="2023-09-21T18:45:05.658" v="356"/>
          <ac:spMkLst>
            <pc:docMk/>
            <pc:sldMk cId="1120237701" sldId="277"/>
            <ac:spMk id="19" creationId="{528FE006-B76B-22E9-50A4-1A9C71D832C0}"/>
          </ac:spMkLst>
        </pc:spChg>
        <pc:spChg chg="add del mod">
          <ac:chgData name="Eduardo Furetti" userId="895a37b89990e7ad" providerId="LiveId" clId="{71CECA58-2E0A-4994-B903-D435A9C87B09}" dt="2023-09-21T18:45:04.134" v="355"/>
          <ac:spMkLst>
            <pc:docMk/>
            <pc:sldMk cId="1120237701" sldId="277"/>
            <ac:spMk id="20" creationId="{4E88D35A-83FA-F66B-C431-B23A999F9F03}"/>
          </ac:spMkLst>
        </pc:spChg>
        <pc:spChg chg="add mod">
          <ac:chgData name="Eduardo Furetti" userId="895a37b89990e7ad" providerId="LiveId" clId="{71CECA58-2E0A-4994-B903-D435A9C87B09}" dt="2023-09-21T18:46:29.117" v="403" actId="20577"/>
          <ac:spMkLst>
            <pc:docMk/>
            <pc:sldMk cId="1120237701" sldId="277"/>
            <ac:spMk id="21" creationId="{0650C810-BB37-2F6E-5370-C2893B589F4E}"/>
          </ac:spMkLst>
        </pc:spChg>
        <pc:spChg chg="add mod">
          <ac:chgData name="Eduardo Furetti" userId="895a37b89990e7ad" providerId="LiveId" clId="{71CECA58-2E0A-4994-B903-D435A9C87B09}" dt="2023-09-21T18:46:33.093" v="417" actId="20577"/>
          <ac:spMkLst>
            <pc:docMk/>
            <pc:sldMk cId="1120237701" sldId="277"/>
            <ac:spMk id="22" creationId="{D2B4705E-9595-F8FD-80A9-313EBA88F74F}"/>
          </ac:spMkLst>
        </pc:spChg>
        <pc:spChg chg="add mod">
          <ac:chgData name="Eduardo Furetti" userId="895a37b89990e7ad" providerId="LiveId" clId="{71CECA58-2E0A-4994-B903-D435A9C87B09}" dt="2023-09-21T18:47:02.045" v="432" actId="20577"/>
          <ac:spMkLst>
            <pc:docMk/>
            <pc:sldMk cId="1120237701" sldId="277"/>
            <ac:spMk id="23" creationId="{4538B42E-2118-2104-155D-B26148D7D13C}"/>
          </ac:spMkLst>
        </pc:spChg>
        <pc:spChg chg="add mod">
          <ac:chgData name="Eduardo Furetti" userId="895a37b89990e7ad" providerId="LiveId" clId="{71CECA58-2E0A-4994-B903-D435A9C87B09}" dt="2023-09-21T18:47:18.263" v="448" actId="20577"/>
          <ac:spMkLst>
            <pc:docMk/>
            <pc:sldMk cId="1120237701" sldId="277"/>
            <ac:spMk id="24" creationId="{4E795AFF-44D9-D4C5-B389-936C77AFBC37}"/>
          </ac:spMkLst>
        </pc:spChg>
        <pc:spChg chg="add mod">
          <ac:chgData name="Eduardo Furetti" userId="895a37b89990e7ad" providerId="LiveId" clId="{71CECA58-2E0A-4994-B903-D435A9C87B09}" dt="2023-09-21T18:47:21.875" v="462" actId="20577"/>
          <ac:spMkLst>
            <pc:docMk/>
            <pc:sldMk cId="1120237701" sldId="277"/>
            <ac:spMk id="25" creationId="{36660F6E-D98C-BDFA-485A-0ED28D8AB777}"/>
          </ac:spMkLst>
        </pc:spChg>
        <pc:spChg chg="add mod">
          <ac:chgData name="Eduardo Furetti" userId="895a37b89990e7ad" providerId="LiveId" clId="{71CECA58-2E0A-4994-B903-D435A9C87B09}" dt="2023-09-21T18:47:52.402" v="562" actId="20577"/>
          <ac:spMkLst>
            <pc:docMk/>
            <pc:sldMk cId="1120237701" sldId="277"/>
            <ac:spMk id="26" creationId="{0DAC402B-44C2-7AD8-9C35-EED6C02495B6}"/>
          </ac:spMkLst>
        </pc:spChg>
        <pc:spChg chg="add del mod">
          <ac:chgData name="Eduardo Furetti" userId="895a37b89990e7ad" providerId="LiveId" clId="{71CECA58-2E0A-4994-B903-D435A9C87B09}" dt="2023-09-23T00:33:58.545" v="1268" actId="478"/>
          <ac:spMkLst>
            <pc:docMk/>
            <pc:sldMk cId="1120237701" sldId="277"/>
            <ac:spMk id="27" creationId="{EED07FB9-59C9-9B8A-8E83-7D25339EBA86}"/>
          </ac:spMkLst>
        </pc:spChg>
        <pc:spChg chg="add mod">
          <ac:chgData name="Eduardo Furetti" userId="895a37b89990e7ad" providerId="LiveId" clId="{71CECA58-2E0A-4994-B903-D435A9C87B09}" dt="2023-09-23T00:36:02.951" v="1318" actId="1076"/>
          <ac:spMkLst>
            <pc:docMk/>
            <pc:sldMk cId="1120237701" sldId="277"/>
            <ac:spMk id="28" creationId="{AEC1CC79-1970-C7B7-BD4C-A2A537781A38}"/>
          </ac:spMkLst>
        </pc:spChg>
        <pc:spChg chg="add mod">
          <ac:chgData name="Eduardo Furetti" userId="895a37b89990e7ad" providerId="LiveId" clId="{71CECA58-2E0A-4994-B903-D435A9C87B09}" dt="2023-09-23T00:36:02.951" v="1318" actId="1076"/>
          <ac:spMkLst>
            <pc:docMk/>
            <pc:sldMk cId="1120237701" sldId="277"/>
            <ac:spMk id="29" creationId="{BAC99E1C-2775-FA32-5CBD-E944ED3E388E}"/>
          </ac:spMkLst>
        </pc:spChg>
        <pc:spChg chg="add del mod">
          <ac:chgData name="Eduardo Furetti" userId="895a37b89990e7ad" providerId="LiveId" clId="{71CECA58-2E0A-4994-B903-D435A9C87B09}" dt="2023-09-21T18:49:18.279" v="657"/>
          <ac:spMkLst>
            <pc:docMk/>
            <pc:sldMk cId="1120237701" sldId="277"/>
            <ac:spMk id="30" creationId="{ECA21800-7E5F-3D2A-6E83-2D9D507A9EA3}"/>
          </ac:spMkLst>
        </pc:spChg>
        <pc:spChg chg="add mod">
          <ac:chgData name="Eduardo Furetti" userId="895a37b89990e7ad" providerId="LiveId" clId="{71CECA58-2E0A-4994-B903-D435A9C87B09}" dt="2023-09-21T18:49:54.141" v="671" actId="1036"/>
          <ac:spMkLst>
            <pc:docMk/>
            <pc:sldMk cId="1120237701" sldId="277"/>
            <ac:spMk id="31" creationId="{959F0B41-0AA6-5118-0029-F02ED4F0690C}"/>
          </ac:spMkLst>
        </pc:spChg>
        <pc:spChg chg="add mod">
          <ac:chgData name="Eduardo Furetti" userId="895a37b89990e7ad" providerId="LiveId" clId="{71CECA58-2E0A-4994-B903-D435A9C87B09}" dt="2023-09-21T18:51:31.554" v="875" actId="1076"/>
          <ac:spMkLst>
            <pc:docMk/>
            <pc:sldMk cId="1120237701" sldId="277"/>
            <ac:spMk id="36" creationId="{1638C0F8-1A8E-B81A-9BC6-4FD449E68517}"/>
          </ac:spMkLst>
        </pc:spChg>
        <pc:picChg chg="del">
          <ac:chgData name="Eduardo Furetti" userId="895a37b89990e7ad" providerId="LiveId" clId="{71CECA58-2E0A-4994-B903-D435A9C87B09}" dt="2023-09-21T18:38:22.101" v="116" actId="478"/>
          <ac:picMkLst>
            <pc:docMk/>
            <pc:sldMk cId="1120237701" sldId="277"/>
            <ac:picMk id="5" creationId="{EAAE0482-D6E3-4631-A98B-D5F920937BE3}"/>
          </ac:picMkLst>
        </pc:picChg>
        <pc:cxnChg chg="add mod">
          <ac:chgData name="Eduardo Furetti" userId="895a37b89990e7ad" providerId="LiveId" clId="{71CECA58-2E0A-4994-B903-D435A9C87B09}" dt="2023-09-21T18:50:18.534" v="676" actId="1582"/>
          <ac:cxnSpMkLst>
            <pc:docMk/>
            <pc:sldMk cId="1120237701" sldId="277"/>
            <ac:cxnSpMk id="33" creationId="{DA28DF4D-5D7E-4C36-2892-22405BB2C72D}"/>
          </ac:cxnSpMkLst>
        </pc:cxnChg>
      </pc:sldChg>
      <pc:sldChg chg="addSp delSp modSp add mod ord">
        <pc:chgData name="Eduardo Furetti" userId="895a37b89990e7ad" providerId="LiveId" clId="{71CECA58-2E0A-4994-B903-D435A9C87B09}" dt="2023-09-23T00:37:27.631" v="1354" actId="1076"/>
        <pc:sldMkLst>
          <pc:docMk/>
          <pc:sldMk cId="3329734482" sldId="278"/>
        </pc:sldMkLst>
        <pc:spChg chg="add mod">
          <ac:chgData name="Eduardo Furetti" userId="895a37b89990e7ad" providerId="LiveId" clId="{71CECA58-2E0A-4994-B903-D435A9C87B09}" dt="2023-09-23T00:37:27.631" v="1354" actId="1076"/>
          <ac:spMkLst>
            <pc:docMk/>
            <pc:sldMk cId="3329734482" sldId="278"/>
            <ac:spMk id="2" creationId="{33864A34-C4F0-E20B-BB04-D90848E22C88}"/>
          </ac:spMkLst>
        </pc:spChg>
        <pc:spChg chg="del">
          <ac:chgData name="Eduardo Furetti" userId="895a37b89990e7ad" providerId="LiveId" clId="{71CECA58-2E0A-4994-B903-D435A9C87B09}" dt="2023-09-22T23:15:23.776" v="904" actId="478"/>
          <ac:spMkLst>
            <pc:docMk/>
            <pc:sldMk cId="3329734482" sldId="278"/>
            <ac:spMk id="4" creationId="{4ACD8BA4-7FF3-EE8E-EAB2-3A7E198386DC}"/>
          </ac:spMkLst>
        </pc:spChg>
        <pc:spChg chg="add mod">
          <ac:chgData name="Eduardo Furetti" userId="895a37b89990e7ad" providerId="LiveId" clId="{71CECA58-2E0A-4994-B903-D435A9C87B09}" dt="2023-09-23T00:37:27.631" v="1354" actId="1076"/>
          <ac:spMkLst>
            <pc:docMk/>
            <pc:sldMk cId="3329734482" sldId="278"/>
            <ac:spMk id="5" creationId="{1797FC15-DE57-418E-5967-F1710DE11191}"/>
          </ac:spMkLst>
        </pc:spChg>
        <pc:spChg chg="mod">
          <ac:chgData name="Eduardo Furetti" userId="895a37b89990e7ad" providerId="LiveId" clId="{71CECA58-2E0A-4994-B903-D435A9C87B09}" dt="2023-09-22T23:15:16.848" v="901" actId="20577"/>
          <ac:spMkLst>
            <pc:docMk/>
            <pc:sldMk cId="3329734482" sldId="278"/>
            <ac:spMk id="6" creationId="{105EE228-243C-4675-A0F8-2C15F1DB022A}"/>
          </ac:spMkLst>
        </pc:spChg>
        <pc:spChg chg="mod">
          <ac:chgData name="Eduardo Furetti" userId="895a37b89990e7ad" providerId="LiveId" clId="{71CECA58-2E0A-4994-B903-D435A9C87B09}" dt="2023-09-23T00:37:27.631" v="1354" actId="1076"/>
          <ac:spMkLst>
            <pc:docMk/>
            <pc:sldMk cId="3329734482" sldId="278"/>
            <ac:spMk id="7" creationId="{5E152D6B-1AA8-CABB-EE38-945B238244C1}"/>
          </ac:spMkLst>
        </pc:spChg>
        <pc:spChg chg="mod">
          <ac:chgData name="Eduardo Furetti" userId="895a37b89990e7ad" providerId="LiveId" clId="{71CECA58-2E0A-4994-B903-D435A9C87B09}" dt="2023-09-23T00:37:27.631" v="1354" actId="1076"/>
          <ac:spMkLst>
            <pc:docMk/>
            <pc:sldMk cId="3329734482" sldId="278"/>
            <ac:spMk id="21" creationId="{0650C810-BB37-2F6E-5370-C2893B589F4E}"/>
          </ac:spMkLst>
        </pc:spChg>
        <pc:spChg chg="mod">
          <ac:chgData name="Eduardo Furetti" userId="895a37b89990e7ad" providerId="LiveId" clId="{71CECA58-2E0A-4994-B903-D435A9C87B09}" dt="2023-09-23T00:37:27.631" v="1354" actId="1076"/>
          <ac:spMkLst>
            <pc:docMk/>
            <pc:sldMk cId="3329734482" sldId="278"/>
            <ac:spMk id="22" creationId="{D2B4705E-9595-F8FD-80A9-313EBA88F74F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3" creationId="{4538B42E-2118-2104-155D-B26148D7D13C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4" creationId="{4E795AFF-44D9-D4C5-B389-936C77AFBC37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5" creationId="{36660F6E-D98C-BDFA-485A-0ED28D8AB777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6" creationId="{0DAC402B-44C2-7AD8-9C35-EED6C02495B6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7" creationId="{EED07FB9-59C9-9B8A-8E83-7D25339EBA86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8" creationId="{AEC1CC79-1970-C7B7-BD4C-A2A537781A38}"/>
          </ac:spMkLst>
        </pc:spChg>
        <pc:spChg chg="del">
          <ac:chgData name="Eduardo Furetti" userId="895a37b89990e7ad" providerId="LiveId" clId="{71CECA58-2E0A-4994-B903-D435A9C87B09}" dt="2023-09-22T23:19:55.297" v="975" actId="478"/>
          <ac:spMkLst>
            <pc:docMk/>
            <pc:sldMk cId="3329734482" sldId="278"/>
            <ac:spMk id="29" creationId="{BAC99E1C-2775-FA32-5CBD-E944ED3E388E}"/>
          </ac:spMkLst>
        </pc:spChg>
        <pc:spChg chg="del">
          <ac:chgData name="Eduardo Furetti" userId="895a37b89990e7ad" providerId="LiveId" clId="{71CECA58-2E0A-4994-B903-D435A9C87B09}" dt="2023-09-22T23:15:09.591" v="881" actId="478"/>
          <ac:spMkLst>
            <pc:docMk/>
            <pc:sldMk cId="3329734482" sldId="278"/>
            <ac:spMk id="31" creationId="{959F0B41-0AA6-5118-0029-F02ED4F0690C}"/>
          </ac:spMkLst>
        </pc:spChg>
        <pc:spChg chg="del">
          <ac:chgData name="Eduardo Furetti" userId="895a37b89990e7ad" providerId="LiveId" clId="{71CECA58-2E0A-4994-B903-D435A9C87B09}" dt="2023-09-22T23:15:22.056" v="903" actId="478"/>
          <ac:spMkLst>
            <pc:docMk/>
            <pc:sldMk cId="3329734482" sldId="278"/>
            <ac:spMk id="36" creationId="{1638C0F8-1A8E-B81A-9BC6-4FD449E68517}"/>
          </ac:spMkLst>
        </pc:spChg>
        <pc:cxnChg chg="del">
          <ac:chgData name="Eduardo Furetti" userId="895a37b89990e7ad" providerId="LiveId" clId="{71CECA58-2E0A-4994-B903-D435A9C87B09}" dt="2023-09-22T23:15:20.471" v="902" actId="478"/>
          <ac:cxnSpMkLst>
            <pc:docMk/>
            <pc:sldMk cId="3329734482" sldId="278"/>
            <ac:cxnSpMk id="33" creationId="{DA28DF4D-5D7E-4C36-2892-22405BB2C72D}"/>
          </ac:cxnSpMkLst>
        </pc:cxnChg>
      </pc:sldChg>
      <pc:sldChg chg="addSp delSp modSp add mod">
        <pc:chgData name="Eduardo Furetti" userId="895a37b89990e7ad" providerId="LiveId" clId="{71CECA58-2E0A-4994-B903-D435A9C87B09}" dt="2023-09-22T23:26:24.028" v="1119" actId="20577"/>
        <pc:sldMkLst>
          <pc:docMk/>
          <pc:sldMk cId="622777918" sldId="279"/>
        </pc:sldMkLst>
        <pc:spChg chg="add mod">
          <ac:chgData name="Eduardo Furetti" userId="895a37b89990e7ad" providerId="LiveId" clId="{71CECA58-2E0A-4994-B903-D435A9C87B09}" dt="2023-09-22T23:24:13.183" v="1031" actId="1076"/>
          <ac:spMkLst>
            <pc:docMk/>
            <pc:sldMk cId="622777918" sldId="279"/>
            <ac:spMk id="4" creationId="{23EB8578-ED39-8071-32E9-FDE7950A7555}"/>
          </ac:spMkLst>
        </pc:spChg>
        <pc:spChg chg="mod">
          <ac:chgData name="Eduardo Furetti" userId="895a37b89990e7ad" providerId="LiveId" clId="{71CECA58-2E0A-4994-B903-D435A9C87B09}" dt="2023-09-22T23:25:30.418" v="1062" actId="20577"/>
          <ac:spMkLst>
            <pc:docMk/>
            <pc:sldMk cId="622777918" sldId="279"/>
            <ac:spMk id="6" creationId="{34A652D1-43AA-40DA-92F6-1BDA27EA5B67}"/>
          </ac:spMkLst>
        </pc:spChg>
        <pc:spChg chg="add del mod">
          <ac:chgData name="Eduardo Furetti" userId="895a37b89990e7ad" providerId="LiveId" clId="{71CECA58-2E0A-4994-B903-D435A9C87B09}" dt="2023-09-22T23:23:18.152" v="993" actId="478"/>
          <ac:spMkLst>
            <pc:docMk/>
            <pc:sldMk cId="622777918" sldId="279"/>
            <ac:spMk id="7" creationId="{0A0CAB4D-9172-447E-E230-287CC467EFAC}"/>
          </ac:spMkLst>
        </pc:spChg>
        <pc:spChg chg="add mod">
          <ac:chgData name="Eduardo Furetti" userId="895a37b89990e7ad" providerId="LiveId" clId="{71CECA58-2E0A-4994-B903-D435A9C87B09}" dt="2023-09-22T23:23:24.791" v="1005" actId="1076"/>
          <ac:spMkLst>
            <pc:docMk/>
            <pc:sldMk cId="622777918" sldId="279"/>
            <ac:spMk id="9" creationId="{64521C50-854F-8612-40DB-F8348FE67228}"/>
          </ac:spMkLst>
        </pc:spChg>
        <pc:spChg chg="add mod">
          <ac:chgData name="Eduardo Furetti" userId="895a37b89990e7ad" providerId="LiveId" clId="{71CECA58-2E0A-4994-B903-D435A9C87B09}" dt="2023-09-22T23:23:53.329" v="1030" actId="20577"/>
          <ac:spMkLst>
            <pc:docMk/>
            <pc:sldMk cId="622777918" sldId="279"/>
            <ac:spMk id="11" creationId="{AD1A5AEC-E630-B592-C2F1-EB9F63D6A7F7}"/>
          </ac:spMkLst>
        </pc:spChg>
        <pc:spChg chg="add mod">
          <ac:chgData name="Eduardo Furetti" userId="895a37b89990e7ad" providerId="LiveId" clId="{71CECA58-2E0A-4994-B903-D435A9C87B09}" dt="2023-09-22T23:25:48.360" v="1084" actId="20577"/>
          <ac:spMkLst>
            <pc:docMk/>
            <pc:sldMk cId="622777918" sldId="279"/>
            <ac:spMk id="12" creationId="{FBBCF003-E25B-FC67-1B63-80C11ADE5005}"/>
          </ac:spMkLst>
        </pc:spChg>
        <pc:spChg chg="add mod">
          <ac:chgData name="Eduardo Furetti" userId="895a37b89990e7ad" providerId="LiveId" clId="{71CECA58-2E0A-4994-B903-D435A9C87B09}" dt="2023-09-22T23:25:57.824" v="1112" actId="20577"/>
          <ac:spMkLst>
            <pc:docMk/>
            <pc:sldMk cId="622777918" sldId="279"/>
            <ac:spMk id="13" creationId="{D47FC890-0910-5599-1CC6-1A798F082BCF}"/>
          </ac:spMkLst>
        </pc:spChg>
        <pc:spChg chg="add mod">
          <ac:chgData name="Eduardo Furetti" userId="895a37b89990e7ad" providerId="LiveId" clId="{71CECA58-2E0A-4994-B903-D435A9C87B09}" dt="2023-09-22T23:26:05.968" v="1114" actId="1076"/>
          <ac:spMkLst>
            <pc:docMk/>
            <pc:sldMk cId="622777918" sldId="279"/>
            <ac:spMk id="14" creationId="{3AF3DC45-1915-841A-6AA1-B63266120BF8}"/>
          </ac:spMkLst>
        </pc:spChg>
        <pc:spChg chg="add mod">
          <ac:chgData name="Eduardo Furetti" userId="895a37b89990e7ad" providerId="LiveId" clId="{71CECA58-2E0A-4994-B903-D435A9C87B09}" dt="2023-09-22T23:26:24.028" v="1119" actId="20577"/>
          <ac:spMkLst>
            <pc:docMk/>
            <pc:sldMk cId="622777918" sldId="279"/>
            <ac:spMk id="16" creationId="{28A4BCA4-ABD7-6B9A-6CF8-1E07246417CD}"/>
          </ac:spMkLst>
        </pc:spChg>
        <pc:spChg chg="mod">
          <ac:chgData name="Eduardo Furetti" userId="895a37b89990e7ad" providerId="LiveId" clId="{71CECA58-2E0A-4994-B903-D435A9C87B09}" dt="2023-09-22T23:22:40.623" v="979" actId="1076"/>
          <ac:spMkLst>
            <pc:docMk/>
            <pc:sldMk cId="622777918" sldId="279"/>
            <ac:spMk id="17" creationId="{AC7B5C09-3E60-41BF-95D7-F0178739FD50}"/>
          </ac:spMkLst>
        </pc:spChg>
        <pc:picChg chg="add mod">
          <ac:chgData name="Eduardo Furetti" userId="895a37b89990e7ad" providerId="LiveId" clId="{71CECA58-2E0A-4994-B903-D435A9C87B09}" dt="2023-09-22T23:24:13.183" v="1031" actId="1076"/>
          <ac:picMkLst>
            <pc:docMk/>
            <pc:sldMk cId="622777918" sldId="279"/>
            <ac:picMk id="2" creationId="{1315EFBE-DBE0-5EE4-734C-67B207CF668B}"/>
          </ac:picMkLst>
        </pc:picChg>
        <pc:picChg chg="del">
          <ac:chgData name="Eduardo Furetti" userId="895a37b89990e7ad" providerId="LiveId" clId="{71CECA58-2E0A-4994-B903-D435A9C87B09}" dt="2023-09-22T23:22:35.696" v="978" actId="478"/>
          <ac:picMkLst>
            <pc:docMk/>
            <pc:sldMk cId="622777918" sldId="279"/>
            <ac:picMk id="5" creationId="{98B0362D-F70B-4783-ABE0-C6BF290C2628}"/>
          </ac:picMkLst>
        </pc:picChg>
        <pc:picChg chg="add del mod">
          <ac:chgData name="Eduardo Furetti" userId="895a37b89990e7ad" providerId="LiveId" clId="{71CECA58-2E0A-4994-B903-D435A9C87B09}" dt="2023-09-22T23:23:16.314" v="992" actId="478"/>
          <ac:picMkLst>
            <pc:docMk/>
            <pc:sldMk cId="622777918" sldId="279"/>
            <ac:picMk id="8" creationId="{9044C36D-307B-ECD5-5795-496A403D461F}"/>
          </ac:picMkLst>
        </pc:picChg>
        <pc:picChg chg="add mod">
          <ac:chgData name="Eduardo Furetti" userId="895a37b89990e7ad" providerId="LiveId" clId="{71CECA58-2E0A-4994-B903-D435A9C87B09}" dt="2023-09-22T23:23:11.507" v="991"/>
          <ac:picMkLst>
            <pc:docMk/>
            <pc:sldMk cId="622777918" sldId="279"/>
            <ac:picMk id="10" creationId="{B4E64241-75ED-5501-9CDD-C52F1029CC6D}"/>
          </ac:picMkLst>
        </pc:picChg>
        <pc:picChg chg="add mod">
          <ac:chgData name="Eduardo Furetti" userId="895a37b89990e7ad" providerId="LiveId" clId="{71CECA58-2E0A-4994-B903-D435A9C87B09}" dt="2023-09-22T23:26:17.896" v="1116" actId="1076"/>
          <ac:picMkLst>
            <pc:docMk/>
            <pc:sldMk cId="622777918" sldId="279"/>
            <ac:picMk id="15" creationId="{502356D5-AEE3-E7F0-EAC8-34FCFA923FEF}"/>
          </ac:picMkLst>
        </pc:picChg>
        <pc:cxnChg chg="mod">
          <ac:chgData name="Eduardo Furetti" userId="895a37b89990e7ad" providerId="LiveId" clId="{71CECA58-2E0A-4994-B903-D435A9C87B09}" dt="2023-09-22T23:22:40.623" v="979" actId="1076"/>
          <ac:cxnSpMkLst>
            <pc:docMk/>
            <pc:sldMk cId="622777918" sldId="279"/>
            <ac:cxnSpMk id="3" creationId="{565EE481-CB2D-4E33-A9FC-DBBF2CA0A325}"/>
          </ac:cxnSpMkLst>
        </pc:cxnChg>
      </pc:sldChg>
      <pc:sldChg chg="addSp delSp modSp add mod">
        <pc:chgData name="Eduardo Furetti" userId="895a37b89990e7ad" providerId="LiveId" clId="{71CECA58-2E0A-4994-B903-D435A9C87B09}" dt="2023-09-22T23:31:24.376" v="1241" actId="1076"/>
        <pc:sldMkLst>
          <pc:docMk/>
          <pc:sldMk cId="1521982217" sldId="280"/>
        </pc:sldMkLst>
        <pc:spChg chg="add del mod">
          <ac:chgData name="Eduardo Furetti" userId="895a37b89990e7ad" providerId="LiveId" clId="{71CECA58-2E0A-4994-B903-D435A9C87B09}" dt="2023-09-22T23:27:49.521" v="1131" actId="478"/>
          <ac:spMkLst>
            <pc:docMk/>
            <pc:sldMk cId="1521982217" sldId="280"/>
            <ac:spMk id="5" creationId="{04D0FB90-6EA5-1059-C11A-E03CBB73F3BF}"/>
          </ac:spMkLst>
        </pc:spChg>
        <pc:spChg chg="mod">
          <ac:chgData name="Eduardo Furetti" userId="895a37b89990e7ad" providerId="LiveId" clId="{71CECA58-2E0A-4994-B903-D435A9C87B09}" dt="2023-09-22T23:30:36.760" v="1228" actId="1076"/>
          <ac:spMkLst>
            <pc:docMk/>
            <pc:sldMk cId="1521982217" sldId="280"/>
            <ac:spMk id="6" creationId="{34A652D1-43AA-40DA-92F6-1BDA27EA5B67}"/>
          </ac:spMkLst>
        </pc:spChg>
        <pc:spChg chg="add mod">
          <ac:chgData name="Eduardo Furetti" userId="895a37b89990e7ad" providerId="LiveId" clId="{71CECA58-2E0A-4994-B903-D435A9C87B09}" dt="2023-09-22T23:27:54.824" v="1139" actId="1076"/>
          <ac:spMkLst>
            <pc:docMk/>
            <pc:sldMk cId="1521982217" sldId="280"/>
            <ac:spMk id="7" creationId="{AF93B128-78A1-6239-96C3-A10C2CBCAE0A}"/>
          </ac:spMkLst>
        </pc:spChg>
        <pc:spChg chg="add mod">
          <ac:chgData name="Eduardo Furetti" userId="895a37b89990e7ad" providerId="LiveId" clId="{71CECA58-2E0A-4994-B903-D435A9C87B09}" dt="2023-09-22T23:28:04.767" v="1167" actId="1076"/>
          <ac:spMkLst>
            <pc:docMk/>
            <pc:sldMk cId="1521982217" sldId="280"/>
            <ac:spMk id="9" creationId="{B62B927F-D90C-DB27-85F8-1707E5D6D90E}"/>
          </ac:spMkLst>
        </pc:spChg>
        <pc:spChg chg="add mod">
          <ac:chgData name="Eduardo Furetti" userId="895a37b89990e7ad" providerId="LiveId" clId="{71CECA58-2E0A-4994-B903-D435A9C87B09}" dt="2023-09-22T23:28:08.768" v="1168" actId="1076"/>
          <ac:spMkLst>
            <pc:docMk/>
            <pc:sldMk cId="1521982217" sldId="280"/>
            <ac:spMk id="10" creationId="{62292C38-3EFD-A91C-744B-7A54AAB0EF15}"/>
          </ac:spMkLst>
        </pc:spChg>
        <pc:spChg chg="add del mod">
          <ac:chgData name="Eduardo Furetti" userId="895a37b89990e7ad" providerId="LiveId" clId="{71CECA58-2E0A-4994-B903-D435A9C87B09}" dt="2023-09-22T23:30:20.009" v="1225" actId="478"/>
          <ac:spMkLst>
            <pc:docMk/>
            <pc:sldMk cId="1521982217" sldId="280"/>
            <ac:spMk id="13" creationId="{B11946B0-2F8B-6ADB-E7D2-9B506DFB71C8}"/>
          </ac:spMkLst>
        </pc:spChg>
        <pc:spChg chg="add del mod">
          <ac:chgData name="Eduardo Furetti" userId="895a37b89990e7ad" providerId="LiveId" clId="{71CECA58-2E0A-4994-B903-D435A9C87B09}" dt="2023-09-22T23:29:54.417" v="1223" actId="478"/>
          <ac:spMkLst>
            <pc:docMk/>
            <pc:sldMk cId="1521982217" sldId="280"/>
            <ac:spMk id="14" creationId="{30D6E1F8-1D93-4165-8ACA-F3F2212965CC}"/>
          </ac:spMkLst>
        </pc:spChg>
        <pc:spChg chg="add mod">
          <ac:chgData name="Eduardo Furetti" userId="895a37b89990e7ad" providerId="LiveId" clId="{71CECA58-2E0A-4994-B903-D435A9C87B09}" dt="2023-09-22T23:30:57.967" v="1234" actId="1076"/>
          <ac:spMkLst>
            <pc:docMk/>
            <pc:sldMk cId="1521982217" sldId="280"/>
            <ac:spMk id="15" creationId="{9D5E1236-92DF-39B3-7220-06A19305789B}"/>
          </ac:spMkLst>
        </pc:spChg>
        <pc:spChg chg="mod">
          <ac:chgData name="Eduardo Furetti" userId="895a37b89990e7ad" providerId="LiveId" clId="{71CECA58-2E0A-4994-B903-D435A9C87B09}" dt="2023-09-22T23:30:39.276" v="1230" actId="1076"/>
          <ac:spMkLst>
            <pc:docMk/>
            <pc:sldMk cId="1521982217" sldId="280"/>
            <ac:spMk id="17" creationId="{AC7B5C09-3E60-41BF-95D7-F0178739FD50}"/>
          </ac:spMkLst>
        </pc:spChg>
        <pc:spChg chg="add mod">
          <ac:chgData name="Eduardo Furetti" userId="895a37b89990e7ad" providerId="LiveId" clId="{71CECA58-2E0A-4994-B903-D435A9C87B09}" dt="2023-09-22T23:31:07.682" v="1238" actId="20577"/>
          <ac:spMkLst>
            <pc:docMk/>
            <pc:sldMk cId="1521982217" sldId="280"/>
            <ac:spMk id="18" creationId="{5D0F18CB-E52C-BE09-483E-C3DFD76BC673}"/>
          </ac:spMkLst>
        </pc:spChg>
        <pc:picChg chg="add del mod">
          <ac:chgData name="Eduardo Furetti" userId="895a37b89990e7ad" providerId="LiveId" clId="{71CECA58-2E0A-4994-B903-D435A9C87B09}" dt="2023-09-22T23:27:47.984" v="1130" actId="478"/>
          <ac:picMkLst>
            <pc:docMk/>
            <pc:sldMk cId="1521982217" sldId="280"/>
            <ac:picMk id="2" creationId="{C00466F8-FC15-5893-DAA9-F164AD32E5DB}"/>
          </ac:picMkLst>
        </pc:picChg>
        <pc:picChg chg="del">
          <ac:chgData name="Eduardo Furetti" userId="895a37b89990e7ad" providerId="LiveId" clId="{71CECA58-2E0A-4994-B903-D435A9C87B09}" dt="2023-09-22T23:27:27.033" v="1121" actId="478"/>
          <ac:picMkLst>
            <pc:docMk/>
            <pc:sldMk cId="1521982217" sldId="280"/>
            <ac:picMk id="4" creationId="{819E395A-6742-4EB2-AF5A-0532C92866F4}"/>
          </ac:picMkLst>
        </pc:picChg>
        <pc:picChg chg="add mod">
          <ac:chgData name="Eduardo Furetti" userId="895a37b89990e7ad" providerId="LiveId" clId="{71CECA58-2E0A-4994-B903-D435A9C87B09}" dt="2023-09-22T23:28:10.976" v="1169" actId="1076"/>
          <ac:picMkLst>
            <pc:docMk/>
            <pc:sldMk cId="1521982217" sldId="280"/>
            <ac:picMk id="8" creationId="{1CF4B117-6256-BC9A-B62D-3306BE805413}"/>
          </ac:picMkLst>
        </pc:picChg>
        <pc:picChg chg="add del mod">
          <ac:chgData name="Eduardo Furetti" userId="895a37b89990e7ad" providerId="LiveId" clId="{71CECA58-2E0A-4994-B903-D435A9C87B09}" dt="2023-09-22T23:28:39.849" v="1183" actId="478"/>
          <ac:picMkLst>
            <pc:docMk/>
            <pc:sldMk cId="1521982217" sldId="280"/>
            <ac:picMk id="11" creationId="{85F17BA5-A568-F070-3A1A-165E34105133}"/>
          </ac:picMkLst>
        </pc:picChg>
        <pc:picChg chg="add del mod">
          <ac:chgData name="Eduardo Furetti" userId="895a37b89990e7ad" providerId="LiveId" clId="{71CECA58-2E0A-4994-B903-D435A9C87B09}" dt="2023-09-22T23:28:59.713" v="1191" actId="478"/>
          <ac:picMkLst>
            <pc:docMk/>
            <pc:sldMk cId="1521982217" sldId="280"/>
            <ac:picMk id="12" creationId="{10E38B84-5776-AD1C-63A9-E1E2D27CB170}"/>
          </ac:picMkLst>
        </pc:picChg>
        <pc:picChg chg="add mod">
          <ac:chgData name="Eduardo Furetti" userId="895a37b89990e7ad" providerId="LiveId" clId="{71CECA58-2E0A-4994-B903-D435A9C87B09}" dt="2023-09-22T23:30:57.967" v="1234" actId="1076"/>
          <ac:picMkLst>
            <pc:docMk/>
            <pc:sldMk cId="1521982217" sldId="280"/>
            <ac:picMk id="16" creationId="{8CFAC9FC-01CF-1219-A420-C4FCD224D98E}"/>
          </ac:picMkLst>
        </pc:picChg>
        <pc:picChg chg="add mod">
          <ac:chgData name="Eduardo Furetti" userId="895a37b89990e7ad" providerId="LiveId" clId="{71CECA58-2E0A-4994-B903-D435A9C87B09}" dt="2023-09-22T23:31:24.376" v="1241" actId="1076"/>
          <ac:picMkLst>
            <pc:docMk/>
            <pc:sldMk cId="1521982217" sldId="280"/>
            <ac:picMk id="19" creationId="{D5F80015-3DBC-A728-32BB-0AA9E51C6D7A}"/>
          </ac:picMkLst>
        </pc:picChg>
        <pc:cxnChg chg="mod">
          <ac:chgData name="Eduardo Furetti" userId="895a37b89990e7ad" providerId="LiveId" clId="{71CECA58-2E0A-4994-B903-D435A9C87B09}" dt="2023-09-22T23:30:36.760" v="1228" actId="1076"/>
          <ac:cxnSpMkLst>
            <pc:docMk/>
            <pc:sldMk cId="1521982217" sldId="280"/>
            <ac:cxnSpMk id="3" creationId="{565EE481-CB2D-4E33-A9FC-DBBF2CA0A325}"/>
          </ac:cxnSpMkLst>
        </pc:cxnChg>
      </pc:sldChg>
      <pc:sldChg chg="addSp delSp modSp add mod">
        <pc:chgData name="Eduardo Furetti" userId="895a37b89990e7ad" providerId="LiveId" clId="{71CECA58-2E0A-4994-B903-D435A9C87B09}" dt="2023-09-23T00:35:07.447" v="1308" actId="1076"/>
        <pc:sldMkLst>
          <pc:docMk/>
          <pc:sldMk cId="526338208" sldId="281"/>
        </pc:sldMkLst>
        <pc:spChg chg="add mod">
          <ac:chgData name="Eduardo Furetti" userId="895a37b89990e7ad" providerId="LiveId" clId="{71CECA58-2E0A-4994-B903-D435A9C87B09}" dt="2023-09-23T00:34:44.840" v="1303" actId="404"/>
          <ac:spMkLst>
            <pc:docMk/>
            <pc:sldMk cId="526338208" sldId="281"/>
            <ac:spMk id="2" creationId="{5939ED41-B0E8-432D-B7F2-27097CE3987C}"/>
          </ac:spMkLst>
        </pc:spChg>
        <pc:spChg chg="add mod">
          <ac:chgData name="Eduardo Furetti" userId="895a37b89990e7ad" providerId="LiveId" clId="{71CECA58-2E0A-4994-B903-D435A9C87B09}" dt="2023-09-23T00:35:07.447" v="1308" actId="1076"/>
          <ac:spMkLst>
            <pc:docMk/>
            <pc:sldMk cId="526338208" sldId="281"/>
            <ac:spMk id="5" creationId="{B423C8C1-6C4D-6060-2444-F2D4BC2BD4E4}"/>
          </ac:spMkLst>
        </pc:spChg>
        <pc:spChg chg="mod">
          <ac:chgData name="Eduardo Furetti" userId="895a37b89990e7ad" providerId="LiveId" clId="{71CECA58-2E0A-4994-B903-D435A9C87B09}" dt="2023-09-23T00:34:20.519" v="1272" actId="1076"/>
          <ac:spMkLst>
            <pc:docMk/>
            <pc:sldMk cId="526338208" sldId="281"/>
            <ac:spMk id="6" creationId="{34A652D1-43AA-40DA-92F6-1BDA27EA5B67}"/>
          </ac:spMkLst>
        </pc:spChg>
        <pc:spChg chg="mod">
          <ac:chgData name="Eduardo Furetti" userId="895a37b89990e7ad" providerId="LiveId" clId="{71CECA58-2E0A-4994-B903-D435A9C87B09}" dt="2023-09-23T00:34:20.519" v="1272" actId="1076"/>
          <ac:spMkLst>
            <pc:docMk/>
            <pc:sldMk cId="526338208" sldId="281"/>
            <ac:spMk id="17" creationId="{AC7B5C09-3E60-41BF-95D7-F0178739FD50}"/>
          </ac:spMkLst>
        </pc:spChg>
        <pc:picChg chg="del">
          <ac:chgData name="Eduardo Furetti" userId="895a37b89990e7ad" providerId="LiveId" clId="{71CECA58-2E0A-4994-B903-D435A9C87B09}" dt="2023-09-23T00:34:17.855" v="1271" actId="478"/>
          <ac:picMkLst>
            <pc:docMk/>
            <pc:sldMk cId="526338208" sldId="281"/>
            <ac:picMk id="4" creationId="{10E34362-6563-4624-859B-8DA193C7A559}"/>
          </ac:picMkLst>
        </pc:picChg>
        <pc:cxnChg chg="mod">
          <ac:chgData name="Eduardo Furetti" userId="895a37b89990e7ad" providerId="LiveId" clId="{71CECA58-2E0A-4994-B903-D435A9C87B09}" dt="2023-09-23T00:34:20.519" v="1272" actId="1076"/>
          <ac:cxnSpMkLst>
            <pc:docMk/>
            <pc:sldMk cId="526338208" sldId="281"/>
            <ac:cxnSpMk id="3" creationId="{565EE481-CB2D-4E33-A9FC-DBBF2CA0A325}"/>
          </ac:cxnSpMkLst>
        </pc:cxnChg>
      </pc:sldChg>
      <pc:sldChg chg="addSp delSp modSp add mod">
        <pc:chgData name="Eduardo Furetti" userId="895a37b89990e7ad" providerId="LiveId" clId="{71CECA58-2E0A-4994-B903-D435A9C87B09}" dt="2023-09-23T00:36:58.289" v="1353" actId="20577"/>
        <pc:sldMkLst>
          <pc:docMk/>
          <pc:sldMk cId="1458100673" sldId="282"/>
        </pc:sldMkLst>
        <pc:spChg chg="add mod">
          <ac:chgData name="Eduardo Furetti" userId="895a37b89990e7ad" providerId="LiveId" clId="{71CECA58-2E0A-4994-B903-D435A9C87B09}" dt="2023-09-23T00:36:58.289" v="1353" actId="20577"/>
          <ac:spMkLst>
            <pc:docMk/>
            <pc:sldMk cId="1458100673" sldId="282"/>
            <ac:spMk id="2" creationId="{7C1EECEF-D61C-2FF3-5844-26DC14C36B3E}"/>
          </ac:spMkLst>
        </pc:spChg>
        <pc:spChg chg="add mod">
          <ac:chgData name="Eduardo Furetti" userId="895a37b89990e7ad" providerId="LiveId" clId="{71CECA58-2E0A-4994-B903-D435A9C87B09}" dt="2023-09-23T00:36:54.625" v="1346"/>
          <ac:spMkLst>
            <pc:docMk/>
            <pc:sldMk cId="1458100673" sldId="282"/>
            <ac:spMk id="4" creationId="{6B569A67-8763-C99E-6331-9F07D8D7B4A4}"/>
          </ac:spMkLst>
        </pc:spChg>
        <pc:spChg chg="mod">
          <ac:chgData name="Eduardo Furetti" userId="895a37b89990e7ad" providerId="LiveId" clId="{71CECA58-2E0A-4994-B903-D435A9C87B09}" dt="2023-09-23T00:36:53.799" v="1345" actId="1076"/>
          <ac:spMkLst>
            <pc:docMk/>
            <pc:sldMk cId="1458100673" sldId="282"/>
            <ac:spMk id="6" creationId="{34A652D1-43AA-40DA-92F6-1BDA27EA5B67}"/>
          </ac:spMkLst>
        </pc:spChg>
        <pc:spChg chg="mod">
          <ac:chgData name="Eduardo Furetti" userId="895a37b89990e7ad" providerId="LiveId" clId="{71CECA58-2E0A-4994-B903-D435A9C87B09}" dt="2023-09-23T00:36:53.799" v="1345" actId="1076"/>
          <ac:spMkLst>
            <pc:docMk/>
            <pc:sldMk cId="1458100673" sldId="282"/>
            <ac:spMk id="17" creationId="{AC7B5C09-3E60-41BF-95D7-F0178739FD50}"/>
          </ac:spMkLst>
        </pc:spChg>
        <pc:picChg chg="del">
          <ac:chgData name="Eduardo Furetti" userId="895a37b89990e7ad" providerId="LiveId" clId="{71CECA58-2E0A-4994-B903-D435A9C87B09}" dt="2023-09-23T00:36:42.408" v="1344" actId="478"/>
          <ac:picMkLst>
            <pc:docMk/>
            <pc:sldMk cId="1458100673" sldId="282"/>
            <ac:picMk id="5" creationId="{98B0362D-F70B-4783-ABE0-C6BF290C2628}"/>
          </ac:picMkLst>
        </pc:picChg>
        <pc:cxnChg chg="mod">
          <ac:chgData name="Eduardo Furetti" userId="895a37b89990e7ad" providerId="LiveId" clId="{71CECA58-2E0A-4994-B903-D435A9C87B09}" dt="2023-09-23T00:36:53.799" v="1345" actId="1076"/>
          <ac:cxnSpMkLst>
            <pc:docMk/>
            <pc:sldMk cId="1458100673" sldId="282"/>
            <ac:cxnSpMk id="3" creationId="{565EE481-CB2D-4E33-A9FC-DBBF2CA0A3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6B534-7517-4176-B0BE-A65D2566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8AC8D-05AB-4B4C-AAE4-88D800FD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0F86C-B882-46DF-82C1-49F4D46D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0B4D0-BD92-4DF2-A5B5-A84C96ED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2B1FB2-0275-48E7-8160-6E44AF0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4960-336A-4941-9A4A-1E8E5533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7ED3D-2143-4F3F-A62C-29B83536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0D545-FBDD-4C40-8290-F6A6F6F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00A8-0DF8-4D51-BF8F-570A4AB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E192D-ABEF-488D-A88E-D71EFCA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02228B-482B-470A-A4B4-73896CD1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04E897-5E59-4CB5-8752-4EB32543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A5AF8-A80E-420A-995E-B6A609D6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4DC35-0075-4338-8C93-C2FD732E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019DA-7A7A-4BCB-A54C-7F92639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7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4133-0231-40B0-9FDE-13A05DA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BF9AE-7C8D-4232-8B22-C94E2063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13801B-7BCD-43D3-B332-506C1E79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D04E4-91A1-4FDC-9975-3F59011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6FA1FD-FA87-421A-8DD7-7E66D8B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8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7BFA-8B54-4ADF-BDC1-A48F646F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1FA4F-675E-4C3F-A1E4-6176C825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B6541-C1E2-4EAD-862D-DA912563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79316-D52E-40E2-95AB-14770FD6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0E72B-0382-402E-AC4A-70018068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6DE7-DCBB-4061-BEE3-A974DA6D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41932-5FF1-455F-B2DE-35A4D2A64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3E43DB-30D9-487D-8A8D-4722709B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34EAF-C012-4DBB-9B51-F58273C1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B2378-368F-4192-BEE8-0B8EA71D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969707-CA22-4247-8756-0CEEEA6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7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8B37-AB66-48C4-9FF7-FD0705FF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5B30-570C-4FA1-90A9-5C59D5DC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4157B-A7C1-4F7C-94BC-BCC27B02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A548D4-0712-4098-85E6-B156AF513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122135-B508-4211-8D05-9A80B54DE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870BB-CBDD-4CAE-A6FA-6AFCEDF2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A4D667-9622-4614-B247-72668F6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B76E0F-3C99-43BE-9F64-2A2F0BC9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7898-F34C-4FD3-AAA4-347D46B9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111E80-B124-4B26-A51D-3309A888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A42D2F-37D4-4476-B641-0E3BB041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E2AC61-49BD-42F4-AF64-511D432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7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BBA116-A733-4079-86A8-2BEEFFDA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2D365A-F6C1-487A-B9D2-17B46534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6EA68-18A6-4864-8451-7379AD5A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13F42-4500-4180-80E7-4DC7B3AA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BF525-6F13-4BB0-8C62-71016D9F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E8208-9CB3-4D0E-B84C-D112A75F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69A06-D366-4086-AFB2-72149F4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1BBAF-8DF3-4FCA-9636-EC712003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C7C9A-2572-4E05-BD31-A21B2238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6EF5B-C631-4950-8F80-809E296E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74D5BD-76E9-4905-A39D-63D493CE2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7B7E2-101A-4257-B254-4DA1E0A4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CFB284-835A-4E75-AF68-781C8063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F1335-07DB-47F4-AF58-B1B25FEB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8792D-B418-4C50-88F7-F9260C9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E791CB-EF26-4232-9579-4368F621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57512-400E-44FA-8FA8-5615D3CA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CEAE0-CFF7-443C-BF26-F3919F586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8B6A-D8D7-425C-87AE-74D7717BBAEE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BAA88-0DDA-4FBF-805D-83002B900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0CFB1-663B-4EF7-B4CB-1FAF10AF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F6AD-AECF-479E-B93D-58C133670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32235BE-CB42-444D-8E2B-FD3DBEF0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42" y="2211548"/>
            <a:ext cx="2055711" cy="243259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EE48CBF-141B-488B-9D23-BB50790F50FC}"/>
              </a:ext>
            </a:extLst>
          </p:cNvPr>
          <p:cNvSpPr/>
          <p:nvPr/>
        </p:nvSpPr>
        <p:spPr>
          <a:xfrm>
            <a:off x="6096000" y="2212704"/>
            <a:ext cx="3647152" cy="2369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dirty="0">
                <a:ln w="0"/>
                <a:solidFill>
                  <a:srgbClr val="021F3F"/>
                </a:solidFill>
              </a:rPr>
              <a:t>Customer</a:t>
            </a:r>
          </a:p>
          <a:p>
            <a:r>
              <a:rPr lang="pt-BR" sz="5400" b="1" dirty="0" err="1">
                <a:ln w="0"/>
                <a:solidFill>
                  <a:srgbClr val="021F3F"/>
                </a:solidFill>
              </a:rPr>
              <a:t>Success</a:t>
            </a:r>
            <a:r>
              <a:rPr lang="pt-BR" sz="5400" b="1" dirty="0">
                <a:ln w="0"/>
                <a:solidFill>
                  <a:srgbClr val="021F3F"/>
                </a:solidFill>
              </a:rPr>
              <a:t> (CS)</a:t>
            </a:r>
          </a:p>
          <a:p>
            <a:r>
              <a:rPr lang="pt-BR" sz="4000" b="1" dirty="0">
                <a:ln w="0"/>
                <a:solidFill>
                  <a:schemeClr val="bg2">
                    <a:lumMod val="75000"/>
                  </a:schemeClr>
                </a:solidFill>
              </a:rPr>
              <a:t>Átomo Serviços</a:t>
            </a:r>
          </a:p>
        </p:txBody>
      </p:sp>
    </p:spTree>
    <p:extLst>
      <p:ext uri="{BB962C8B-B14F-4D97-AF65-F5344CB8AC3E}">
        <p14:creationId xmlns:p14="http://schemas.microsoft.com/office/powerpoint/2010/main" val="216219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05EE228-243C-4675-A0F8-2C15F1DB022A}"/>
              </a:ext>
            </a:extLst>
          </p:cNvPr>
          <p:cNvSpPr/>
          <p:nvPr/>
        </p:nvSpPr>
        <p:spPr>
          <a:xfrm>
            <a:off x="4505117" y="0"/>
            <a:ext cx="318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solidFill>
                  <a:srgbClr val="021F3F"/>
                </a:solidFill>
              </a:rPr>
              <a:t>Tela Inicial</a:t>
            </a:r>
            <a:endParaRPr lang="pt-BR" sz="4000" b="1" dirty="0">
              <a:ln w="0"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A5CECD-502C-CB57-08A3-B70EC606A766}"/>
              </a:ext>
            </a:extLst>
          </p:cNvPr>
          <p:cNvSpPr/>
          <p:nvPr/>
        </p:nvSpPr>
        <p:spPr>
          <a:xfrm>
            <a:off x="2342865" y="923330"/>
            <a:ext cx="7506269" cy="4790364"/>
          </a:xfrm>
          <a:prstGeom prst="roundRect">
            <a:avLst>
              <a:gd name="adj" fmla="val 41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E152D6B-1AA8-CABB-EE38-945B238244C1}"/>
              </a:ext>
            </a:extLst>
          </p:cNvPr>
          <p:cNvSpPr/>
          <p:nvPr/>
        </p:nvSpPr>
        <p:spPr>
          <a:xfrm>
            <a:off x="2679371" y="1844554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Supervisor Virtual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650C810-BB37-2F6E-5370-C2893B589F4E}"/>
              </a:ext>
            </a:extLst>
          </p:cNvPr>
          <p:cNvSpPr/>
          <p:nvPr/>
        </p:nvSpPr>
        <p:spPr>
          <a:xfrm>
            <a:off x="2679371" y="2470572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Aprovações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2B4705E-9595-F8FD-80A9-313EBA88F74F}"/>
              </a:ext>
            </a:extLst>
          </p:cNvPr>
          <p:cNvSpPr/>
          <p:nvPr/>
        </p:nvSpPr>
        <p:spPr>
          <a:xfrm>
            <a:off x="2679371" y="3101653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Coletas Pendentes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3864A34-C4F0-E20B-BB04-D90848E22C88}"/>
              </a:ext>
            </a:extLst>
          </p:cNvPr>
          <p:cNvSpPr/>
          <p:nvPr/>
        </p:nvSpPr>
        <p:spPr>
          <a:xfrm>
            <a:off x="2679371" y="3762675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Lista de compras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97FC15-DE57-418E-5967-F1710DE11191}"/>
              </a:ext>
            </a:extLst>
          </p:cNvPr>
          <p:cNvSpPr/>
          <p:nvPr/>
        </p:nvSpPr>
        <p:spPr>
          <a:xfrm>
            <a:off x="2679371" y="4423697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Entregas Pendentes</a:t>
            </a:r>
          </a:p>
        </p:txBody>
      </p:sp>
    </p:spTree>
    <p:extLst>
      <p:ext uri="{BB962C8B-B14F-4D97-AF65-F5344CB8AC3E}">
        <p14:creationId xmlns:p14="http://schemas.microsoft.com/office/powerpoint/2010/main" val="33297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CD93ED-677A-88F3-39C9-1FED042A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33" y="2500679"/>
            <a:ext cx="6379691" cy="777094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D88E0C8-0036-59D8-E12A-67AF6619FDC8}"/>
              </a:ext>
            </a:extLst>
          </p:cNvPr>
          <p:cNvSpPr/>
          <p:nvPr/>
        </p:nvSpPr>
        <p:spPr>
          <a:xfrm>
            <a:off x="10649247" y="1065078"/>
            <a:ext cx="1343677" cy="10732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6,5</a:t>
            </a:r>
          </a:p>
          <a:p>
            <a:pPr algn="ctr"/>
            <a:r>
              <a:rPr lang="pt-BR" b="1" dirty="0"/>
              <a:t>TME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A21741B-EF40-6B23-9791-98F137F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29" y="1928739"/>
            <a:ext cx="1200150" cy="2095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84E628C-F7F5-F807-A7A0-06979BF6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29" y="1580424"/>
            <a:ext cx="1200150" cy="2095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B69352-D431-4677-F59A-97DB9F3BB6F3}"/>
              </a:ext>
            </a:extLst>
          </p:cNvPr>
          <p:cNvSpPr txBox="1"/>
          <p:nvPr/>
        </p:nvSpPr>
        <p:spPr>
          <a:xfrm>
            <a:off x="5451626" y="14465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62DD72A-931E-B0CF-D942-DA929EFB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29" y="1232109"/>
            <a:ext cx="1200150" cy="2095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C46A24-24DD-9B8D-1DD5-DA3920D10AD3}"/>
              </a:ext>
            </a:extLst>
          </p:cNvPr>
          <p:cNvSpPr txBox="1"/>
          <p:nvPr/>
        </p:nvSpPr>
        <p:spPr>
          <a:xfrm>
            <a:off x="5451626" y="180404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6F9E29F-FDB1-8818-0FE6-192834F4495C}"/>
              </a:ext>
            </a:extLst>
          </p:cNvPr>
          <p:cNvSpPr txBox="1"/>
          <p:nvPr/>
        </p:nvSpPr>
        <p:spPr>
          <a:xfrm>
            <a:off x="5451626" y="110407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D51ED8-2E95-1E30-2374-084DE7552E1E}"/>
              </a:ext>
            </a:extLst>
          </p:cNvPr>
          <p:cNvSpPr/>
          <p:nvPr/>
        </p:nvSpPr>
        <p:spPr>
          <a:xfrm>
            <a:off x="25699" y="1915772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Supervisor Virtual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4BC60A5-FFD3-679A-8FA2-A0E2F3593E04}"/>
              </a:ext>
            </a:extLst>
          </p:cNvPr>
          <p:cNvCxnSpPr>
            <a:cxnSpLocks/>
          </p:cNvCxnSpPr>
          <p:nvPr/>
        </p:nvCxnSpPr>
        <p:spPr>
          <a:xfrm>
            <a:off x="139531" y="2897516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9BB83BB9-AA9D-3CC6-6CAB-5E4C0B0635C7}"/>
              </a:ext>
            </a:extLst>
          </p:cNvPr>
          <p:cNvSpPr/>
          <p:nvPr/>
        </p:nvSpPr>
        <p:spPr>
          <a:xfrm>
            <a:off x="139531" y="3109820"/>
            <a:ext cx="5262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Visão que mostra os chamados pendentes</a:t>
            </a:r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87410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ABD51ED8-2E95-1E30-2374-084DE7552E1E}"/>
              </a:ext>
            </a:extLst>
          </p:cNvPr>
          <p:cNvSpPr/>
          <p:nvPr/>
        </p:nvSpPr>
        <p:spPr>
          <a:xfrm>
            <a:off x="25699" y="1915772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Supervisor Virtual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4BC60A5-FFD3-679A-8FA2-A0E2F3593E04}"/>
              </a:ext>
            </a:extLst>
          </p:cNvPr>
          <p:cNvCxnSpPr>
            <a:cxnSpLocks/>
          </p:cNvCxnSpPr>
          <p:nvPr/>
        </p:nvCxnSpPr>
        <p:spPr>
          <a:xfrm>
            <a:off x="139531" y="2897516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9BB83BB9-AA9D-3CC6-6CAB-5E4C0B0635C7}"/>
              </a:ext>
            </a:extLst>
          </p:cNvPr>
          <p:cNvSpPr/>
          <p:nvPr/>
        </p:nvSpPr>
        <p:spPr>
          <a:xfrm>
            <a:off x="139531" y="3109820"/>
            <a:ext cx="5262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Possíveis status</a:t>
            </a:r>
            <a:endParaRPr lang="pt-BR" dirty="0">
              <a:ln w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6AE37A-E2BB-C9F3-DB59-6ED8CE2B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73" y="1316331"/>
            <a:ext cx="3753143" cy="31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05EE228-243C-4675-A0F8-2C15F1DB022A}"/>
              </a:ext>
            </a:extLst>
          </p:cNvPr>
          <p:cNvSpPr/>
          <p:nvPr/>
        </p:nvSpPr>
        <p:spPr>
          <a:xfrm>
            <a:off x="3551329" y="0"/>
            <a:ext cx="5089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solidFill>
                  <a:srgbClr val="021F3F"/>
                </a:solidFill>
              </a:rPr>
              <a:t>Tela de Chamado</a:t>
            </a:r>
            <a:endParaRPr lang="pt-BR" sz="4000" b="1" dirty="0">
              <a:ln w="0"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5A5CECD-502C-CB57-08A3-B70EC606A766}"/>
              </a:ext>
            </a:extLst>
          </p:cNvPr>
          <p:cNvSpPr/>
          <p:nvPr/>
        </p:nvSpPr>
        <p:spPr>
          <a:xfrm>
            <a:off x="2342865" y="923330"/>
            <a:ext cx="7506269" cy="4790364"/>
          </a:xfrm>
          <a:prstGeom prst="roundRect">
            <a:avLst>
              <a:gd name="adj" fmla="val 41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CD8BA4-7FF3-EE8E-EAB2-3A7E198386DC}"/>
              </a:ext>
            </a:extLst>
          </p:cNvPr>
          <p:cNvSpPr txBox="1"/>
          <p:nvPr/>
        </p:nvSpPr>
        <p:spPr>
          <a:xfrm>
            <a:off x="2524835" y="1473959"/>
            <a:ext cx="28114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Número de Chamado: CS0001</a:t>
            </a:r>
          </a:p>
          <a:p>
            <a:r>
              <a:rPr lang="pt-BR" sz="1100" dirty="0"/>
              <a:t>Cliente: Mercado Alfa</a:t>
            </a:r>
          </a:p>
          <a:p>
            <a:r>
              <a:rPr lang="pt-BR" sz="1100" dirty="0"/>
              <a:t>Data/hora Abertura: 01/01/2023</a:t>
            </a:r>
          </a:p>
          <a:p>
            <a:r>
              <a:rPr lang="pt-BR" sz="1100" dirty="0"/>
              <a:t>Status: Coleta pendente</a:t>
            </a:r>
          </a:p>
          <a:p>
            <a:r>
              <a:rPr lang="pt-BR" sz="1100" dirty="0"/>
              <a:t>Tipo de Chamado: Periférico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E152D6B-1AA8-CABB-EE38-945B238244C1}"/>
              </a:ext>
            </a:extLst>
          </p:cNvPr>
          <p:cNvSpPr/>
          <p:nvPr/>
        </p:nvSpPr>
        <p:spPr>
          <a:xfrm>
            <a:off x="6446153" y="1289572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650C810-BB37-2F6E-5370-C2893B589F4E}"/>
              </a:ext>
            </a:extLst>
          </p:cNvPr>
          <p:cNvSpPr/>
          <p:nvPr/>
        </p:nvSpPr>
        <p:spPr>
          <a:xfrm>
            <a:off x="6446153" y="1733735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Solicitar Coleta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2B4705E-9595-F8FD-80A9-313EBA88F74F}"/>
              </a:ext>
            </a:extLst>
          </p:cNvPr>
          <p:cNvSpPr/>
          <p:nvPr/>
        </p:nvSpPr>
        <p:spPr>
          <a:xfrm>
            <a:off x="6446153" y="2177898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Apontar Coleta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538B42E-2118-2104-155D-B26148D7D13C}"/>
              </a:ext>
            </a:extLst>
          </p:cNvPr>
          <p:cNvSpPr/>
          <p:nvPr/>
        </p:nvSpPr>
        <p:spPr>
          <a:xfrm>
            <a:off x="6446153" y="2622061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Apontar defeito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E795AFF-44D9-D4C5-B389-936C77AFBC37}"/>
              </a:ext>
            </a:extLst>
          </p:cNvPr>
          <p:cNvSpPr/>
          <p:nvPr/>
        </p:nvSpPr>
        <p:spPr>
          <a:xfrm>
            <a:off x="6446153" y="3066224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Solicitar Compra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6660F6E-D98C-BDFA-485A-0ED28D8AB777}"/>
              </a:ext>
            </a:extLst>
          </p:cNvPr>
          <p:cNvSpPr/>
          <p:nvPr/>
        </p:nvSpPr>
        <p:spPr>
          <a:xfrm>
            <a:off x="6446153" y="3510387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Apontar Compra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AC402B-44C2-7AD8-9C35-EED6C02495B6}"/>
              </a:ext>
            </a:extLst>
          </p:cNvPr>
          <p:cNvSpPr/>
          <p:nvPr/>
        </p:nvSpPr>
        <p:spPr>
          <a:xfrm>
            <a:off x="6446153" y="3954550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Manutenção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EC1CC79-1970-C7B7-BD4C-A2A537781A38}"/>
              </a:ext>
            </a:extLst>
          </p:cNvPr>
          <p:cNvSpPr/>
          <p:nvPr/>
        </p:nvSpPr>
        <p:spPr>
          <a:xfrm>
            <a:off x="6446153" y="4427652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Apontar Entrega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AC99E1C-2775-FA32-5CBD-E944ED3E388E}"/>
              </a:ext>
            </a:extLst>
          </p:cNvPr>
          <p:cNvSpPr/>
          <p:nvPr/>
        </p:nvSpPr>
        <p:spPr>
          <a:xfrm>
            <a:off x="6446153" y="4871817"/>
            <a:ext cx="2076450" cy="368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Solicitar Feedback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9F0B41-0AA6-5118-0029-F02ED4F0690C}"/>
              </a:ext>
            </a:extLst>
          </p:cNvPr>
          <p:cNvSpPr/>
          <p:nvPr/>
        </p:nvSpPr>
        <p:spPr>
          <a:xfrm>
            <a:off x="6232356" y="1238282"/>
            <a:ext cx="2598821" cy="45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A28DF4D-5D7E-4C36-2892-22405BB2C72D}"/>
              </a:ext>
            </a:extLst>
          </p:cNvPr>
          <p:cNvCxnSpPr>
            <a:cxnSpLocks/>
          </p:cNvCxnSpPr>
          <p:nvPr/>
        </p:nvCxnSpPr>
        <p:spPr>
          <a:xfrm flipH="1">
            <a:off x="5214399" y="1658345"/>
            <a:ext cx="1017957" cy="888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38C0F8-1A8E-B81A-9BC6-4FD449E68517}"/>
              </a:ext>
            </a:extLst>
          </p:cNvPr>
          <p:cNvSpPr txBox="1"/>
          <p:nvPr/>
        </p:nvSpPr>
        <p:spPr>
          <a:xfrm>
            <a:off x="2524835" y="2681519"/>
            <a:ext cx="383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Após o cadastro, todas as etapas seguintes devem ser bloqueadas até que um usuário administrador aprove o seguimento do atendimento</a:t>
            </a:r>
          </a:p>
        </p:txBody>
      </p:sp>
    </p:spTree>
    <p:extLst>
      <p:ext uri="{BB962C8B-B14F-4D97-AF65-F5344CB8AC3E}">
        <p14:creationId xmlns:p14="http://schemas.microsoft.com/office/powerpoint/2010/main" val="112023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363448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Cadastro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477280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477280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O </a:t>
            </a:r>
            <a:r>
              <a:rPr lang="pt-BR" sz="2000" dirty="0" err="1">
                <a:ln w="0"/>
              </a:rPr>
              <a:t>bot</a:t>
            </a:r>
            <a:r>
              <a:rPr lang="pt-BR" sz="2000" dirty="0">
                <a:ln w="0"/>
              </a:rPr>
              <a:t> deverá direcionar o cliente a um dos consultores internos, que deverá iniciar o atendimento finalizando o cadastro do chamado.</a:t>
            </a:r>
            <a:endParaRPr lang="pt-BR" dirty="0">
              <a:ln w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9DDB7F-DAC3-CDAA-D187-93CBD919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51" y="1349651"/>
            <a:ext cx="1228725" cy="209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D4E159-6135-A799-31E8-0E08738313E3}"/>
              </a:ext>
            </a:extLst>
          </p:cNvPr>
          <p:cNvSpPr txBox="1"/>
          <p:nvPr/>
        </p:nvSpPr>
        <p:spPr>
          <a:xfrm>
            <a:off x="6493988" y="1184782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3A1E8E-A4A0-8C61-AD2F-73F12FD6AEC4}"/>
              </a:ext>
            </a:extLst>
          </p:cNvPr>
          <p:cNvSpPr txBox="1"/>
          <p:nvPr/>
        </p:nvSpPr>
        <p:spPr>
          <a:xfrm>
            <a:off x="6493988" y="1675535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E15B8A-61FC-ADF0-BF2B-A5709719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14" y="1755426"/>
            <a:ext cx="1228725" cy="209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A6E1FF-0E4D-EAC1-49A6-A36386402349}"/>
              </a:ext>
            </a:extLst>
          </p:cNvPr>
          <p:cNvSpPr txBox="1"/>
          <p:nvPr/>
        </p:nvSpPr>
        <p:spPr>
          <a:xfrm>
            <a:off x="6493988" y="2166288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Detalhe: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50BB6C-0DEE-B49C-686E-36A5D658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51" y="2219819"/>
            <a:ext cx="2959998" cy="1026945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E68CB3D-8DE5-6C1C-19CC-3C4F49172BCE}"/>
              </a:ext>
            </a:extLst>
          </p:cNvPr>
          <p:cNvSpPr/>
          <p:nvPr/>
        </p:nvSpPr>
        <p:spPr>
          <a:xfrm>
            <a:off x="10420597" y="3591378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Concluir Cadastro</a:t>
            </a:r>
          </a:p>
        </p:txBody>
      </p:sp>
    </p:spTree>
    <p:extLst>
      <p:ext uri="{BB962C8B-B14F-4D97-AF65-F5344CB8AC3E}">
        <p14:creationId xmlns:p14="http://schemas.microsoft.com/office/powerpoint/2010/main" val="118239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Cadastro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O </a:t>
            </a:r>
            <a:r>
              <a:rPr lang="pt-BR" sz="2000" dirty="0" err="1">
                <a:ln w="0"/>
              </a:rPr>
              <a:t>bot</a:t>
            </a:r>
            <a:r>
              <a:rPr lang="pt-BR" sz="2000" dirty="0">
                <a:ln w="0"/>
              </a:rPr>
              <a:t> deverá direcionar o cliente a um dos consultores internos, que deverá iniciar o atendimento finalizando o cadastro do chamado.</a:t>
            </a:r>
            <a:endParaRPr lang="pt-BR" dirty="0">
              <a:ln w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97128C-7DF4-4B6C-AED7-99092C7C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073" y="1415247"/>
            <a:ext cx="2572679" cy="30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Coleta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Nas situações em que o chamado for aberto para tratar da manutenção de um periférico de TI, é necessário que haja coleta do equipamento.</a:t>
            </a:r>
            <a:endParaRPr lang="pt-BR" dirty="0">
              <a:ln w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B0362D-F70B-4783-ABE0-C6BF290C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88" y="1602406"/>
            <a:ext cx="24384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2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719486" y="1571386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 Coleta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833318" y="2553130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833318" y="2765434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Nas situações em que o chamado for aberto para tratar da manutenção de um periférico de TI, é necessário que haja coleta do equipamento.</a:t>
            </a:r>
            <a:endParaRPr lang="pt-BR" dirty="0">
              <a:ln w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15EFBE-DBE0-5EE4-734C-67B207CF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227" y="1571386"/>
            <a:ext cx="1228725" cy="2095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EB8578-ED39-8071-32E9-FDE7950A7555}"/>
              </a:ext>
            </a:extLst>
          </p:cNvPr>
          <p:cNvSpPr txBox="1"/>
          <p:nvPr/>
        </p:nvSpPr>
        <p:spPr>
          <a:xfrm>
            <a:off x="6096000" y="1491495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521C50-854F-8612-40DB-F8348FE67228}"/>
              </a:ext>
            </a:extLst>
          </p:cNvPr>
          <p:cNvSpPr txBox="1"/>
          <p:nvPr/>
        </p:nvSpPr>
        <p:spPr>
          <a:xfrm>
            <a:off x="6117524" y="2156161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Observações: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E64241-75ED-5501-9CDD-C52F1029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51" y="2219819"/>
            <a:ext cx="2959998" cy="102694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D1A5AEC-E630-B592-C2F1-EB9F63D6A7F7}"/>
              </a:ext>
            </a:extLst>
          </p:cNvPr>
          <p:cNvSpPr/>
          <p:nvPr/>
        </p:nvSpPr>
        <p:spPr>
          <a:xfrm>
            <a:off x="10420597" y="3591378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Solicitar coleta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BCF003-E25B-FC67-1B63-80C11ADE5005}"/>
              </a:ext>
            </a:extLst>
          </p:cNvPr>
          <p:cNvSpPr/>
          <p:nvPr/>
        </p:nvSpPr>
        <p:spPr>
          <a:xfrm>
            <a:off x="5041886" y="189667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Solicitação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7FC890-0910-5599-1CC6-1A798F082BCF}"/>
              </a:ext>
            </a:extLst>
          </p:cNvPr>
          <p:cNvSpPr/>
          <p:nvPr/>
        </p:nvSpPr>
        <p:spPr>
          <a:xfrm>
            <a:off x="5392067" y="4403002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Apontamento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AF3DC45-1915-841A-6AA1-B63266120BF8}"/>
              </a:ext>
            </a:extLst>
          </p:cNvPr>
          <p:cNvSpPr/>
          <p:nvPr/>
        </p:nvSpPr>
        <p:spPr>
          <a:xfrm>
            <a:off x="10304568" y="5599655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Solicitar coleta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02356D5-AEE3-E7F0-EAC8-34FCFA92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75" y="5579389"/>
            <a:ext cx="1228725" cy="2095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A4BCA4-ABD7-6B9A-6CF8-1E07246417CD}"/>
              </a:ext>
            </a:extLst>
          </p:cNvPr>
          <p:cNvSpPr txBox="1"/>
          <p:nvPr/>
        </p:nvSpPr>
        <p:spPr>
          <a:xfrm>
            <a:off x="6262048" y="5499498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Tag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227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Análise e teste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Uma vez coletado o periférico, o consultor deve realizar a análise do mesmo e cadastrar os problemas diagnosticados.</a:t>
            </a:r>
            <a:endParaRPr lang="pt-BR" dirty="0">
              <a:ln w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9E395A-6742-4EB2-AF5A-0532C928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5663" y="1654387"/>
            <a:ext cx="2534464" cy="25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123838" y="2097587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Análise e teste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237670" y="3079331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237670" y="3291635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Uma vez coletado o periférico, o consultor deve realizar a análise do mesmo e cadastrar os problemas diagnosticados.</a:t>
            </a:r>
            <a:endParaRPr lang="pt-BR" dirty="0">
              <a:ln w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93B128-78A1-6239-96C3-A10C2CBCAE0A}"/>
              </a:ext>
            </a:extLst>
          </p:cNvPr>
          <p:cNvSpPr txBox="1"/>
          <p:nvPr/>
        </p:nvSpPr>
        <p:spPr>
          <a:xfrm>
            <a:off x="6805481" y="2497696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Defeito: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F4B117-6256-BC9A-B62D-3306BE80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56" y="2560218"/>
            <a:ext cx="2959998" cy="1026945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2B927F-D90C-DB27-85F8-1707E5D6D90E}"/>
              </a:ext>
            </a:extLst>
          </p:cNvPr>
          <p:cNvSpPr/>
          <p:nvPr/>
        </p:nvSpPr>
        <p:spPr>
          <a:xfrm>
            <a:off x="10723173" y="3825820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Apontar defeito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292C38-3EFD-A91C-744B-7A54AAB0EF15}"/>
              </a:ext>
            </a:extLst>
          </p:cNvPr>
          <p:cNvSpPr/>
          <p:nvPr/>
        </p:nvSpPr>
        <p:spPr>
          <a:xfrm>
            <a:off x="6430425" y="959868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Teste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5E1236-92DF-39B3-7220-06A19305789B}"/>
              </a:ext>
            </a:extLst>
          </p:cNvPr>
          <p:cNvSpPr txBox="1"/>
          <p:nvPr/>
        </p:nvSpPr>
        <p:spPr>
          <a:xfrm>
            <a:off x="6805481" y="4450066"/>
            <a:ext cx="21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Necessita de compra: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CFAC9FC-01CF-1219-A420-C4FCD224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119" y="4529957"/>
            <a:ext cx="1200150" cy="2095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0F18CB-E52C-BE09-483E-C3DFD76BC673}"/>
              </a:ext>
            </a:extLst>
          </p:cNvPr>
          <p:cNvSpPr txBox="1"/>
          <p:nvPr/>
        </p:nvSpPr>
        <p:spPr>
          <a:xfrm>
            <a:off x="6805481" y="510767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Peça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5F80015-3DBC-A728-32BB-0AA9E51C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02" y="5107679"/>
            <a:ext cx="174032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8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CBBC56-ED0D-4B0C-AD0B-FE31F3F508A5}"/>
              </a:ext>
            </a:extLst>
          </p:cNvPr>
          <p:cNvSpPr/>
          <p:nvPr/>
        </p:nvSpPr>
        <p:spPr>
          <a:xfrm>
            <a:off x="4603668" y="513213"/>
            <a:ext cx="2984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dirty="0">
                <a:ln w="0"/>
                <a:solidFill>
                  <a:srgbClr val="021F3F"/>
                </a:solidFill>
              </a:rPr>
              <a:t>Conteúdo</a:t>
            </a:r>
            <a:endParaRPr lang="pt-BR" sz="4000" b="1" dirty="0">
              <a:ln w="0"/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4B1EDA-0807-4740-8702-0982B87E799E}"/>
              </a:ext>
            </a:extLst>
          </p:cNvPr>
          <p:cNvGrpSpPr/>
          <p:nvPr/>
        </p:nvGrpSpPr>
        <p:grpSpPr>
          <a:xfrm>
            <a:off x="968530" y="2273556"/>
            <a:ext cx="3006208" cy="2796256"/>
            <a:chOff x="968530" y="2245894"/>
            <a:chExt cx="3006208" cy="279625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52F0ED4-18D9-4C0F-95A2-9C0E9AE06816}"/>
                </a:ext>
              </a:extLst>
            </p:cNvPr>
            <p:cNvSpPr/>
            <p:nvPr/>
          </p:nvSpPr>
          <p:spPr>
            <a:xfrm>
              <a:off x="1774282" y="2245894"/>
              <a:ext cx="1394691" cy="1417493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A652D1-43AA-40DA-92F6-1BDA27EA5B67}"/>
                </a:ext>
              </a:extLst>
            </p:cNvPr>
            <p:cNvSpPr/>
            <p:nvPr/>
          </p:nvSpPr>
          <p:spPr>
            <a:xfrm>
              <a:off x="968530" y="3718711"/>
              <a:ext cx="3006208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400" b="1" dirty="0">
                  <a:ln w="0"/>
                  <a:solidFill>
                    <a:srgbClr val="021F3F"/>
                  </a:solidFill>
                </a:rPr>
                <a:t>Objetivos</a:t>
              </a:r>
            </a:p>
            <a:p>
              <a:pPr algn="ctr"/>
              <a:r>
                <a:rPr lang="pt-BR" dirty="0">
                  <a:ln w="0"/>
                </a:rPr>
                <a:t>Motivação para o </a:t>
              </a:r>
            </a:p>
            <a:p>
              <a:pPr algn="ctr"/>
              <a:r>
                <a:rPr lang="pt-BR" dirty="0">
                  <a:ln w="0"/>
                </a:rPr>
                <a:t>desenvolvimento da aplicação</a:t>
              </a:r>
              <a:endParaRPr lang="pt-BR" sz="1600" dirty="0">
                <a:ln w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111AD2-4184-4567-8A36-4862C8C90652}"/>
              </a:ext>
            </a:extLst>
          </p:cNvPr>
          <p:cNvGrpSpPr/>
          <p:nvPr/>
        </p:nvGrpSpPr>
        <p:grpSpPr>
          <a:xfrm>
            <a:off x="4980727" y="2273556"/>
            <a:ext cx="2252091" cy="2765479"/>
            <a:chOff x="4980727" y="2301218"/>
            <a:chExt cx="2252091" cy="276547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B6F7876-403D-4E57-941F-6C131D7959AE}"/>
                </a:ext>
              </a:extLst>
            </p:cNvPr>
            <p:cNvSpPr/>
            <p:nvPr/>
          </p:nvSpPr>
          <p:spPr>
            <a:xfrm>
              <a:off x="5409420" y="2301218"/>
              <a:ext cx="1394691" cy="1417493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02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AAB937-20E1-418C-A9A7-BC0BB26BB829}"/>
                </a:ext>
              </a:extLst>
            </p:cNvPr>
            <p:cNvSpPr/>
            <p:nvPr/>
          </p:nvSpPr>
          <p:spPr>
            <a:xfrm>
              <a:off x="4980727" y="3774035"/>
              <a:ext cx="2252091" cy="12926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400" b="1" dirty="0">
                  <a:ln w="0"/>
                  <a:solidFill>
                    <a:srgbClr val="021F3F"/>
                  </a:solidFill>
                </a:rPr>
                <a:t>Processo</a:t>
              </a:r>
            </a:p>
            <a:p>
              <a:pPr algn="ctr"/>
              <a:r>
                <a:rPr lang="pt-BR" dirty="0">
                  <a:ln w="0"/>
                </a:rPr>
                <a:t>Fluxograma macro</a:t>
              </a:r>
            </a:p>
            <a:p>
              <a:pPr algn="ctr"/>
              <a:r>
                <a:rPr lang="pt-BR" sz="1600" dirty="0">
                  <a:ln w="0"/>
                </a:rPr>
                <a:t>das etapas envolvidas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EB04B61-6440-4981-83D0-21948ED31529}"/>
              </a:ext>
            </a:extLst>
          </p:cNvPr>
          <p:cNvGrpSpPr/>
          <p:nvPr/>
        </p:nvGrpSpPr>
        <p:grpSpPr>
          <a:xfrm>
            <a:off x="8587649" y="2273556"/>
            <a:ext cx="2308516" cy="2765479"/>
            <a:chOff x="8587649" y="2245894"/>
            <a:chExt cx="2308516" cy="2765479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978E5A16-314C-4328-A67B-CBE35A6E6701}"/>
                </a:ext>
              </a:extLst>
            </p:cNvPr>
            <p:cNvSpPr/>
            <p:nvPr/>
          </p:nvSpPr>
          <p:spPr>
            <a:xfrm>
              <a:off x="9044558" y="2245894"/>
              <a:ext cx="1394691" cy="1417493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03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C7B9294-0860-4433-BE65-A6C23094706F}"/>
                </a:ext>
              </a:extLst>
            </p:cNvPr>
            <p:cNvSpPr/>
            <p:nvPr/>
          </p:nvSpPr>
          <p:spPr>
            <a:xfrm>
              <a:off x="8587649" y="3718711"/>
              <a:ext cx="2308516" cy="12926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400" b="1" dirty="0">
                  <a:ln w="0"/>
                  <a:solidFill>
                    <a:srgbClr val="021F3F"/>
                  </a:solidFill>
                </a:rPr>
                <a:t>Resumo</a:t>
              </a:r>
            </a:p>
            <a:p>
              <a:pPr algn="ctr"/>
              <a:r>
                <a:rPr lang="pt-BR" dirty="0">
                  <a:ln w="0"/>
                </a:rPr>
                <a:t>Descrição resumida de</a:t>
              </a:r>
            </a:p>
            <a:p>
              <a:pPr algn="ctr"/>
              <a:r>
                <a:rPr lang="pt-BR" sz="1600" dirty="0">
                  <a:ln w="0"/>
                </a:rPr>
                <a:t>Cada etapa do processo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4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Compra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Caso o diagnóstico aponte a necessidade de substituição de peças que a empresa não possui em estoque, será necessário a compra da mesma</a:t>
            </a:r>
            <a:endParaRPr lang="pt-BR" dirty="0">
              <a:ln w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1F8EB3-31C1-4915-83CF-98CB2D41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08" y="1563028"/>
            <a:ext cx="3285722" cy="27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1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Manutenção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De posse das peças, o consultor realiza a manutenção</a:t>
            </a:r>
            <a:endParaRPr lang="pt-BR" dirty="0">
              <a:ln w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0E34362-6563-4624-859B-8DA193C7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42" y="2111994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4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18016" y="2021761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Manutenção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731848" y="3003505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731848" y="3215809"/>
            <a:ext cx="5262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De posse das peças, o consultor realiza a manutenção</a:t>
            </a:r>
            <a:endParaRPr lang="pt-BR" dirty="0">
              <a:ln w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39ED41-B0E8-432D-B7F2-27097CE3987C}"/>
              </a:ext>
            </a:extLst>
          </p:cNvPr>
          <p:cNvSpPr/>
          <p:nvPr/>
        </p:nvSpPr>
        <p:spPr>
          <a:xfrm>
            <a:off x="6430425" y="959868"/>
            <a:ext cx="52626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021F3F"/>
                </a:solidFill>
              </a:rPr>
              <a:t>Confirmar Manutenção?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423C8C1-6C4D-6060-2444-F2D4BC2BD4E4}"/>
              </a:ext>
            </a:extLst>
          </p:cNvPr>
          <p:cNvSpPr/>
          <p:nvPr/>
        </p:nvSpPr>
        <p:spPr>
          <a:xfrm>
            <a:off x="8266576" y="1752586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2633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Análise e teste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Uma vez que a manutenção é finalizada, o periférico deve ser submetido a um período de quarentena para verificar a possibilidade de reincidência ou novas ocorrências.</a:t>
            </a:r>
            <a:endParaRPr lang="pt-BR" dirty="0">
              <a:ln w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9E395A-6742-4EB2-AF5A-0532C928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5663" y="1654387"/>
            <a:ext cx="2534464" cy="25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7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Entrega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Caso os testes sejam bem sucedidos, o periférico deve ser entregue ao cliente.</a:t>
            </a:r>
            <a:endParaRPr lang="pt-BR" dirty="0">
              <a:ln w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B0362D-F70B-4783-ABE0-C6BF290C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29162" y="1602406"/>
            <a:ext cx="2364058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317766" y="1980818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Entrega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431598" y="2962562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431598" y="3174866"/>
            <a:ext cx="5262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Caso os testes sejam bem sucedidos, o periférico deve ser entregue ao cliente.</a:t>
            </a:r>
            <a:endParaRPr lang="pt-BR" dirty="0">
              <a:ln w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1EECEF-D61C-2FF3-5844-26DC14C36B3E}"/>
              </a:ext>
            </a:extLst>
          </p:cNvPr>
          <p:cNvSpPr/>
          <p:nvPr/>
        </p:nvSpPr>
        <p:spPr>
          <a:xfrm>
            <a:off x="6430425" y="959868"/>
            <a:ext cx="52626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021F3F"/>
                </a:solidFill>
              </a:rPr>
              <a:t>Confirmar Entrega?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B569A67-8763-C99E-6331-9F07D8D7B4A4}"/>
              </a:ext>
            </a:extLst>
          </p:cNvPr>
          <p:cNvSpPr/>
          <p:nvPr/>
        </p:nvSpPr>
        <p:spPr>
          <a:xfrm>
            <a:off x="8266576" y="1752586"/>
            <a:ext cx="1307173" cy="53834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5810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Atendimento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Para casos de atendimento de sistemas, o consulto interage com o cliente com a finalidade de solucionar o problema.</a:t>
            </a:r>
            <a:endParaRPr lang="pt-BR" dirty="0">
              <a:ln w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97128C-7DF4-4B6C-AED7-99092C7C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073" y="1415247"/>
            <a:ext cx="2572679" cy="30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Feedback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Após a finalização do atendimento, uma nota e um feedback é solicitado </a:t>
            </a:r>
            <a:r>
              <a:rPr lang="pt-BR" sz="2000">
                <a:ln w="0"/>
              </a:rPr>
              <a:t>ao cliente.</a:t>
            </a:r>
            <a:endParaRPr lang="pt-BR" dirty="0">
              <a:ln w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888D6D-EB26-42E4-9F18-7DC487E7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7" y="1702419"/>
            <a:ext cx="4933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4B1EDA-0807-4740-8702-0982B87E799E}"/>
              </a:ext>
            </a:extLst>
          </p:cNvPr>
          <p:cNvGrpSpPr/>
          <p:nvPr/>
        </p:nvGrpSpPr>
        <p:grpSpPr>
          <a:xfrm>
            <a:off x="968530" y="1366029"/>
            <a:ext cx="2416559" cy="3149785"/>
            <a:chOff x="968530" y="1338367"/>
            <a:chExt cx="2416559" cy="31497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52F0ED4-18D9-4C0F-95A2-9C0E9AE06816}"/>
                </a:ext>
              </a:extLst>
            </p:cNvPr>
            <p:cNvSpPr/>
            <p:nvPr/>
          </p:nvSpPr>
          <p:spPr>
            <a:xfrm>
              <a:off x="968530" y="1338367"/>
              <a:ext cx="2200456" cy="2062971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A652D1-43AA-40DA-92F6-1BDA27EA5B67}"/>
                </a:ext>
              </a:extLst>
            </p:cNvPr>
            <p:cNvSpPr/>
            <p:nvPr/>
          </p:nvSpPr>
          <p:spPr>
            <a:xfrm>
              <a:off x="968530" y="3718711"/>
              <a:ext cx="241655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t-BR" sz="4400" b="1" dirty="0">
                  <a:ln w="0"/>
                  <a:solidFill>
                    <a:srgbClr val="021F3F"/>
                  </a:solidFill>
                </a:rPr>
                <a:t>Objetivos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1082362" y="4728117"/>
            <a:ext cx="501363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1082362" y="4940421"/>
            <a:ext cx="5262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Motivação para o desenvolvimento da aplicação</a:t>
            </a:r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31458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CBBC56-ED0D-4B0C-AD0B-FE31F3F508A5}"/>
              </a:ext>
            </a:extLst>
          </p:cNvPr>
          <p:cNvSpPr/>
          <p:nvPr/>
        </p:nvSpPr>
        <p:spPr>
          <a:xfrm>
            <a:off x="4603668" y="513213"/>
            <a:ext cx="292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dirty="0">
                <a:ln w="0"/>
                <a:solidFill>
                  <a:srgbClr val="021F3F"/>
                </a:solidFill>
              </a:rPr>
              <a:t>Objetivos</a:t>
            </a:r>
            <a:endParaRPr lang="pt-BR" sz="4000" b="1" dirty="0">
              <a:ln w="0"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4380722" y="3746373"/>
            <a:ext cx="2646814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Cliente</a:t>
            </a:r>
          </a:p>
          <a:p>
            <a:pPr algn="ctr"/>
            <a:r>
              <a:rPr lang="pt-BR" dirty="0">
                <a:ln w="0"/>
              </a:rPr>
              <a:t>Otimizar a experiência</a:t>
            </a:r>
          </a:p>
          <a:p>
            <a:pPr algn="ctr"/>
            <a:r>
              <a:rPr lang="pt-BR" sz="1600" dirty="0">
                <a:ln w="0"/>
              </a:rPr>
              <a:t>do cliente em todas as etapas</a:t>
            </a:r>
          </a:p>
          <a:p>
            <a:pPr algn="ctr"/>
            <a:r>
              <a:rPr lang="pt-BR" sz="1600" dirty="0">
                <a:ln w="0"/>
              </a:rPr>
              <a:t>do atendimento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AAB937-20E1-418C-A9A7-BC0BB26BB829}"/>
              </a:ext>
            </a:extLst>
          </p:cNvPr>
          <p:cNvSpPr/>
          <p:nvPr/>
        </p:nvSpPr>
        <p:spPr>
          <a:xfrm>
            <a:off x="554029" y="3746373"/>
            <a:ext cx="2981842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Visão</a:t>
            </a:r>
          </a:p>
          <a:p>
            <a:pPr algn="ctr"/>
            <a:r>
              <a:rPr lang="pt-BR" dirty="0">
                <a:ln w="0"/>
              </a:rPr>
              <a:t>Facilitar a visualização</a:t>
            </a:r>
          </a:p>
          <a:p>
            <a:pPr algn="ctr"/>
            <a:r>
              <a:rPr lang="pt-BR" dirty="0">
                <a:ln w="0"/>
              </a:rPr>
              <a:t>dos processos em andamento</a:t>
            </a:r>
          </a:p>
          <a:p>
            <a:pPr algn="ctr"/>
            <a:r>
              <a:rPr lang="pt-BR" dirty="0">
                <a:ln w="0"/>
              </a:rPr>
              <a:t>e dos tempos de fila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B9294-0860-4433-BE65-A6C23094706F}"/>
              </a:ext>
            </a:extLst>
          </p:cNvPr>
          <p:cNvSpPr/>
          <p:nvPr/>
        </p:nvSpPr>
        <p:spPr>
          <a:xfrm>
            <a:off x="8189274" y="3746373"/>
            <a:ext cx="31052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Gestão</a:t>
            </a:r>
          </a:p>
          <a:p>
            <a:pPr algn="ctr"/>
            <a:r>
              <a:rPr lang="pt-BR" dirty="0">
                <a:ln w="0"/>
              </a:rPr>
              <a:t>Ser capaz de gerar</a:t>
            </a:r>
          </a:p>
          <a:p>
            <a:pPr algn="ctr"/>
            <a:r>
              <a:rPr lang="pt-BR" dirty="0">
                <a:ln w="0"/>
              </a:rPr>
              <a:t> indicadores </a:t>
            </a:r>
            <a:r>
              <a:rPr lang="pt-BR" sz="1600" dirty="0">
                <a:ln w="0"/>
              </a:rPr>
              <a:t>para monitoramento</a:t>
            </a:r>
          </a:p>
          <a:p>
            <a:pPr algn="ctr"/>
            <a:r>
              <a:rPr lang="pt-BR" sz="1600" dirty="0">
                <a:ln w="0"/>
              </a:rPr>
              <a:t> de performance </a:t>
            </a:r>
          </a:p>
        </p:txBody>
      </p:sp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F2A615F-7947-43BE-98C2-98362BA8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41" y="2031537"/>
            <a:ext cx="2323624" cy="1589848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ABEC12B7-CC2D-4C85-BB76-59A44ACE5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3" y="2087480"/>
            <a:ext cx="1477962" cy="147796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9ED0D0CE-301A-4A10-9CFD-AE715A9C45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53" y="1967407"/>
            <a:ext cx="1718108" cy="17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8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4B1EDA-0807-4740-8702-0982B87E799E}"/>
              </a:ext>
            </a:extLst>
          </p:cNvPr>
          <p:cNvGrpSpPr/>
          <p:nvPr/>
        </p:nvGrpSpPr>
        <p:grpSpPr>
          <a:xfrm>
            <a:off x="968530" y="1366029"/>
            <a:ext cx="2906886" cy="3149785"/>
            <a:chOff x="968530" y="1338367"/>
            <a:chExt cx="2906886" cy="31497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52F0ED4-18D9-4C0F-95A2-9C0E9AE06816}"/>
                </a:ext>
              </a:extLst>
            </p:cNvPr>
            <p:cNvSpPr/>
            <p:nvPr/>
          </p:nvSpPr>
          <p:spPr>
            <a:xfrm>
              <a:off x="968530" y="1338367"/>
              <a:ext cx="2200456" cy="2062971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02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A652D1-43AA-40DA-92F6-1BDA27EA5B67}"/>
                </a:ext>
              </a:extLst>
            </p:cNvPr>
            <p:cNvSpPr/>
            <p:nvPr/>
          </p:nvSpPr>
          <p:spPr>
            <a:xfrm>
              <a:off x="968530" y="3718711"/>
              <a:ext cx="290688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t-BR" sz="4400" b="1" dirty="0">
                  <a:ln w="0"/>
                  <a:solidFill>
                    <a:srgbClr val="021F3F"/>
                  </a:solidFill>
                </a:rPr>
                <a:t>Fluxograma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1082362" y="4728117"/>
            <a:ext cx="501363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1082362" y="4940421"/>
            <a:ext cx="5262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Fluxograma macro das etapas envolvidas</a:t>
            </a:r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1756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AAE0482-D6E3-4631-A98B-D5F92093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00" y="1123162"/>
            <a:ext cx="7111599" cy="502161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05EE228-243C-4675-A0F8-2C15F1DB022A}"/>
              </a:ext>
            </a:extLst>
          </p:cNvPr>
          <p:cNvSpPr/>
          <p:nvPr/>
        </p:nvSpPr>
        <p:spPr>
          <a:xfrm>
            <a:off x="4334459" y="0"/>
            <a:ext cx="3523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dirty="0">
                <a:ln w="0"/>
                <a:solidFill>
                  <a:srgbClr val="021F3F"/>
                </a:solidFill>
              </a:rPr>
              <a:t>Fluxograma</a:t>
            </a:r>
            <a:endParaRPr lang="pt-BR" sz="4000" b="1" dirty="0">
              <a:ln w="0"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B7819E-7A8F-4039-924E-965BC6572D6F}"/>
              </a:ext>
            </a:extLst>
          </p:cNvPr>
          <p:cNvSpPr txBox="1"/>
          <p:nvPr/>
        </p:nvSpPr>
        <p:spPr>
          <a:xfrm flipH="1">
            <a:off x="147319" y="5356116"/>
            <a:ext cx="616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etapa de verificação e aprovação de cliente sem contrato</a:t>
            </a:r>
          </a:p>
        </p:txBody>
      </p:sp>
    </p:spTree>
    <p:extLst>
      <p:ext uri="{BB962C8B-B14F-4D97-AF65-F5344CB8AC3E}">
        <p14:creationId xmlns:p14="http://schemas.microsoft.com/office/powerpoint/2010/main" val="47450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4B1EDA-0807-4740-8702-0982B87E799E}"/>
              </a:ext>
            </a:extLst>
          </p:cNvPr>
          <p:cNvGrpSpPr/>
          <p:nvPr/>
        </p:nvGrpSpPr>
        <p:grpSpPr>
          <a:xfrm>
            <a:off x="968530" y="1366029"/>
            <a:ext cx="2200456" cy="3149785"/>
            <a:chOff x="968530" y="1338367"/>
            <a:chExt cx="2200456" cy="31497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52F0ED4-18D9-4C0F-95A2-9C0E9AE06816}"/>
                </a:ext>
              </a:extLst>
            </p:cNvPr>
            <p:cNvSpPr/>
            <p:nvPr/>
          </p:nvSpPr>
          <p:spPr>
            <a:xfrm>
              <a:off x="968530" y="1338367"/>
              <a:ext cx="2200456" cy="2062971"/>
            </a:xfrm>
            <a:prstGeom prst="roundRect">
              <a:avLst>
                <a:gd name="adj" fmla="val 26768"/>
              </a:avLst>
            </a:prstGeom>
            <a:solidFill>
              <a:srgbClr val="002060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/>
                <a:t>03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4A652D1-43AA-40DA-92F6-1BDA27EA5B67}"/>
                </a:ext>
              </a:extLst>
            </p:cNvPr>
            <p:cNvSpPr/>
            <p:nvPr/>
          </p:nvSpPr>
          <p:spPr>
            <a:xfrm>
              <a:off x="968530" y="3718711"/>
              <a:ext cx="2066335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t-BR" sz="4400" b="1" dirty="0">
                  <a:ln w="0"/>
                  <a:solidFill>
                    <a:srgbClr val="021F3F"/>
                  </a:solidFill>
                </a:rPr>
                <a:t>Resumo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1082362" y="4728117"/>
            <a:ext cx="501363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1082362" y="4940421"/>
            <a:ext cx="5262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Descrição resumida de cada etapa do projeto</a:t>
            </a:r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5412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4A652D1-43AA-40DA-92F6-1BDA27EA5B67}"/>
              </a:ext>
            </a:extLst>
          </p:cNvPr>
          <p:cNvSpPr/>
          <p:nvPr/>
        </p:nvSpPr>
        <p:spPr>
          <a:xfrm>
            <a:off x="6008882" y="1939875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Abertura de chamado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5EE481-CB2D-4E33-A9FC-DBBF2CA0A325}"/>
              </a:ext>
            </a:extLst>
          </p:cNvPr>
          <p:cNvCxnSpPr>
            <a:cxnSpLocks/>
          </p:cNvCxnSpPr>
          <p:nvPr/>
        </p:nvCxnSpPr>
        <p:spPr>
          <a:xfrm>
            <a:off x="6122714" y="2921619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B5C09-3E60-41BF-95D7-F0178739FD50}"/>
              </a:ext>
            </a:extLst>
          </p:cNvPr>
          <p:cNvSpPr/>
          <p:nvPr/>
        </p:nvSpPr>
        <p:spPr>
          <a:xfrm>
            <a:off x="6122714" y="3133923"/>
            <a:ext cx="5262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A abertura de chamado será feita pelo próprio cliente por intermédio de uma </a:t>
            </a:r>
            <a:r>
              <a:rPr lang="pt-BR" sz="2000" dirty="0" err="1">
                <a:ln w="0"/>
              </a:rPr>
              <a:t>chatboot</a:t>
            </a:r>
            <a:r>
              <a:rPr lang="pt-BR" sz="2000" dirty="0">
                <a:ln w="0"/>
              </a:rPr>
              <a:t> no </a:t>
            </a:r>
            <a:r>
              <a:rPr lang="pt-BR" sz="2000" dirty="0" err="1">
                <a:ln w="0"/>
              </a:rPr>
              <a:t>Whatsapp</a:t>
            </a:r>
            <a:r>
              <a:rPr lang="pt-BR" sz="2000" dirty="0">
                <a:ln w="0"/>
              </a:rPr>
              <a:t>. Essa etapa precisa ser altamente intuitiva e deve levar poucos segundos.</a:t>
            </a:r>
            <a:endParaRPr lang="pt-BR" dirty="0">
              <a:ln w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A1FAAB-0FE7-4F19-AFC4-FA494661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13" y="1654794"/>
            <a:ext cx="2571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D81B3DDE-A9F2-04A8-92E1-D9279966F290}"/>
              </a:ext>
            </a:extLst>
          </p:cNvPr>
          <p:cNvSpPr/>
          <p:nvPr/>
        </p:nvSpPr>
        <p:spPr>
          <a:xfrm>
            <a:off x="7752726" y="1041010"/>
            <a:ext cx="3988904" cy="5137968"/>
          </a:xfrm>
          <a:prstGeom prst="wedgeRoundRectCallout">
            <a:avLst>
              <a:gd name="adj1" fmla="val -87500"/>
              <a:gd name="adj2" fmla="val 38706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/>
                </a:solidFill>
              </a:rPr>
              <a:t>Olá! Seja bem-vindo(a) a Átomo Serviços! Para continuar, selecione como podemos te ajudar: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3C1204E-C495-6C24-B79E-10CBDB6542BA}"/>
              </a:ext>
            </a:extLst>
          </p:cNvPr>
          <p:cNvSpPr/>
          <p:nvPr/>
        </p:nvSpPr>
        <p:spPr>
          <a:xfrm>
            <a:off x="8304321" y="2245019"/>
            <a:ext cx="3140766" cy="589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9C723D4-12AC-149E-BE4D-0115D2C033AA}"/>
              </a:ext>
            </a:extLst>
          </p:cNvPr>
          <p:cNvSpPr/>
          <p:nvPr/>
        </p:nvSpPr>
        <p:spPr>
          <a:xfrm>
            <a:off x="8304321" y="2924214"/>
            <a:ext cx="3140766" cy="589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2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EC8ED8-214B-C443-2485-DB3693BB639C}"/>
              </a:ext>
            </a:extLst>
          </p:cNvPr>
          <p:cNvSpPr/>
          <p:nvPr/>
        </p:nvSpPr>
        <p:spPr>
          <a:xfrm>
            <a:off x="8304321" y="3603409"/>
            <a:ext cx="3140766" cy="589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Financeiro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8FF40FB-8A8F-2718-DC90-3C095F16391F}"/>
              </a:ext>
            </a:extLst>
          </p:cNvPr>
          <p:cNvSpPr/>
          <p:nvPr/>
        </p:nvSpPr>
        <p:spPr>
          <a:xfrm>
            <a:off x="8304321" y="4282605"/>
            <a:ext cx="3140766" cy="589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Falar com um atendente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58CCCE-0ED9-5C5F-8073-11F932EB81F6}"/>
              </a:ext>
            </a:extLst>
          </p:cNvPr>
          <p:cNvSpPr/>
          <p:nvPr/>
        </p:nvSpPr>
        <p:spPr>
          <a:xfrm>
            <a:off x="8304321" y="4961801"/>
            <a:ext cx="3140766" cy="58972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Periféricos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1443A6-1EA3-B1ED-769B-B37B6073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75" y="5256662"/>
            <a:ext cx="888225" cy="890358"/>
          </a:xfrm>
          <a:prstGeom prst="ellipse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37E2EEE-74A0-9D82-8C66-820C537A85AE}"/>
              </a:ext>
            </a:extLst>
          </p:cNvPr>
          <p:cNvSpPr/>
          <p:nvPr/>
        </p:nvSpPr>
        <p:spPr>
          <a:xfrm>
            <a:off x="450370" y="1860298"/>
            <a:ext cx="52626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021F3F"/>
                </a:solidFill>
              </a:rPr>
              <a:t>Abertura de chamado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BCAB7B-E145-2170-3D4F-AD346569795D}"/>
              </a:ext>
            </a:extLst>
          </p:cNvPr>
          <p:cNvCxnSpPr>
            <a:cxnSpLocks/>
          </p:cNvCxnSpPr>
          <p:nvPr/>
        </p:nvCxnSpPr>
        <p:spPr>
          <a:xfrm>
            <a:off x="564202" y="2842042"/>
            <a:ext cx="49615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4161B753-61F8-C222-9772-0BE2B1C2DFE5}"/>
              </a:ext>
            </a:extLst>
          </p:cNvPr>
          <p:cNvSpPr/>
          <p:nvPr/>
        </p:nvSpPr>
        <p:spPr>
          <a:xfrm>
            <a:off x="564202" y="3054346"/>
            <a:ext cx="5262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</a:rPr>
              <a:t>A abertura de chamado será feita pelo próprio cliente por intermédio de uma </a:t>
            </a:r>
            <a:r>
              <a:rPr lang="pt-BR" sz="2000" dirty="0" err="1">
                <a:ln w="0"/>
              </a:rPr>
              <a:t>chatboot</a:t>
            </a:r>
            <a:r>
              <a:rPr lang="pt-BR" sz="2000" dirty="0">
                <a:ln w="0"/>
              </a:rPr>
              <a:t> no </a:t>
            </a:r>
            <a:r>
              <a:rPr lang="pt-BR" sz="2000" dirty="0" err="1">
                <a:ln w="0"/>
              </a:rPr>
              <a:t>Whatsapp</a:t>
            </a:r>
            <a:r>
              <a:rPr lang="pt-BR" sz="2000" dirty="0">
                <a:ln w="0"/>
              </a:rPr>
              <a:t>. Essa etapa precisa ser altamente intuitiva e deve levar poucos segundos.</a:t>
            </a:r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571958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630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Furetti/Operações Logísticas/Un12/Moura</dc:creator>
  <cp:lastModifiedBy>Eduardo Furetti</cp:lastModifiedBy>
  <cp:revision>1</cp:revision>
  <dcterms:created xsi:type="dcterms:W3CDTF">2022-11-17T08:54:21Z</dcterms:created>
  <dcterms:modified xsi:type="dcterms:W3CDTF">2023-09-23T00:39:39Z</dcterms:modified>
</cp:coreProperties>
</file>