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84D4-6E05-4B52-9BB2-A27C58BD1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Amazônia </a:t>
            </a:r>
            <a:r>
              <a:rPr lang="pt-BR" dirty="0"/>
              <a:t>R.C, </a:t>
            </a:r>
            <a:r>
              <a:rPr lang="pt-BR" dirty="0" err="1"/>
              <a:t>Inc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E7B3-CF3C-4305-9FA7-DD41111F9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Yuri Fernando Wanderley silva</a:t>
            </a:r>
          </a:p>
        </p:txBody>
      </p:sp>
    </p:spTree>
    <p:extLst>
      <p:ext uri="{BB962C8B-B14F-4D97-AF65-F5344CB8AC3E}">
        <p14:creationId xmlns:p14="http://schemas.microsoft.com/office/powerpoint/2010/main" val="33277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AA4A-7454-4780-9EC5-339D390E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1032-F0DC-4611-8E2C-0873B73B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44" y="1735494"/>
            <a:ext cx="8946541" cy="451290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dez 02, 2019 5:18:13 PM </a:t>
            </a:r>
            <a:r>
              <a:rPr lang="pt-BR" dirty="0" err="1"/>
              <a:t>br.com.project.amazonia.negocio.impl.EmailRegraImpl</a:t>
            </a:r>
            <a:r>
              <a:rPr lang="pt-BR" dirty="0"/>
              <a:t> </a:t>
            </a:r>
            <a:r>
              <a:rPr lang="pt-BR" dirty="0" err="1"/>
              <a:t>enviarEmail</a:t>
            </a:r>
            <a:endParaRPr lang="pt-BR" dirty="0"/>
          </a:p>
          <a:p>
            <a:r>
              <a:rPr lang="pt-BR" dirty="0"/>
              <a:t>INFO: Foi enviado </a:t>
            </a:r>
            <a:r>
              <a:rPr lang="pt-BR" dirty="0" err="1"/>
              <a:t>email</a:t>
            </a:r>
            <a:r>
              <a:rPr lang="pt-BR" dirty="0"/>
              <a:t> para: yurifws@gmail.com</a:t>
            </a:r>
          </a:p>
          <a:p>
            <a:r>
              <a:rPr lang="pt-BR" dirty="0"/>
              <a:t>dez 02, 2019 5:18:13 PM </a:t>
            </a:r>
            <a:r>
              <a:rPr lang="pt-BR" dirty="0" err="1"/>
              <a:t>br.com.project.amazonia.facade.VendaFacade</a:t>
            </a:r>
            <a:r>
              <a:rPr lang="pt-BR" dirty="0"/>
              <a:t> vender</a:t>
            </a:r>
          </a:p>
          <a:p>
            <a:r>
              <a:rPr lang="pt-BR" dirty="0"/>
              <a:t>INFO: Venda [Cliente [</a:t>
            </a:r>
            <a:r>
              <a:rPr lang="pt-BR" dirty="0" err="1"/>
              <a:t>email</a:t>
            </a:r>
            <a:r>
              <a:rPr lang="pt-BR" dirty="0"/>
              <a:t>=yurifws@gmail.com, cep=50751-370], [Produto [nome=produto 1, quantidade=1, </a:t>
            </a:r>
            <a:r>
              <a:rPr lang="pt-BR" dirty="0" err="1"/>
              <a:t>pesoKg</a:t>
            </a:r>
            <a:r>
              <a:rPr lang="pt-BR" dirty="0"/>
              <a:t>=0.2, valor=150.0, </a:t>
            </a:r>
            <a:r>
              <a:rPr lang="pt-BR" dirty="0" err="1"/>
              <a:t>valorDesconto</a:t>
            </a:r>
            <a:r>
              <a:rPr lang="pt-BR" dirty="0"/>
              <a:t>=0.0, </a:t>
            </a:r>
            <a:r>
              <a:rPr lang="pt-BR" dirty="0" err="1"/>
              <a:t>valorImposto</a:t>
            </a:r>
            <a:r>
              <a:rPr lang="pt-BR" dirty="0"/>
              <a:t>=15.0, </a:t>
            </a:r>
            <a:r>
              <a:rPr lang="pt-BR" dirty="0" err="1"/>
              <a:t>tipoProduto</a:t>
            </a:r>
            <a:r>
              <a:rPr lang="pt-BR" dirty="0"/>
              <a:t>=OUTROS, </a:t>
            </a:r>
            <a:r>
              <a:rPr lang="pt-BR" dirty="0" err="1"/>
              <a:t>promocao</a:t>
            </a:r>
            <a:r>
              <a:rPr lang="pt-BR" dirty="0"/>
              <a:t>=false, </a:t>
            </a:r>
            <a:r>
              <a:rPr lang="pt-BR" dirty="0" err="1"/>
              <a:t>midiaDigital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], Produto [nome=produto 2, quantidade=1, </a:t>
            </a:r>
            <a:r>
              <a:rPr lang="pt-BR" dirty="0" err="1"/>
              <a:t>pesoKg</a:t>
            </a:r>
            <a:r>
              <a:rPr lang="pt-BR" dirty="0"/>
              <a:t>=0.1, valor=150.0, </a:t>
            </a:r>
            <a:r>
              <a:rPr lang="pt-BR" dirty="0" err="1"/>
              <a:t>valorDesconto</a:t>
            </a:r>
            <a:r>
              <a:rPr lang="pt-BR" dirty="0"/>
              <a:t>=7.5, </a:t>
            </a:r>
            <a:r>
              <a:rPr lang="pt-BR" dirty="0" err="1"/>
              <a:t>valorImposto</a:t>
            </a:r>
            <a:r>
              <a:rPr lang="pt-BR" dirty="0"/>
              <a:t>=0.0, </a:t>
            </a:r>
            <a:r>
              <a:rPr lang="pt-BR" dirty="0" err="1"/>
              <a:t>tipoProduto</a:t>
            </a:r>
            <a:r>
              <a:rPr lang="pt-BR" dirty="0"/>
              <a:t>=JORNAL, </a:t>
            </a:r>
            <a:r>
              <a:rPr lang="pt-BR" dirty="0" err="1"/>
              <a:t>promocao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</a:t>
            </a:r>
            <a:r>
              <a:rPr lang="pt-BR" dirty="0" err="1"/>
              <a:t>midiaDigital</a:t>
            </a:r>
            <a:r>
              <a:rPr lang="pt-BR" dirty="0"/>
              <a:t>=false]], Cupom [porcentagem=5], Frete [origem=04094-050, valor=31.0], </a:t>
            </a:r>
            <a:r>
              <a:rPr lang="pt-BR" dirty="0" err="1"/>
              <a:t>valorTotal</a:t>
            </a:r>
            <a:r>
              <a:rPr lang="pt-BR" dirty="0"/>
              <a:t>=300.0, </a:t>
            </a:r>
            <a:r>
              <a:rPr lang="pt-BR" dirty="0" err="1"/>
              <a:t>valorDescontoTotal</a:t>
            </a:r>
            <a:r>
              <a:rPr lang="pt-BR" dirty="0"/>
              <a:t>=7.5, </a:t>
            </a:r>
            <a:r>
              <a:rPr lang="pt-BR" dirty="0" err="1"/>
              <a:t>valorImpostoTotal</a:t>
            </a:r>
            <a:r>
              <a:rPr lang="pt-BR" dirty="0"/>
              <a:t>=15.0, </a:t>
            </a:r>
            <a:r>
              <a:rPr lang="pt-BR" dirty="0" err="1"/>
              <a:t>valorAPagar</a:t>
            </a:r>
            <a:r>
              <a:rPr lang="pt-BR" dirty="0"/>
              <a:t>= 338.5]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86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9F5B-E489-45A7-8DB9-63A9CC33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8A01-7E7D-441E-96D6-1772B853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empresa de representação comercial, </a:t>
            </a:r>
            <a:r>
              <a:rPr lang="pt-BR" dirty="0" err="1"/>
              <a:t>Amâzonia</a:t>
            </a:r>
            <a:r>
              <a:rPr lang="pt-BR" dirty="0"/>
              <a:t> Representação Comercial está modernizando seus sistemas legados e você recebeu a missão de remodelar uma das aplicações cores que atualmente é responsável pelo carrinho de compra, checkout, confirmação do pedido por e-mail e realizar a cotação do frete de forma integrada ao sistema do Correios.</a:t>
            </a:r>
          </a:p>
          <a:p>
            <a:r>
              <a:rPr lang="pt-BR" dirty="0"/>
              <a:t>Por está razão você como Engenheiro de Software foi designado redesenhar buscando melhorar a manutenibilidade, legibilidade, </a:t>
            </a:r>
            <a:r>
              <a:rPr lang="pt-BR" dirty="0" err="1"/>
              <a:t>testabilidade</a:t>
            </a:r>
            <a:r>
              <a:rPr lang="pt-BR" dirty="0"/>
              <a:t> e qualidade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39218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2F31-1C40-403E-836B-FD612ECE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A47F-969E-47AD-99DC-B63B827E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o cliente informe um cupom de desconto, deve-se aplicar somente para os produtos que estão em promoção</a:t>
            </a:r>
          </a:p>
          <a:p>
            <a:r>
              <a:rPr lang="pt-BR" dirty="0"/>
              <a:t>Caso o cliente escolha receber o produto no formato de mídia digital (filmes/séries, livros ou músicas), não deve-se cobrado o frete</a:t>
            </a:r>
          </a:p>
          <a:p>
            <a:r>
              <a:rPr lang="pt-BR" dirty="0"/>
              <a:t>Caso os itens sejam livros, jornais, revistas ou </a:t>
            </a:r>
            <a:r>
              <a:rPr lang="pt-BR" dirty="0" err="1"/>
              <a:t>eReaders</a:t>
            </a:r>
            <a:r>
              <a:rPr lang="pt-BR" dirty="0"/>
              <a:t>, o sistema deve </a:t>
            </a:r>
            <a:r>
              <a:rPr lang="pt-BR" dirty="0" err="1"/>
              <a:t>idetificar</a:t>
            </a:r>
            <a:r>
              <a:rPr lang="pt-BR" dirty="0"/>
              <a:t> e aplicar a isenção de imposto conforme disposto na Constituição Art. 150, VI, d.</a:t>
            </a:r>
          </a:p>
          <a:p>
            <a:r>
              <a:rPr lang="pt-BR" dirty="0"/>
              <a:t>Para o calculo do frete deve-se utilizar o WebService dos Correios (</a:t>
            </a:r>
            <a:r>
              <a:rPr lang="pt-BR" dirty="0" err="1"/>
              <a:t>Collection</a:t>
            </a:r>
            <a:r>
              <a:rPr lang="pt-BR" dirty="0"/>
              <a:t> do </a:t>
            </a:r>
            <a:r>
              <a:rPr lang="pt-BR" dirty="0" err="1"/>
              <a:t>Postman</a:t>
            </a:r>
            <a:r>
              <a:rPr lang="pt-BR" dirty="0"/>
              <a:t> de exemplo no repositório)</a:t>
            </a:r>
          </a:p>
          <a:p>
            <a:r>
              <a:rPr lang="pt-BR" dirty="0"/>
              <a:t>Ao final do checkout o cliente deverá receber um e-mail com a confirmação da compra</a:t>
            </a:r>
          </a:p>
        </p:txBody>
      </p:sp>
    </p:spTree>
    <p:extLst>
      <p:ext uri="{BB962C8B-B14F-4D97-AF65-F5344CB8AC3E}">
        <p14:creationId xmlns:p14="http://schemas.microsoft.com/office/powerpoint/2010/main" val="42035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30D4B1-AA01-4B1F-8235-C7C6D0F1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20249-BE8D-4F7C-9665-124B60B6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871" y="1325880"/>
            <a:ext cx="560442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Solução</a:t>
            </a:r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3354DFA6-6453-4DEA-B13E-C2A4D4570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585ADACC-B978-41CD-812C-38B46FD2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49823" cy="6858000"/>
          </a:xfrm>
          <a:custGeom>
            <a:avLst/>
            <a:gdLst>
              <a:gd name="connsiteX0" fmla="*/ 4205108 w 5549823"/>
              <a:gd name="connsiteY0" fmla="*/ 0 h 6858000"/>
              <a:gd name="connsiteX1" fmla="*/ 5548646 w 5549823"/>
              <a:gd name="connsiteY1" fmla="*/ 0 h 6858000"/>
              <a:gd name="connsiteX2" fmla="*/ 5523601 w 5549823"/>
              <a:gd name="connsiteY2" fmla="*/ 155676 h 6858000"/>
              <a:gd name="connsiteX3" fmla="*/ 5499732 w 5549823"/>
              <a:gd name="connsiteY3" fmla="*/ 310667 h 6858000"/>
              <a:gd name="connsiteX4" fmla="*/ 5476368 w 5549823"/>
              <a:gd name="connsiteY4" fmla="*/ 466344 h 6858000"/>
              <a:gd name="connsiteX5" fmla="*/ 5456365 w 5549823"/>
              <a:gd name="connsiteY5" fmla="*/ 622706 h 6858000"/>
              <a:gd name="connsiteX6" fmla="*/ 5436194 w 5549823"/>
              <a:gd name="connsiteY6" fmla="*/ 778383 h 6858000"/>
              <a:gd name="connsiteX7" fmla="*/ 5417368 w 5549823"/>
              <a:gd name="connsiteY7" fmla="*/ 934745 h 6858000"/>
              <a:gd name="connsiteX8" fmla="*/ 5401232 w 5549823"/>
              <a:gd name="connsiteY8" fmla="*/ 1089050 h 6858000"/>
              <a:gd name="connsiteX9" fmla="*/ 5385936 w 5549823"/>
              <a:gd name="connsiteY9" fmla="*/ 1245413 h 6858000"/>
              <a:gd name="connsiteX10" fmla="*/ 5371984 w 5549823"/>
              <a:gd name="connsiteY10" fmla="*/ 1401089 h 6858000"/>
              <a:gd name="connsiteX11" fmla="*/ 5359882 w 5549823"/>
              <a:gd name="connsiteY11" fmla="*/ 1554023 h 6858000"/>
              <a:gd name="connsiteX12" fmla="*/ 5347779 w 5549823"/>
              <a:gd name="connsiteY12" fmla="*/ 1709013 h 6858000"/>
              <a:gd name="connsiteX13" fmla="*/ 5337694 w 5549823"/>
              <a:gd name="connsiteY13" fmla="*/ 1861947 h 6858000"/>
              <a:gd name="connsiteX14" fmla="*/ 5329794 w 5549823"/>
              <a:gd name="connsiteY14" fmla="*/ 2014880 h 6858000"/>
              <a:gd name="connsiteX15" fmla="*/ 5321557 w 5549823"/>
              <a:gd name="connsiteY15" fmla="*/ 2167128 h 6858000"/>
              <a:gd name="connsiteX16" fmla="*/ 5314666 w 5549823"/>
              <a:gd name="connsiteY16" fmla="*/ 2318004 h 6858000"/>
              <a:gd name="connsiteX17" fmla="*/ 5309791 w 5549823"/>
              <a:gd name="connsiteY17" fmla="*/ 2467508 h 6858000"/>
              <a:gd name="connsiteX18" fmla="*/ 5305589 w 5549823"/>
              <a:gd name="connsiteY18" fmla="*/ 2617013 h 6858000"/>
              <a:gd name="connsiteX19" fmla="*/ 5301555 w 5549823"/>
              <a:gd name="connsiteY19" fmla="*/ 2765145 h 6858000"/>
              <a:gd name="connsiteX20" fmla="*/ 5299706 w 5549823"/>
              <a:gd name="connsiteY20" fmla="*/ 2911221 h 6858000"/>
              <a:gd name="connsiteX21" fmla="*/ 5297689 w 5549823"/>
              <a:gd name="connsiteY21" fmla="*/ 3057296 h 6858000"/>
              <a:gd name="connsiteX22" fmla="*/ 5296680 w 5549823"/>
              <a:gd name="connsiteY22" fmla="*/ 3201314 h 6858000"/>
              <a:gd name="connsiteX23" fmla="*/ 5297689 w 5549823"/>
              <a:gd name="connsiteY23" fmla="*/ 3343960 h 6858000"/>
              <a:gd name="connsiteX24" fmla="*/ 5297689 w 5549823"/>
              <a:gd name="connsiteY24" fmla="*/ 3485235 h 6858000"/>
              <a:gd name="connsiteX25" fmla="*/ 5299706 w 5549823"/>
              <a:gd name="connsiteY25" fmla="*/ 3625138 h 6858000"/>
              <a:gd name="connsiteX26" fmla="*/ 5302731 w 5549823"/>
              <a:gd name="connsiteY26" fmla="*/ 3762298 h 6858000"/>
              <a:gd name="connsiteX27" fmla="*/ 5305589 w 5549823"/>
              <a:gd name="connsiteY27" fmla="*/ 3898087 h 6858000"/>
              <a:gd name="connsiteX28" fmla="*/ 5308783 w 5549823"/>
              <a:gd name="connsiteY28" fmla="*/ 4031132 h 6858000"/>
              <a:gd name="connsiteX29" fmla="*/ 5313657 w 5549823"/>
              <a:gd name="connsiteY29" fmla="*/ 4163491 h 6858000"/>
              <a:gd name="connsiteX30" fmla="*/ 5318868 w 5549823"/>
              <a:gd name="connsiteY30" fmla="*/ 4293793 h 6858000"/>
              <a:gd name="connsiteX31" fmla="*/ 5323574 w 5549823"/>
              <a:gd name="connsiteY31" fmla="*/ 4421352 h 6858000"/>
              <a:gd name="connsiteX32" fmla="*/ 5336854 w 5549823"/>
              <a:gd name="connsiteY32" fmla="*/ 4670298 h 6858000"/>
              <a:gd name="connsiteX33" fmla="*/ 5350973 w 5549823"/>
              <a:gd name="connsiteY33" fmla="*/ 4908956 h 6858000"/>
              <a:gd name="connsiteX34" fmla="*/ 5365765 w 5549823"/>
              <a:gd name="connsiteY34" fmla="*/ 5138013 h 6858000"/>
              <a:gd name="connsiteX35" fmla="*/ 5382070 w 5549823"/>
              <a:gd name="connsiteY35" fmla="*/ 5354726 h 6858000"/>
              <a:gd name="connsiteX36" fmla="*/ 5399047 w 5549823"/>
              <a:gd name="connsiteY36" fmla="*/ 5561838 h 6858000"/>
              <a:gd name="connsiteX37" fmla="*/ 5417368 w 5549823"/>
              <a:gd name="connsiteY37" fmla="*/ 5753862 h 6858000"/>
              <a:gd name="connsiteX38" fmla="*/ 5435354 w 5549823"/>
              <a:gd name="connsiteY38" fmla="*/ 5934227 h 6858000"/>
              <a:gd name="connsiteX39" fmla="*/ 5453339 w 5549823"/>
              <a:gd name="connsiteY39" fmla="*/ 6100191 h 6858000"/>
              <a:gd name="connsiteX40" fmla="*/ 5470316 w 5549823"/>
              <a:gd name="connsiteY40" fmla="*/ 6252438 h 6858000"/>
              <a:gd name="connsiteX41" fmla="*/ 5486453 w 5549823"/>
              <a:gd name="connsiteY41" fmla="*/ 6387541 h 6858000"/>
              <a:gd name="connsiteX42" fmla="*/ 5501749 w 5549823"/>
              <a:gd name="connsiteY42" fmla="*/ 6509613 h 6858000"/>
              <a:gd name="connsiteX43" fmla="*/ 5514524 w 5549823"/>
              <a:gd name="connsiteY43" fmla="*/ 6612483 h 6858000"/>
              <a:gd name="connsiteX44" fmla="*/ 5526626 w 5549823"/>
              <a:gd name="connsiteY44" fmla="*/ 6698894 h 6858000"/>
              <a:gd name="connsiteX45" fmla="*/ 5543940 w 5549823"/>
              <a:gd name="connsiteY45" fmla="*/ 6817538 h 6858000"/>
              <a:gd name="connsiteX46" fmla="*/ 5549823 w 5549823"/>
              <a:gd name="connsiteY46" fmla="*/ 6858000 h 6858000"/>
              <a:gd name="connsiteX47" fmla="*/ 4644470 w 5549823"/>
              <a:gd name="connsiteY47" fmla="*/ 6858000 h 6858000"/>
              <a:gd name="connsiteX48" fmla="*/ 4644470 w 5549823"/>
              <a:gd name="connsiteY48" fmla="*/ 6858000 h 6858000"/>
              <a:gd name="connsiteX49" fmla="*/ 0 w 5549823"/>
              <a:gd name="connsiteY49" fmla="*/ 6858000 h 6858000"/>
              <a:gd name="connsiteX50" fmla="*/ 0 w 5549823"/>
              <a:gd name="connsiteY50" fmla="*/ 0 h 6858000"/>
              <a:gd name="connsiteX51" fmla="*/ 4205108 w 5549823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49823" h="6858000">
                <a:moveTo>
                  <a:pt x="4205108" y="0"/>
                </a:moveTo>
                <a:lnTo>
                  <a:pt x="5548646" y="0"/>
                </a:lnTo>
                <a:lnTo>
                  <a:pt x="5523601" y="155676"/>
                </a:lnTo>
                <a:lnTo>
                  <a:pt x="5499732" y="310667"/>
                </a:lnTo>
                <a:lnTo>
                  <a:pt x="5476368" y="466344"/>
                </a:lnTo>
                <a:lnTo>
                  <a:pt x="5456365" y="622706"/>
                </a:lnTo>
                <a:lnTo>
                  <a:pt x="5436194" y="778383"/>
                </a:lnTo>
                <a:lnTo>
                  <a:pt x="5417368" y="934745"/>
                </a:lnTo>
                <a:lnTo>
                  <a:pt x="5401232" y="1089050"/>
                </a:lnTo>
                <a:lnTo>
                  <a:pt x="5385936" y="1245413"/>
                </a:lnTo>
                <a:lnTo>
                  <a:pt x="5371984" y="1401089"/>
                </a:lnTo>
                <a:lnTo>
                  <a:pt x="5359882" y="1554023"/>
                </a:lnTo>
                <a:lnTo>
                  <a:pt x="5347779" y="1709013"/>
                </a:lnTo>
                <a:lnTo>
                  <a:pt x="5337694" y="1861947"/>
                </a:lnTo>
                <a:lnTo>
                  <a:pt x="5329794" y="2014880"/>
                </a:lnTo>
                <a:lnTo>
                  <a:pt x="5321557" y="2167128"/>
                </a:lnTo>
                <a:lnTo>
                  <a:pt x="5314666" y="2318004"/>
                </a:lnTo>
                <a:lnTo>
                  <a:pt x="5309791" y="2467508"/>
                </a:lnTo>
                <a:lnTo>
                  <a:pt x="5305589" y="2617013"/>
                </a:lnTo>
                <a:lnTo>
                  <a:pt x="5301555" y="2765145"/>
                </a:lnTo>
                <a:lnTo>
                  <a:pt x="5299706" y="2911221"/>
                </a:lnTo>
                <a:lnTo>
                  <a:pt x="5297689" y="3057296"/>
                </a:lnTo>
                <a:lnTo>
                  <a:pt x="5296680" y="3201314"/>
                </a:lnTo>
                <a:lnTo>
                  <a:pt x="5297689" y="3343960"/>
                </a:lnTo>
                <a:lnTo>
                  <a:pt x="5297689" y="3485235"/>
                </a:lnTo>
                <a:lnTo>
                  <a:pt x="5299706" y="3625138"/>
                </a:lnTo>
                <a:lnTo>
                  <a:pt x="5302731" y="3762298"/>
                </a:lnTo>
                <a:lnTo>
                  <a:pt x="5305589" y="3898087"/>
                </a:lnTo>
                <a:lnTo>
                  <a:pt x="5308783" y="4031132"/>
                </a:lnTo>
                <a:lnTo>
                  <a:pt x="5313657" y="4163491"/>
                </a:lnTo>
                <a:lnTo>
                  <a:pt x="5318868" y="4293793"/>
                </a:lnTo>
                <a:lnTo>
                  <a:pt x="5323574" y="4421352"/>
                </a:lnTo>
                <a:lnTo>
                  <a:pt x="5336854" y="4670298"/>
                </a:lnTo>
                <a:lnTo>
                  <a:pt x="5350973" y="4908956"/>
                </a:lnTo>
                <a:lnTo>
                  <a:pt x="5365765" y="5138013"/>
                </a:lnTo>
                <a:lnTo>
                  <a:pt x="5382070" y="5354726"/>
                </a:lnTo>
                <a:lnTo>
                  <a:pt x="5399047" y="5561838"/>
                </a:lnTo>
                <a:lnTo>
                  <a:pt x="5417368" y="5753862"/>
                </a:lnTo>
                <a:lnTo>
                  <a:pt x="5435354" y="5934227"/>
                </a:lnTo>
                <a:lnTo>
                  <a:pt x="5453339" y="6100191"/>
                </a:lnTo>
                <a:lnTo>
                  <a:pt x="5470316" y="6252438"/>
                </a:lnTo>
                <a:lnTo>
                  <a:pt x="5486453" y="6387541"/>
                </a:lnTo>
                <a:lnTo>
                  <a:pt x="5501749" y="6509613"/>
                </a:lnTo>
                <a:lnTo>
                  <a:pt x="5514524" y="6612483"/>
                </a:lnTo>
                <a:lnTo>
                  <a:pt x="5526626" y="6698894"/>
                </a:lnTo>
                <a:lnTo>
                  <a:pt x="5543940" y="6817538"/>
                </a:lnTo>
                <a:lnTo>
                  <a:pt x="5549823" y="6858000"/>
                </a:lnTo>
                <a:lnTo>
                  <a:pt x="4644470" y="6858000"/>
                </a:lnTo>
                <a:lnTo>
                  <a:pt x="4644470" y="6858000"/>
                </a:lnTo>
                <a:lnTo>
                  <a:pt x="0" y="6858000"/>
                </a:lnTo>
                <a:lnTo>
                  <a:pt x="0" y="0"/>
                </a:lnTo>
                <a:lnTo>
                  <a:pt x="42051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114C93-446E-4342-B0E4-565235060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7A684-87E6-45F9-A8E9-44BD3B4E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13B56-63F8-40CD-AF93-81CBCA086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388" y="73855"/>
            <a:ext cx="2861978" cy="67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1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2FA9-F583-4B79-B36D-FF702613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/>
              <a:t>Solução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D848-3DEA-4AF1-801F-271E7B92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pt-BR" dirty="0"/>
              <a:t>Utilizado o design </a:t>
            </a:r>
            <a:r>
              <a:rPr lang="pt-BR" dirty="0" err="1"/>
              <a:t>Strategy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para realizar uma mesma operação de diferentes maneiras.</a:t>
            </a:r>
          </a:p>
          <a:p>
            <a:pPr marL="0" indent="0">
              <a:buNone/>
            </a:pPr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	Regra de desconto;</a:t>
            </a:r>
          </a:p>
          <a:p>
            <a:pPr marL="0" indent="0">
              <a:buNone/>
            </a:pPr>
            <a:r>
              <a:rPr lang="pt-BR" dirty="0"/>
              <a:t>	Regra de imposto;</a:t>
            </a:r>
          </a:p>
          <a:p>
            <a:pPr marL="0" indent="0">
              <a:buNone/>
            </a:pPr>
            <a:r>
              <a:rPr lang="pt-BR" dirty="0"/>
              <a:t>	Regra de frete;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C7EBE-3CF6-4A02-87E5-64D7643C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3245783"/>
            <a:ext cx="2724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6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3508-1A4B-4865-B8A6-152F5CED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79FA-2412-4BB0-8601-D371804D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pt-BR" dirty="0"/>
              <a:t>Utilizado o </a:t>
            </a:r>
            <a:r>
              <a:rPr lang="pt-BR" dirty="0" err="1"/>
              <a:t>Builder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 com para que o código ficasse mais limpo, com maior clareza e intuitivo.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C72BB-F38B-449C-8440-6FF57D9D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13" y="3460094"/>
            <a:ext cx="1809750" cy="1381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571C4-D85A-4598-9B33-3E7EAFF6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57" y="3245781"/>
            <a:ext cx="43148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E9E7-0BBE-4E38-A4D9-DD6A3F2C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138E-B3A7-417F-B6EE-D60777C1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o </a:t>
            </a:r>
            <a:r>
              <a:rPr lang="pt-BR" dirty="0" err="1"/>
              <a:t>Facade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para centralizar e simplificar o acesso as funcionalidades/regras;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D6B65-3368-4A12-B438-C2C94F31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388" y="4382644"/>
            <a:ext cx="2428875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A9242-BA5F-4CBD-8612-6284480A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2913770"/>
            <a:ext cx="4200208" cy="31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3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4900-8654-456C-B4A6-5F67F417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/>
              <a:t>Solução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FDC1-C226-4EAB-886B-8B3A8A3B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pt-BR" dirty="0"/>
              <a:t>Utilizado </a:t>
            </a:r>
            <a:r>
              <a:rPr lang="pt-BR" dirty="0" err="1"/>
              <a:t>JUnit</a:t>
            </a:r>
            <a:r>
              <a:rPr lang="pt-BR" dirty="0"/>
              <a:t> baseado nos serviços utilizados.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E0D95-572A-4DB2-84C5-0C57F353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22151"/>
            <a:ext cx="3215470" cy="22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8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93A29C-083E-4A7C-A34A-20FDDFBBC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07087" y="160940"/>
            <a:ext cx="3317852" cy="4545005"/>
          </a:xfrm>
          <a:prstGeom prst="rect">
            <a:avLst/>
          </a:prstGeom>
          <a:effectLst/>
        </p:spPr>
      </p:pic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513CB-8D1F-4A82-9E54-7EC24BE7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Exemplo de Aplicação</a:t>
            </a:r>
            <a:br>
              <a:rPr lang="en-US" sz="2600"/>
            </a:br>
            <a:endParaRPr lang="en-US" sz="2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0B86A-1EC0-46F7-B103-139B83E99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836" y="925034"/>
            <a:ext cx="3317851" cy="27591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5708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450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Amazônia R.C, Inc</vt:lpstr>
      <vt:lpstr>Case</vt:lpstr>
      <vt:lpstr>Case</vt:lpstr>
      <vt:lpstr>Solução</vt:lpstr>
      <vt:lpstr>Solução</vt:lpstr>
      <vt:lpstr>Solução</vt:lpstr>
      <vt:lpstr>Solução</vt:lpstr>
      <vt:lpstr>Solução</vt:lpstr>
      <vt:lpstr>Exemplo de Aplicação 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Amâzonia R.C, Inc</dc:title>
  <dc:creator>Silva, Yuri Fernando</dc:creator>
  <cp:lastModifiedBy>Silva, Yuri Fernando</cp:lastModifiedBy>
  <cp:revision>5</cp:revision>
  <dcterms:created xsi:type="dcterms:W3CDTF">2019-12-02T20:18:20Z</dcterms:created>
  <dcterms:modified xsi:type="dcterms:W3CDTF">2019-12-04T15:35:18Z</dcterms:modified>
</cp:coreProperties>
</file>