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399288" cy="43200638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DDFFA-0FD5-4110-91F5-9CDA7302AE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D2F1B-4CEF-4BA6-8107-988E729CF2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34972-8779-4C6E-98F3-250F9CEF65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14782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21336840" y="1010880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6196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14782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21336840" y="23196240"/>
            <a:ext cx="938880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11ABCA-3EC2-4B38-8A75-D2730AAAB0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EBCB3A-7FB9-41CC-AF48-F6BDC7513B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2915892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4D969D-7ECE-4D9C-942A-5BAF997F75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611197-CA31-44AD-9048-6A7448135B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EE7F7-A038-4213-91C7-D2828065ED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619640" y="1723680"/>
            <a:ext cx="29158920" cy="3344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A41A60-CE61-4CB2-BA90-7C00DAA0C8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A8248B-7371-47A1-9538-043DBFF788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250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6560720" y="2319624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D3DFC8-01E4-446C-8506-9B9242D8D6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619640" y="1723680"/>
            <a:ext cx="29158920" cy="72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61964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6560720" y="10108800"/>
            <a:ext cx="1422936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619640" y="23196240"/>
            <a:ext cx="29158920" cy="119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ECBE5C-30BE-4F69-8E06-BB1A47B24E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4680" y="41698440"/>
            <a:ext cx="32376960" cy="1501920"/>
          </a:xfrm>
          <a:custGeom>
            <a:avLst/>
            <a:gdLst>
              <a:gd name="textAreaLeft" fmla="*/ 0 w 32376960"/>
              <a:gd name="textAreaRight" fmla="*/ 32377320 w 32376960"/>
              <a:gd name="textAreaTop" fmla="*/ 0 h 1501920"/>
              <a:gd name="textAreaBottom" fmla="*/ 1502280 h 1501920"/>
            </a:gdLst>
            <a:ahLst/>
            <a:rect l="textAreaLeft" t="textAreaTop" r="textAreaRight" b="textAreaBottom"/>
            <a:pathLst>
              <a:path w="15077440" h="699134">
                <a:moveTo>
                  <a:pt x="0" y="699036"/>
                </a:moveTo>
                <a:lnTo>
                  <a:pt x="0" y="0"/>
                </a:lnTo>
                <a:lnTo>
                  <a:pt x="15077319" y="0"/>
                </a:lnTo>
                <a:lnTo>
                  <a:pt x="15077319" y="699036"/>
                </a:lnTo>
                <a:lnTo>
                  <a:pt x="0" y="699036"/>
                </a:lnTo>
                <a:close/>
              </a:path>
            </a:pathLst>
          </a:custGeom>
          <a:solidFill>
            <a:srgbClr val="4e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30600360" y="41447160"/>
            <a:ext cx="186480" cy="9360"/>
          </a:xfrm>
          <a:custGeom>
            <a:avLst/>
            <a:gdLst>
              <a:gd name="textAreaLeft" fmla="*/ 0 w 186480"/>
              <a:gd name="textAreaRight" fmla="*/ 186840 w 186480"/>
              <a:gd name="textAreaTop" fmla="*/ 0 h 9360"/>
              <a:gd name="textAreaBottom" fmla="*/ 9720 h 9360"/>
            </a:gdLst>
            <a:ahLst/>
            <a:rect l="textAreaLeft" t="textAreaTop" r="textAreaRight" b="textAreaBottom"/>
            <a:pathLst>
              <a:path w="86994" h="4444">
                <a:moveTo>
                  <a:pt x="86407" y="0"/>
                </a:moveTo>
                <a:lnTo>
                  <a:pt x="0" y="4216"/>
                </a:lnTo>
              </a:path>
            </a:pathLst>
          </a:custGeom>
          <a:noFill/>
          <a:ln w="4432">
            <a:solidFill>
              <a:srgbClr val="4e81b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>
            <a:off x="11015640" y="40176720"/>
            <a:ext cx="1036728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>
          <a:xfrm>
            <a:off x="1620000" y="40176720"/>
            <a:ext cx="74516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defRPr b="0" lang="en-US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b2b2b2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23327640" y="40176720"/>
            <a:ext cx="7451640" cy="2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400" spc="-1" strike="noStrike">
                <a:solidFill>
                  <a:srgbClr val="b2b2b2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E852FE-CFE0-4520-8298-CF3944CE9D10}" type="slidenum">
              <a:rPr b="0" lang="pt-BR" sz="1400" spc="-1" strike="noStrike">
                <a:solidFill>
                  <a:srgbClr val="b2b2b2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mailto:aluno@gmail.com" TargetMode="External"/><Relationship Id="rId3" Type="http://schemas.openxmlformats.org/officeDocument/2006/relationships/hyperlink" Target="mailto:aluni@gmail.com" TargetMode="External"/><Relationship Id="rId4" Type="http://schemas.openxmlformats.org/officeDocument/2006/relationships/hyperlink" Target="mailto:aluno@gmail.com" TargetMode="External"/><Relationship Id="rId5" Type="http://schemas.openxmlformats.org/officeDocument/2006/relationships/hyperlink" Target="mailto:aluno@gmail.com" TargetMode="External"/><Relationship Id="rId6" Type="http://schemas.openxmlformats.org/officeDocument/2006/relationships/hyperlink" Target="mailto:professor@ifsp.edu.br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3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3"/>
          <p:cNvSpPr/>
          <p:nvPr/>
        </p:nvSpPr>
        <p:spPr>
          <a:xfrm>
            <a:off x="8517960" y="6746760"/>
            <a:ext cx="23868360" cy="344520"/>
          </a:xfrm>
          <a:custGeom>
            <a:avLst/>
            <a:gdLst>
              <a:gd name="textAreaLeft" fmla="*/ 0 w 23868360"/>
              <a:gd name="textAreaRight" fmla="*/ 23868720 w 23868360"/>
              <a:gd name="textAreaTop" fmla="*/ 0 h 344520"/>
              <a:gd name="textAreaBottom" fmla="*/ 344880 h 344520"/>
            </a:gdLst>
            <a:ahLst/>
            <a:rect l="textAreaLeft" t="textAreaTop" r="textAreaRight" b="textAreaBottom"/>
            <a:pathLst>
              <a:path w="11115040" h="160654">
                <a:moveTo>
                  <a:pt x="11114748" y="160046"/>
                </a:moveTo>
                <a:lnTo>
                  <a:pt x="0" y="160046"/>
                </a:lnTo>
                <a:lnTo>
                  <a:pt x="0" y="0"/>
                </a:lnTo>
                <a:lnTo>
                  <a:pt x="11114748" y="0"/>
                </a:lnTo>
                <a:lnTo>
                  <a:pt x="11114748" y="160046"/>
                </a:lnTo>
                <a:close/>
              </a:path>
            </a:pathLst>
          </a:cu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ffffff"/>
              </a:solidFill>
              <a:highlight>
                <a:srgbClr val="094374"/>
              </a:highlight>
              <a:latin typeface="Arial"/>
            </a:endParaRPr>
          </a:p>
        </p:txBody>
      </p:sp>
      <p:pic>
        <p:nvPicPr>
          <p:cNvPr id="42" name="object 4" descr=""/>
          <p:cNvPicPr/>
          <p:nvPr/>
        </p:nvPicPr>
        <p:blipFill>
          <a:blip r:embed="rId1"/>
          <a:stretch/>
        </p:blipFill>
        <p:spPr>
          <a:xfrm>
            <a:off x="1029960" y="748440"/>
            <a:ext cx="7291080" cy="7157880"/>
          </a:xfrm>
          <a:prstGeom prst="rect">
            <a:avLst/>
          </a:prstGeom>
          <a:ln w="0">
            <a:noFill/>
          </a:ln>
        </p:spPr>
      </p:pic>
      <p:sp>
        <p:nvSpPr>
          <p:cNvPr id="43" name="object 5"/>
          <p:cNvSpPr/>
          <p:nvPr/>
        </p:nvSpPr>
        <p:spPr>
          <a:xfrm>
            <a:off x="1452960" y="8251200"/>
            <a:ext cx="13679640" cy="90432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118"/>
              </a:lnSpc>
            </a:pPr>
            <a:r>
              <a:rPr b="0" lang="pt-BR" sz="6020" spc="-301" strike="noStrike">
                <a:solidFill>
                  <a:srgbClr val="ffffff"/>
                </a:solidFill>
                <a:latin typeface="Arial Black"/>
              </a:rPr>
              <a:t>INTRODUÇÃO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object 6"/>
          <p:cNvSpPr/>
          <p:nvPr/>
        </p:nvSpPr>
        <p:spPr>
          <a:xfrm>
            <a:off x="1452960" y="18313200"/>
            <a:ext cx="13679640" cy="90432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118"/>
              </a:lnSpc>
            </a:pPr>
            <a:r>
              <a:rPr b="0" lang="pt-BR" sz="6020" spc="-290" strike="noStrike">
                <a:solidFill>
                  <a:srgbClr val="ffffff"/>
                </a:solidFill>
                <a:latin typeface="Arial Black"/>
              </a:rPr>
              <a:t>OBJETIVOS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object 7"/>
          <p:cNvSpPr/>
          <p:nvPr/>
        </p:nvSpPr>
        <p:spPr>
          <a:xfrm>
            <a:off x="1376640" y="23793480"/>
            <a:ext cx="13679640" cy="91404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194"/>
              </a:lnSpc>
            </a:pPr>
            <a:r>
              <a:rPr b="0" lang="pt-BR" sz="6020" spc="-279" strike="noStrike">
                <a:solidFill>
                  <a:srgbClr val="ffffff"/>
                </a:solidFill>
                <a:latin typeface="Arial Black"/>
              </a:rPr>
              <a:t>METODOLOGIA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object 10"/>
          <p:cNvSpPr/>
          <p:nvPr/>
        </p:nvSpPr>
        <p:spPr>
          <a:xfrm>
            <a:off x="17418960" y="8251200"/>
            <a:ext cx="13679640" cy="90432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118"/>
              </a:lnSpc>
            </a:pPr>
            <a:r>
              <a:rPr b="0" lang="pt-BR" sz="6020" spc="-474" strike="noStrike">
                <a:solidFill>
                  <a:srgbClr val="ffffff"/>
                </a:solidFill>
                <a:latin typeface="Arial Black"/>
              </a:rPr>
              <a:t>RESULTADOS</a:t>
            </a:r>
            <a:r>
              <a:rPr b="0" lang="pt-BR" sz="6020" spc="-259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pt-BR" sz="6020" spc="-409" strike="noStrike">
                <a:solidFill>
                  <a:srgbClr val="ffffff"/>
                </a:solidFill>
                <a:latin typeface="Arial Black"/>
              </a:rPr>
              <a:t>E</a:t>
            </a:r>
            <a:r>
              <a:rPr b="0" lang="pt-BR" sz="6020" spc="-245" strike="noStrike">
                <a:solidFill>
                  <a:srgbClr val="ffffff"/>
                </a:solidFill>
                <a:latin typeface="Arial Black"/>
              </a:rPr>
              <a:t> </a:t>
            </a:r>
            <a:r>
              <a:rPr b="0" lang="pt-BR" sz="6020" spc="-205" strike="noStrike">
                <a:solidFill>
                  <a:srgbClr val="ffffff"/>
                </a:solidFill>
                <a:latin typeface="Arial Black"/>
              </a:rPr>
              <a:t>DISCUSSÕES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object 11"/>
          <p:cNvSpPr/>
          <p:nvPr/>
        </p:nvSpPr>
        <p:spPr>
          <a:xfrm>
            <a:off x="17607240" y="35767440"/>
            <a:ext cx="13679640" cy="93240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00" bIns="0" anchor="t">
            <a:spAutoFit/>
          </a:bodyPr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b="0" lang="pt-BR" sz="6020" spc="-245" strike="noStrike">
                <a:solidFill>
                  <a:srgbClr val="ffffff"/>
                </a:solidFill>
                <a:latin typeface="Arial Black"/>
              </a:rPr>
              <a:t>REFERÊNCIAS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object 12"/>
          <p:cNvSpPr/>
          <p:nvPr/>
        </p:nvSpPr>
        <p:spPr>
          <a:xfrm>
            <a:off x="17530920" y="31449960"/>
            <a:ext cx="13679640" cy="904320"/>
          </a:xfrm>
          <a:prstGeom prst="rect">
            <a:avLst/>
          </a:prstGeom>
          <a:solidFill>
            <a:srgbClr val="09437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118"/>
              </a:lnSpc>
            </a:pPr>
            <a:r>
              <a:rPr b="0" lang="pt-BR" sz="6020" spc="-225" strike="noStrike">
                <a:solidFill>
                  <a:srgbClr val="ffffff"/>
                </a:solidFill>
                <a:latin typeface="Arial Black"/>
              </a:rPr>
              <a:t>CONCLUSÃO</a:t>
            </a:r>
            <a:endParaRPr b="0" lang="pt-BR" sz="602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object 15"/>
          <p:cNvSpPr/>
          <p:nvPr/>
        </p:nvSpPr>
        <p:spPr>
          <a:xfrm>
            <a:off x="8565120" y="438480"/>
            <a:ext cx="16092360" cy="30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27360" indent="253800" algn="ctr">
              <a:lnSpc>
                <a:spcPct val="100000"/>
              </a:lnSpc>
              <a:spcBef>
                <a:spcPts val="215"/>
              </a:spcBef>
              <a:tabLst>
                <a:tab algn="l" pos="0"/>
              </a:tabLst>
            </a:pPr>
            <a:r>
              <a:rPr b="0" lang="pt-BR" sz="7190" spc="-517" strike="noStrike">
                <a:solidFill>
                  <a:srgbClr val="000000"/>
                </a:solidFill>
                <a:latin typeface="Arial Black"/>
              </a:rPr>
              <a:t>LOREM</a:t>
            </a:r>
            <a:r>
              <a:rPr b="0" lang="pt-BR" sz="7190" spc="-378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667" strike="noStrike">
                <a:solidFill>
                  <a:srgbClr val="000000"/>
                </a:solidFill>
                <a:latin typeface="Arial Black"/>
              </a:rPr>
              <a:t>IPSUM</a:t>
            </a:r>
            <a:r>
              <a:rPr b="0" lang="pt-BR" sz="7190" spc="-344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429" strike="noStrike">
                <a:solidFill>
                  <a:srgbClr val="000000"/>
                </a:solidFill>
                <a:latin typeface="Arial Black"/>
              </a:rPr>
              <a:t>DOLOR</a:t>
            </a:r>
            <a:r>
              <a:rPr b="0" lang="pt-BR" sz="7190" spc="-355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687" strike="noStrike">
                <a:solidFill>
                  <a:srgbClr val="000000"/>
                </a:solidFill>
                <a:latin typeface="Arial Black"/>
              </a:rPr>
              <a:t>SIT</a:t>
            </a:r>
            <a:r>
              <a:rPr b="0" lang="pt-BR" sz="7190" spc="-344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667" strike="noStrike">
                <a:solidFill>
                  <a:srgbClr val="000000"/>
                </a:solidFill>
                <a:latin typeface="Arial Black"/>
              </a:rPr>
              <a:t>AMET </a:t>
            </a:r>
            <a:r>
              <a:rPr b="0" lang="pt-BR" sz="7190" spc="-571" strike="noStrike">
                <a:solidFill>
                  <a:srgbClr val="000000"/>
                </a:solidFill>
                <a:latin typeface="Arial Black"/>
              </a:rPr>
              <a:t>CONSECTETUR</a:t>
            </a:r>
            <a:r>
              <a:rPr b="0" lang="pt-BR" sz="7190" spc="-259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591" strike="noStrike">
                <a:solidFill>
                  <a:srgbClr val="000000"/>
                </a:solidFill>
                <a:latin typeface="Arial Black"/>
              </a:rPr>
              <a:t>ADIPISCING</a:t>
            </a:r>
            <a:r>
              <a:rPr b="0" lang="pt-BR" sz="7190" spc="-27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7190" spc="-676" strike="noStrike">
                <a:solidFill>
                  <a:srgbClr val="000000"/>
                </a:solidFill>
                <a:latin typeface="Arial Black"/>
              </a:rPr>
              <a:t>ELIT</a:t>
            </a:r>
            <a:endParaRPr b="0" lang="pt-BR" sz="7190" spc="-1" strike="noStrike">
              <a:solidFill>
                <a:srgbClr val="000000"/>
              </a:solidFill>
              <a:latin typeface="Arial"/>
            </a:endParaRPr>
          </a:p>
          <a:p>
            <a:pPr marL="428040" indent="253800" algn="ctr">
              <a:lnSpc>
                <a:spcPct val="100000"/>
              </a:lnSpc>
              <a:spcBef>
                <a:spcPts val="1514"/>
              </a:spcBef>
              <a:tabLst>
                <a:tab algn="l" pos="0"/>
              </a:tabLst>
            </a:pPr>
            <a:r>
              <a:rPr b="0" lang="pt-BR" sz="4290" spc="-279" strike="noStrike">
                <a:solidFill>
                  <a:srgbClr val="000000"/>
                </a:solidFill>
                <a:latin typeface="Arial Black"/>
              </a:rPr>
              <a:t>Aluno¹,</a:t>
            </a:r>
            <a:r>
              <a:rPr b="0" lang="pt-BR" sz="4290" spc="-162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270" strike="noStrike">
                <a:solidFill>
                  <a:srgbClr val="000000"/>
                </a:solidFill>
                <a:latin typeface="Arial Black"/>
              </a:rPr>
              <a:t>Aluno</a:t>
            </a:r>
            <a:r>
              <a:rPr b="0" lang="pt-BR" sz="4290" spc="-162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279" strike="noStrike">
                <a:solidFill>
                  <a:srgbClr val="000000"/>
                </a:solidFill>
                <a:latin typeface="Arial Black"/>
              </a:rPr>
              <a:t>²,</a:t>
            </a:r>
            <a:r>
              <a:rPr b="0" lang="pt-BR" sz="4290" spc="-15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279" strike="noStrike">
                <a:solidFill>
                  <a:srgbClr val="000000"/>
                </a:solidFill>
                <a:latin typeface="Arial Black"/>
              </a:rPr>
              <a:t>Aluno³,</a:t>
            </a:r>
            <a:r>
              <a:rPr b="0" lang="pt-BR" sz="4290" spc="-162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259" strike="noStrike">
                <a:solidFill>
                  <a:srgbClr val="000000"/>
                </a:solidFill>
                <a:latin typeface="Arial Black"/>
              </a:rPr>
              <a:t>Aluno⁴,</a:t>
            </a:r>
            <a:r>
              <a:rPr b="0" lang="pt-BR" sz="4290" spc="-162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290" strike="noStrike">
                <a:solidFill>
                  <a:srgbClr val="000000"/>
                </a:solidFill>
                <a:latin typeface="Arial Black"/>
              </a:rPr>
              <a:t>Professor⁵</a:t>
            </a:r>
            <a:r>
              <a:rPr b="0" lang="pt-BR" sz="4290" spc="-15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4290" spc="-162" strike="noStrike">
                <a:solidFill>
                  <a:srgbClr val="000000"/>
                </a:solidFill>
                <a:latin typeface="Arial Black"/>
              </a:rPr>
              <a:t>(orientador)</a:t>
            </a:r>
            <a:endParaRPr b="0" lang="pt-BR" sz="429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object 16"/>
          <p:cNvSpPr/>
          <p:nvPr/>
        </p:nvSpPr>
        <p:spPr>
          <a:xfrm>
            <a:off x="9180000" y="3946680"/>
            <a:ext cx="15120000" cy="22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4480" bIns="0" anchor="t">
            <a:spAutoFit/>
          </a:bodyPr>
          <a:p>
            <a:pPr algn="ctr">
              <a:lnSpc>
                <a:spcPts val="3467"/>
              </a:lnSpc>
              <a:spcBef>
                <a:spcPts val="193"/>
              </a:spcBef>
            </a:pP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¹Instituto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Federal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90" strike="noStrike">
                <a:solidFill>
                  <a:srgbClr val="000000"/>
                </a:solidFill>
                <a:latin typeface="Arial Black"/>
              </a:rPr>
              <a:t>de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São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Paulo,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Matão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,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6" strike="noStrike">
                <a:solidFill>
                  <a:srgbClr val="000000"/>
                </a:solidFill>
                <a:latin typeface="Arial Black"/>
              </a:rPr>
              <a:t>Brasil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1" strike="noStrike">
                <a:solidFill>
                  <a:srgbClr val="000000"/>
                </a:solidFill>
                <a:latin typeface="Arial Black"/>
              </a:rPr>
              <a:t>-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" strike="noStrike" u="sng">
                <a:solidFill>
                  <a:srgbClr val="000000"/>
                </a:solidFill>
                <a:uFillTx/>
                <a:latin typeface="Arial Black"/>
                <a:hlinkClick r:id="rId2"/>
              </a:rPr>
              <a:t>aluno@gmail.com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447"/>
              </a:lnSpc>
            </a:pP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²Instituto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Federal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90" strike="noStrike">
                <a:solidFill>
                  <a:srgbClr val="000000"/>
                </a:solidFill>
                <a:latin typeface="Arial Black"/>
              </a:rPr>
              <a:t>de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São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Paulo,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Matão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,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6" strike="noStrike">
                <a:solidFill>
                  <a:srgbClr val="000000"/>
                </a:solidFill>
                <a:latin typeface="Arial Black"/>
              </a:rPr>
              <a:t>Brasil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1" strike="noStrike">
                <a:solidFill>
                  <a:srgbClr val="000000"/>
                </a:solidFill>
                <a:latin typeface="Arial Black"/>
              </a:rPr>
              <a:t>-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" strike="noStrike" u="sng">
                <a:solidFill>
                  <a:srgbClr val="000000"/>
                </a:solidFill>
                <a:uFillTx/>
                <a:latin typeface="Arial Black"/>
                <a:hlinkClick r:id="rId3"/>
              </a:rPr>
              <a:t>aluni@gmail.com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447"/>
              </a:lnSpc>
            </a:pP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³Instituto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Federal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90" strike="noStrike">
                <a:solidFill>
                  <a:srgbClr val="000000"/>
                </a:solidFill>
                <a:latin typeface="Arial Black"/>
              </a:rPr>
              <a:t>de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São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Paulo,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Matão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,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6" strike="noStrike">
                <a:solidFill>
                  <a:srgbClr val="000000"/>
                </a:solidFill>
                <a:latin typeface="Arial Black"/>
              </a:rPr>
              <a:t>Brasil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1" strike="noStrike">
                <a:solidFill>
                  <a:srgbClr val="000000"/>
                </a:solidFill>
                <a:latin typeface="Arial Black"/>
              </a:rPr>
              <a:t>-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" strike="noStrike" u="sng">
                <a:solidFill>
                  <a:srgbClr val="000000"/>
                </a:solidFill>
                <a:uFillTx/>
                <a:latin typeface="Arial Black"/>
                <a:hlinkClick r:id="rId4"/>
              </a:rPr>
              <a:t>aluno@gmail.com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447"/>
              </a:lnSpc>
            </a:pP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³Instituto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Federal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90" strike="noStrike">
                <a:solidFill>
                  <a:srgbClr val="000000"/>
                </a:solidFill>
                <a:latin typeface="Arial Black"/>
              </a:rPr>
              <a:t>de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São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Paulo,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Matão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,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6" strike="noStrike">
                <a:solidFill>
                  <a:srgbClr val="000000"/>
                </a:solidFill>
                <a:latin typeface="Arial Black"/>
              </a:rPr>
              <a:t>Brasil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1" strike="noStrike">
                <a:solidFill>
                  <a:srgbClr val="000000"/>
                </a:solidFill>
                <a:latin typeface="Arial Black"/>
              </a:rPr>
              <a:t>-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" strike="noStrike" u="sng">
                <a:solidFill>
                  <a:srgbClr val="000000"/>
                </a:solidFill>
                <a:uFillTx/>
                <a:latin typeface="Arial Black"/>
                <a:hlinkClick r:id="rId5"/>
              </a:rPr>
              <a:t>aluno@gmail.com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3467"/>
              </a:lnSpc>
            </a:pP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⁵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Instituto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Federal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90" strike="noStrike">
                <a:solidFill>
                  <a:srgbClr val="000000"/>
                </a:solidFill>
                <a:latin typeface="Arial Black"/>
              </a:rPr>
              <a:t>de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70" strike="noStrike">
                <a:solidFill>
                  <a:srgbClr val="000000"/>
                </a:solidFill>
                <a:latin typeface="Arial Black"/>
              </a:rPr>
              <a:t>São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Paulo,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Matão</a:t>
            </a:r>
            <a:r>
              <a:rPr b="0" lang="pt-BR" sz="2900" spc="-225" strike="noStrike">
                <a:solidFill>
                  <a:srgbClr val="000000"/>
                </a:solidFill>
                <a:latin typeface="Arial Black"/>
              </a:rPr>
              <a:t>,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216" strike="noStrike">
                <a:solidFill>
                  <a:srgbClr val="000000"/>
                </a:solidFill>
                <a:latin typeface="Arial Black"/>
              </a:rPr>
              <a:t>Brasil</a:t>
            </a:r>
            <a:r>
              <a:rPr b="0" lang="pt-BR" sz="2900" spc="-131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137" strike="noStrike">
                <a:solidFill>
                  <a:srgbClr val="000000"/>
                </a:solidFill>
                <a:latin typeface="Arial Black"/>
              </a:rPr>
              <a:t>–</a:t>
            </a:r>
            <a:r>
              <a:rPr b="0" lang="pt-BR" sz="2900" spc="-140" strike="noStrike">
                <a:solidFill>
                  <a:srgbClr val="000000"/>
                </a:solidFill>
                <a:latin typeface="Arial Black"/>
              </a:rPr>
              <a:t> </a:t>
            </a:r>
            <a:r>
              <a:rPr b="0" lang="pt-BR" sz="2900" spc="-109" strike="noStrike" u="sng">
                <a:solidFill>
                  <a:srgbClr val="000000"/>
                </a:solidFill>
                <a:uFillTx/>
                <a:latin typeface="Arial Black"/>
                <a:hlinkClick r:id="rId6"/>
              </a:rPr>
              <a:t>professor@ifsp.edu.br</a:t>
            </a:r>
            <a:endParaRPr b="0" lang="pt-BR" sz="2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object 17"/>
          <p:cNvSpPr/>
          <p:nvPr/>
        </p:nvSpPr>
        <p:spPr>
          <a:xfrm>
            <a:off x="1121040" y="9843480"/>
            <a:ext cx="1432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 possível, evite texto em excesso. 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Imagem 28" descr="Uma imagem contendo Texto&#10;&#10;O conteúdo gerado por IA pode estar incorreto."/>
          <p:cNvPicPr/>
          <p:nvPr/>
        </p:nvPicPr>
        <p:blipFill>
          <a:blip r:embed="rId7"/>
          <a:stretch/>
        </p:blipFill>
        <p:spPr>
          <a:xfrm>
            <a:off x="25744320" y="-233640"/>
            <a:ext cx="5325480" cy="6707520"/>
          </a:xfrm>
          <a:prstGeom prst="rect">
            <a:avLst/>
          </a:prstGeom>
          <a:ln w="0">
            <a:noFill/>
          </a:ln>
        </p:spPr>
      </p:pic>
      <p:pic>
        <p:nvPicPr>
          <p:cNvPr id="53" name="Imagem 33" descr="Interface gráfica do usuário, Texto&#10;&#10;O conteúdo gerado por IA pode estar incorreto."/>
          <p:cNvPicPr/>
          <p:nvPr/>
        </p:nvPicPr>
        <p:blipFill>
          <a:blip r:embed="rId8"/>
          <a:stretch/>
        </p:blipFill>
        <p:spPr>
          <a:xfrm>
            <a:off x="5226840" y="894600"/>
            <a:ext cx="2718360" cy="745920"/>
          </a:xfrm>
          <a:prstGeom prst="rect">
            <a:avLst/>
          </a:prstGeom>
          <a:ln w="0">
            <a:noFill/>
          </a:ln>
        </p:spPr>
      </p:pic>
      <p:sp>
        <p:nvSpPr>
          <p:cNvPr id="54" name="Retângulo 34"/>
          <p:cNvSpPr/>
          <p:nvPr/>
        </p:nvSpPr>
        <p:spPr>
          <a:xfrm>
            <a:off x="0" y="40818240"/>
            <a:ext cx="32386320" cy="2415240"/>
          </a:xfrm>
          <a:prstGeom prst="rect">
            <a:avLst/>
          </a:prstGeom>
          <a:solidFill>
            <a:srgbClr val="094374"/>
          </a:solidFill>
          <a:ln>
            <a:solidFill>
              <a:srgbClr val="223852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5" name="Imagem 36" descr="Texto&#10;&#10;O conteúdo gerado por IA pode estar incorreto."/>
          <p:cNvPicPr/>
          <p:nvPr/>
        </p:nvPicPr>
        <p:blipFill>
          <a:blip r:embed="rId9"/>
          <a:stretch/>
        </p:blipFill>
        <p:spPr>
          <a:xfrm>
            <a:off x="13989960" y="41115240"/>
            <a:ext cx="4458240" cy="1896840"/>
          </a:xfrm>
          <a:prstGeom prst="rect">
            <a:avLst/>
          </a:prstGeom>
          <a:ln w="0">
            <a:noFill/>
          </a:ln>
        </p:spPr>
      </p:pic>
      <p:pic>
        <p:nvPicPr>
          <p:cNvPr id="56" name="Imagem 26" descr=""/>
          <p:cNvPicPr/>
          <p:nvPr/>
        </p:nvPicPr>
        <p:blipFill>
          <a:blip r:embed="rId10"/>
          <a:srcRect l="51205" t="6522" r="20882" b="9633"/>
          <a:stretch/>
        </p:blipFill>
        <p:spPr>
          <a:xfrm>
            <a:off x="22429080" y="41017320"/>
            <a:ext cx="7626240" cy="2037240"/>
          </a:xfrm>
          <a:prstGeom prst="rect">
            <a:avLst/>
          </a:prstGeom>
          <a:ln w="0">
            <a:noFill/>
          </a:ln>
        </p:spPr>
      </p:pic>
      <p:sp>
        <p:nvSpPr>
          <p:cNvPr id="57" name="object 17"/>
          <p:cNvSpPr/>
          <p:nvPr/>
        </p:nvSpPr>
        <p:spPr>
          <a:xfrm>
            <a:off x="1121040" y="19646280"/>
            <a:ext cx="1432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 possível, evite texto em excesso. 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bject 17"/>
          <p:cNvSpPr/>
          <p:nvPr/>
        </p:nvSpPr>
        <p:spPr>
          <a:xfrm>
            <a:off x="1121040" y="25429320"/>
            <a:ext cx="14326200" cy="11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 possível, evite texto em excesso. Prefira fluxogramas, esquemas, figuras.. 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object 17"/>
          <p:cNvSpPr/>
          <p:nvPr/>
        </p:nvSpPr>
        <p:spPr>
          <a:xfrm>
            <a:off x="16951320" y="37260000"/>
            <a:ext cx="1449684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Seguir as normas ABNT. 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object 17"/>
          <p:cNvSpPr/>
          <p:nvPr/>
        </p:nvSpPr>
        <p:spPr>
          <a:xfrm>
            <a:off x="16951320" y="9740160"/>
            <a:ext cx="14496840" cy="111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 possível, evite texto em excesso. Prefira fluxogramas, esquemas, figuras, gráficos, tabelas.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object 17"/>
          <p:cNvSpPr/>
          <p:nvPr/>
        </p:nvSpPr>
        <p:spPr>
          <a:xfrm>
            <a:off x="16945920" y="32907240"/>
            <a:ext cx="14326200" cy="57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4200" bIns="0" anchor="t">
            <a:spAutoFit/>
          </a:bodyPr>
          <a:p>
            <a:pPr marL="27360" algn="just">
              <a:lnSpc>
                <a:spcPct val="100000"/>
              </a:lnSpc>
              <a:spcBef>
                <a:spcPts val="269"/>
              </a:spcBef>
            </a:pPr>
            <a:r>
              <a:rPr b="0" lang="pt-BR" sz="3550" spc="-1" strike="noStrike">
                <a:solidFill>
                  <a:srgbClr val="000000"/>
                </a:solidFill>
                <a:latin typeface="Arial"/>
              </a:rPr>
              <a:t>Se possível, evite texto em excesso. </a:t>
            </a:r>
            <a:endParaRPr b="0" lang="pt-BR" sz="35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Imagem 47" descr="Interface gráfica do usuário, Texto&#10;&#10;O conteúdo gerado por IA pode estar incorreto."/>
          <p:cNvPicPr/>
          <p:nvPr/>
        </p:nvPicPr>
        <p:blipFill>
          <a:blip r:embed="rId11"/>
          <a:stretch/>
        </p:blipFill>
        <p:spPr>
          <a:xfrm>
            <a:off x="3027240" y="41260320"/>
            <a:ext cx="5399640" cy="14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Application>LibreOffice/7.5.9.2$Windows_X86_64 LibreOffice_project/cdeefe45c17511d326101eed8008ac4092f278a9</Application>
  <AppVersion>15.0000</AppVersion>
  <Words>172</Words>
  <Paragraphs>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2025-09-11T11:22:21Z</dcterms:created>
  <dc:creator>Guilherme Francisco Pegler</dc:creator>
  <dc:description/>
  <cp:keywords>DAGwhbKjTng BAGoi6aDbe4 0</cp:keywords>
  <dc:language>pt-BR</dc:language>
  <cp:lastModifiedBy/>
  <dcterms:modified xsi:type="dcterms:W3CDTF">2025-09-22T12:53:59Z</dcterms:modified>
  <cp:revision>2</cp:revision>
  <dc:subject/>
  <dc:title>10ª Feira de Ciências, Arte e Cultura do IFSP Matão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esentationFormat">
    <vt:lpwstr>Personalizar</vt:lpwstr>
  </property>
  <property fmtid="{D5CDD505-2E9C-101B-9397-08002B2CF9AE}" pid="6" name="Producer">
    <vt:lpwstr>Canva</vt:lpwstr>
  </property>
  <property fmtid="{D5CDD505-2E9C-101B-9397-08002B2CF9AE}" pid="7" name="Slides">
    <vt:i4>1</vt:i4>
  </property>
</Properties>
</file>