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13442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113442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134426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1134426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134426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1134426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134426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1134426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134426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134426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134426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134426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134426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134426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134426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134426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134426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134426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13442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113442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Petflix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Yuri, </a:t>
            </a:r>
            <a:r>
              <a:rPr lang="pt-BR"/>
              <a:t>João,</a:t>
            </a:r>
            <a:r>
              <a:rPr lang="pt-BR"/>
              <a:t> Caetano, Johnn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1700" y="215100"/>
            <a:ext cx="1493450" cy="19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85475" y="2675250"/>
            <a:ext cx="2724762" cy="18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4200" y="4748850"/>
            <a:ext cx="395900" cy="4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845400" y="400050"/>
            <a:ext cx="7440775" cy="46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1828800" y="1427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2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954" y="2501062"/>
            <a:ext cx="608074" cy="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32288" y="-30613"/>
            <a:ext cx="251100" cy="3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Benchmarking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valores oferecidos por cada produto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nosso pacote básico disponibilizamos o acesso a 4 playlists para cães e gatos por serem os animais mais populares, além de duas destas </a:t>
            </a:r>
            <a:r>
              <a:rPr lang="pt-BR"/>
              <a:t>playlists</a:t>
            </a:r>
            <a:r>
              <a:rPr lang="pt-BR"/>
              <a:t> serem direcionadas para estes animais em </a:t>
            </a:r>
            <a:r>
              <a:rPr lang="pt-BR"/>
              <a:t>específico,</a:t>
            </a:r>
            <a:r>
              <a:rPr lang="pt-BR"/>
              <a:t> buscando atrair a atenção do pet.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features que cada concorrente oferece em um pacote de entrada?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38825" y="150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Streaming de vídeos, criação de playlists e cadastro de usuários, tendo como público alvo os seres humanos.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 que ponto o produto em questão se diferencia dos demais?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38825" y="150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Enquanto a maioria dos outros sistemas de streaming oferecem serviços pagos, o nosso oferece um pacote básico gratuito, focado em metodologias que garantem a atenção do pet enquanto o dono está ausente.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sua empresa gerencia a qualidade do produto/serviço e quais são os processos de controle de qualidade adotados?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8825" y="150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qualidade do produto é garantida pelos próprios funcionários durante o processo de criação de playlists, onde cada vídeo é avaliado e classificado em sua categoria ou removido se necessário.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é abordado a inovação e o desenvolvimento de novos produtos/serviços?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38825" y="150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Abordamos este quesito através de atualizações frequentes do conteúdo exibido aos pets e adicionando novas features, como por exemplo: a criação de playlists focadas em um pet em específico e um maior catálogo com diferentes categorias incluindo também em outras espécies como público alvo.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Protótipo de alta fidelidade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" y="304800"/>
            <a:ext cx="767577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828800" y="1427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1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954" y="2501062"/>
            <a:ext cx="608074" cy="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