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4"/>
      <p:bold r:id="rId5"/>
      <p:italic r:id="rId6"/>
      <p:boldItalic r:id="rId7"/>
    </p:embeddedFont>
    <p:embeddedFont>
      <p:font typeface="Google Sans Medium" panose="020B060303050204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4">
          <p15:clr>
            <a:srgbClr val="A4A3A4"/>
          </p15:clr>
        </p15:guide>
        <p15:guide id="3" pos="48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3"/>
  </p:normalViewPr>
  <p:slideViewPr>
    <p:cSldViewPr snapToGrid="0">
      <p:cViewPr varScale="1">
        <p:scale>
          <a:sx n="155" d="100"/>
          <a:sy n="155" d="100"/>
        </p:scale>
        <p:origin x="184" y="200"/>
      </p:cViewPr>
      <p:guideLst>
        <p:guide orient="horz" pos="1620"/>
        <p:guide pos="864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sz="18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1" name="Google Shape;111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2" name="Google Shape;112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3" name="Google Shape;113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8" name="Google Shape;118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" name="Google Shape;119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0" name="Google Shape;120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sz="40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2" name="Google Shape;132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3" name="Google Shape;133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8" name="Google Shape;138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139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0" name="Google Shape;140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7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4867275" y="3429000"/>
            <a:ext cx="514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1"/>
          <p:cNvSpPr txBox="1"/>
          <p:nvPr/>
        </p:nvSpPr>
        <p:spPr>
          <a:xfrm>
            <a:off x="2505075" y="3371850"/>
            <a:ext cx="5229300" cy="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1"/>
          <p:cNvSpPr txBox="1"/>
          <p:nvPr/>
        </p:nvSpPr>
        <p:spPr>
          <a:xfrm>
            <a:off x="1981200" y="320040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10525" y="40444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614400" y="5988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"/>
          <p:cNvSpPr/>
          <p:nvPr/>
        </p:nvSpPr>
        <p:spPr>
          <a:xfrm>
            <a:off x="6510900" y="5988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1"/>
          <p:cNvSpPr/>
          <p:nvPr/>
        </p:nvSpPr>
        <p:spPr>
          <a:xfrm>
            <a:off x="3562650" y="5988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1"/>
          <p:cNvSpPr/>
          <p:nvPr/>
        </p:nvSpPr>
        <p:spPr>
          <a:xfrm>
            <a:off x="614400" y="28263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6510900" y="28263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3562650" y="28263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41"/>
          <p:cNvCxnSpPr/>
          <p:nvPr/>
        </p:nvCxnSpPr>
        <p:spPr>
          <a:xfrm>
            <a:off x="604200" y="23113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604200" y="25198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3562650" y="23134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3562650" y="25218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500700" y="23154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6500700" y="25239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604200" y="44824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604200" y="46909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3562650" y="44804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3562650" y="46888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6500700" y="44845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6500700" y="46929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44725" y="49700"/>
            <a:ext cx="89487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Storyboard	</a:t>
            </a:r>
            <a:r>
              <a:rPr lang="en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/>
            <a:r>
              <a:rPr lang="en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Scenario: Use theme park nutrition app to mindfully order snacks – big picture</a:t>
            </a:r>
            <a:endParaRPr sz="1000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07" name="Google Shape;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500" y="733125"/>
            <a:ext cx="1657500" cy="122529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8" name="Google Shape;2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000" y="2992700"/>
            <a:ext cx="1657500" cy="122529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9" name="Google Shape;20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250" y="2888475"/>
            <a:ext cx="1657500" cy="122529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0" name="Google Shape;21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1500" y="2995775"/>
            <a:ext cx="1657500" cy="122529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1" name="Google Shape;21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3250" y="732100"/>
            <a:ext cx="1657500" cy="122529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" name="Google Shape;21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5000" y="731075"/>
            <a:ext cx="1657500" cy="122529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3" name="Google Shape;213;p41"/>
          <p:cNvSpPr txBox="1"/>
          <p:nvPr/>
        </p:nvSpPr>
        <p:spPr>
          <a:xfrm>
            <a:off x="679275" y="2116988"/>
            <a:ext cx="1825800" cy="7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Anika is having fun at the theme park, but is starting to feel hungry.</a:t>
            </a:r>
            <a:endParaRPr sz="1100"/>
          </a:p>
        </p:txBody>
      </p:sp>
      <p:sp>
        <p:nvSpPr>
          <p:cNvPr id="214" name="Google Shape;214;p41"/>
          <p:cNvSpPr txBox="1"/>
          <p:nvPr/>
        </p:nvSpPr>
        <p:spPr>
          <a:xfrm>
            <a:off x="3666188" y="2099388"/>
            <a:ext cx="1825800" cy="5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She goes to the snack shop.</a:t>
            </a:r>
            <a:endParaRPr sz="1100"/>
          </a:p>
        </p:txBody>
      </p:sp>
      <p:sp>
        <p:nvSpPr>
          <p:cNvPr id="215" name="Google Shape;215;p41"/>
          <p:cNvSpPr txBox="1"/>
          <p:nvPr/>
        </p:nvSpPr>
        <p:spPr>
          <a:xfrm>
            <a:off x="6607338" y="2109738"/>
            <a:ext cx="1825800" cy="7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She pulls up her phone/app to see the options that are available.</a:t>
            </a:r>
            <a:endParaRPr sz="1100"/>
          </a:p>
        </p:txBody>
      </p:sp>
      <p:sp>
        <p:nvSpPr>
          <p:cNvPr id="216" name="Google Shape;216;p41"/>
          <p:cNvSpPr txBox="1"/>
          <p:nvPr/>
        </p:nvSpPr>
        <p:spPr>
          <a:xfrm>
            <a:off x="710838" y="4361038"/>
            <a:ext cx="1825800" cy="7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She sees an item that looks good, and clicks into the details to see the macro and micro nutrients.</a:t>
            </a:r>
            <a:endParaRPr sz="900"/>
          </a:p>
        </p:txBody>
      </p:sp>
      <p:sp>
        <p:nvSpPr>
          <p:cNvPr id="217" name="Google Shape;217;p41"/>
          <p:cNvSpPr txBox="1"/>
          <p:nvPr/>
        </p:nvSpPr>
        <p:spPr>
          <a:xfrm>
            <a:off x="3659088" y="4331288"/>
            <a:ext cx="1825800" cy="45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She places order through the integrated app.</a:t>
            </a:r>
            <a:endParaRPr sz="900"/>
          </a:p>
        </p:txBody>
      </p:sp>
      <p:sp>
        <p:nvSpPr>
          <p:cNvPr id="218" name="Google Shape;218;p41"/>
          <p:cNvSpPr txBox="1"/>
          <p:nvPr/>
        </p:nvSpPr>
        <p:spPr>
          <a:xfrm>
            <a:off x="6627738" y="4370788"/>
            <a:ext cx="1825800" cy="7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She eats the snack, and feels happy with her choice since she picked something low in calories and contains lots of vitamins.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112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Google Sans Medium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Adrienne Yao</cp:lastModifiedBy>
  <cp:revision>3</cp:revision>
  <dcterms:modified xsi:type="dcterms:W3CDTF">2021-10-17T16:56:03Z</dcterms:modified>
</cp:coreProperties>
</file>