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rvo"/>
      <p:regular r:id="rId23"/>
      <p:bold r:id="rId24"/>
      <p:italic r:id="rId25"/>
      <p:boldItalic r:id="rId26"/>
    </p:embeddedFont>
    <p:embeddedFont>
      <p:font typeface="Roboto Condensed"/>
      <p:regular r:id="rId27"/>
      <p:bold r:id="rId28"/>
      <p:italic r:id="rId29"/>
      <p:boldItalic r:id="rId30"/>
    </p:embeddedFont>
    <p:embeddedFont>
      <p:font typeface="Roboto Condensed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Arvo-bold.fntdata"/><Relationship Id="rId23" Type="http://schemas.openxmlformats.org/officeDocument/2006/relationships/font" Target="fonts/Arv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boldItalic.fntdata"/><Relationship Id="rId25" Type="http://schemas.openxmlformats.org/officeDocument/2006/relationships/font" Target="fonts/Arvo-italic.fntdata"/><Relationship Id="rId28" Type="http://schemas.openxmlformats.org/officeDocument/2006/relationships/font" Target="fonts/RobotoCondensed-bold.fntdata"/><Relationship Id="rId27" Type="http://schemas.openxmlformats.org/officeDocument/2006/relationships/font" Target="fonts/Roboto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regular.fntdata"/><Relationship Id="rId30" Type="http://schemas.openxmlformats.org/officeDocument/2006/relationships/font" Target="fonts/RobotoCondensed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Condensed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Condensed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72f194ee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72f194ee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006a45b3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006a45b3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006a45b3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006a45b3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006a45b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006a45b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006a45b3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006a45b3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006a45b3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006a45b3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006a45b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006a45b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006a45b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006a45b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006a45b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006a45b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006a45b3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006a45b3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006a45b3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006a45b3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006a45b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006a45b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006a45b3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006a45b3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2" name="Google Shape;42;p3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46" name="Google Shape;46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4" name="Google Shape;5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Google Shape;64;p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5" name="Google Shape;65;p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Google Shape;67;p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68" name="Google Shape;68;p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83" name="Google Shape;83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" name="Google Shape;90;p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1" name="Google Shape;91;p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92" name="Google Shape;92;p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4" name="Google Shape;94;p6"/>
          <p:cNvGrpSpPr/>
          <p:nvPr/>
        </p:nvGrpSpPr>
        <p:grpSpPr>
          <a:xfrm flipH="1" rot="10800000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95" name="Google Shape;95;p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ru" sz="7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7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02" name="Google Shape;10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9" name="Google Shape;109;p7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10" name="Google Shape;110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1" name="Google Shape;111;p7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22" name="Google Shape;122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3" name="Google Shape;123;p8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6" name="Google Shape;126;p8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29" name="Google Shape;129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0" name="Google Shape;130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Google Shape;137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39" name="Google Shape;139;p8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40" name="Google Shape;140;p8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9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44" name="Google Shape;144;p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5" name="Google Shape;145;p9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48" name="Google Shape;148;p9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1" name="Google Shape;151;p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2" name="Google Shape;152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9" name="Google Shape;159;p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0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63" name="Google Shape;163;p10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10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65" name="Google Shape;165;p10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0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1" cy="1699569"/>
            </a:xfrm>
          </p:grpSpPr>
          <p:sp>
            <p:nvSpPr>
              <p:cNvPr id="168" name="Google Shape;168;p10"/>
              <p:cNvSpPr/>
              <p:nvPr/>
            </p:nvSpPr>
            <p:spPr>
              <a:xfrm>
                <a:off x="-30922587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hyperlink" Target="https://t.me/TimeSoft_Assistant_Bot" TargetMode="External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imesoft.pp.ua" TargetMode="External"/><Relationship Id="rId4" Type="http://schemas.openxmlformats.org/officeDocument/2006/relationships/hyperlink" Target="https://timesoft.pp.ua" TargetMode="External"/><Relationship Id="rId5" Type="http://schemas.openxmlformats.org/officeDocument/2006/relationships/hyperlink" Target="https://github.com/yurii-bel/project_2021" TargetMode="External"/><Relationship Id="rId6" Type="http://schemas.openxmlformats.org/officeDocument/2006/relationships/hyperlink" Target="https://github.com/yurii-bel/project_2021" TargetMode="External"/><Relationship Id="rId7" Type="http://schemas.openxmlformats.org/officeDocument/2006/relationships/hyperlink" Target="https://t.me/TimeSoft_Assistant_Bot" TargetMode="External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ctrTitle"/>
          </p:nvPr>
        </p:nvSpPr>
        <p:spPr>
          <a:xfrm>
            <a:off x="211675" y="1090750"/>
            <a:ext cx="64488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Кроссплатформенна програма з графічним інтерфейсом для аналізу витраченого часу</a:t>
            </a:r>
            <a:endParaRPr sz="3400"/>
          </a:p>
        </p:txBody>
      </p:sp>
      <p:pic>
        <p:nvPicPr>
          <p:cNvPr id="189" name="Google Shape;1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5" y="4288100"/>
            <a:ext cx="149542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/>
          <p:nvPr/>
        </p:nvSpPr>
        <p:spPr>
          <a:xfrm>
            <a:off x="2066575" y="306075"/>
            <a:ext cx="6568201" cy="48373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9" name="Google Shape;2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450" y="567050"/>
            <a:ext cx="6024450" cy="361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98900"/>
            <a:ext cx="429875" cy="3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000" y="497725"/>
            <a:ext cx="2286575" cy="349992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8" name="Google Shape;2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194" y="467860"/>
            <a:ext cx="2286578" cy="356506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2"/>
          <p:cNvSpPr/>
          <p:nvPr/>
        </p:nvSpPr>
        <p:spPr>
          <a:xfrm>
            <a:off x="3688850" y="88025"/>
            <a:ext cx="2613269" cy="432472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6454525" y="88025"/>
            <a:ext cx="2613269" cy="432472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1" name="Google Shape;271;p22"/>
          <p:cNvSpPr txBox="1"/>
          <p:nvPr>
            <p:ph idx="4294967295" type="body"/>
          </p:nvPr>
        </p:nvSpPr>
        <p:spPr>
          <a:xfrm>
            <a:off x="97625" y="789850"/>
            <a:ext cx="3438900" cy="3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комфортного заповнення активностей, використовуйте Телеграм бот.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67F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@TimeSoft_Assistant_Bot</a:t>
            </a:r>
            <a:endParaRPr sz="1800">
              <a:solidFill>
                <a:srgbClr val="7367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198900"/>
            <a:ext cx="429875" cy="3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Симоновський Євгеній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Белявцев Юрій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Вергун Дмитро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Колесніков Євгеній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Ластівка Тимофій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Тирон Владислав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Печкур Олександр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Manager / QA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Developer TL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Database developer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UX/UI designer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Developer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Developer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Messenger bot developer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80" name="Google Shape;2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8101"/>
            <a:ext cx="616500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Дякую за увагу!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536225" y="748325"/>
            <a:ext cx="90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Site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GitHub: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Bot: 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    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1282725" y="748325"/>
            <a:ext cx="621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imesoft.pp.ua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github.com/yurii-bel/project_2021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https://t.me/TimeSoft_Assistant_Bot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4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Слідкуйте за своїм часом.</a:t>
            </a:r>
            <a:endParaRPr/>
          </a:p>
        </p:txBody>
      </p:sp>
      <p:pic>
        <p:nvPicPr>
          <p:cNvPr id="290" name="Google Shape;29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8625" y="4636500"/>
            <a:ext cx="1710550" cy="31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4"/>
          <p:cNvGrpSpPr/>
          <p:nvPr/>
        </p:nvGrpSpPr>
        <p:grpSpPr>
          <a:xfrm>
            <a:off x="5143035" y="496067"/>
            <a:ext cx="1197664" cy="1126777"/>
            <a:chOff x="5972700" y="2330200"/>
            <a:chExt cx="411625" cy="387275"/>
          </a:xfrm>
        </p:grpSpPr>
        <p:sp>
          <p:nvSpPr>
            <p:cNvPr id="292" name="Google Shape;292;p2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Ціль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Спростити підрахунок часу і візуалізувати всю інформацію витрачений час.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Передбачення майбутніх витрат часу на основі отриманої інформації, щоб </a:t>
            </a:r>
            <a:r>
              <a:rPr b="1" lang="ru">
                <a:latin typeface="Roboto Condensed"/>
                <a:ea typeface="Roboto Condensed"/>
                <a:cs typeface="Roboto Condensed"/>
                <a:sym typeface="Roboto Condensed"/>
              </a:rPr>
              <a:t>комфортніше оперувати часом</a:t>
            </a:r>
            <a:r>
              <a:rPr lang="ru"/>
              <a:t>.</a:t>
            </a:r>
            <a:endParaRPr/>
          </a:p>
        </p:txBody>
      </p:sp>
      <p:pic>
        <p:nvPicPr>
          <p:cNvPr id="196" name="Google Shape;1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8101"/>
            <a:ext cx="616500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2475"/>
            <a:ext cx="9144001" cy="303956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Функціональні вимоги</a:t>
            </a: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8101"/>
            <a:ext cx="616500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Нефункціональні вимоги</a:t>
            </a:r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700" y="1403550"/>
            <a:ext cx="9187699" cy="30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8101"/>
            <a:ext cx="616500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775"/>
            <a:ext cx="418050" cy="2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600" y="0"/>
            <a:ext cx="43587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/>
          <p:nvPr>
            <p:ph idx="4294967295" type="title"/>
          </p:nvPr>
        </p:nvSpPr>
        <p:spPr>
          <a:xfrm>
            <a:off x="567925" y="174663"/>
            <a:ext cx="2474400" cy="3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Use Case</a:t>
            </a:r>
            <a:endParaRPr sz="1600"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 діаграма</a:t>
            </a:r>
            <a:endParaRPr/>
          </a:p>
        </p:txBody>
      </p:sp>
      <p:pic>
        <p:nvPicPr>
          <p:cNvPr id="227" name="Google Shape;2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52" y="1440800"/>
            <a:ext cx="7649300" cy="35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8101"/>
            <a:ext cx="616500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Інструкції щодо інсталяції застосунку</a:t>
            </a:r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Встановіть Python.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Встановіть необхідні пакети.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Запустіть застосунок.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Зареєструйтесь.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Додавайте ваші події.</a:t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8101"/>
            <a:ext cx="616500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>
            <a:off x="2066575" y="306075"/>
            <a:ext cx="6568201" cy="48373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425" y="563575"/>
            <a:ext cx="6027025" cy="3618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45" name="Google Shape;2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98900"/>
            <a:ext cx="429875" cy="3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625" y="560750"/>
            <a:ext cx="6020549" cy="36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/>
          <p:nvPr/>
        </p:nvSpPr>
        <p:spPr>
          <a:xfrm>
            <a:off x="2066575" y="306075"/>
            <a:ext cx="6568201" cy="48373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3" name="Google Shape;2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98900"/>
            <a:ext cx="429875" cy="3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