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Roboto Condensed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rv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72f194ee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72f194ee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72f194ee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72f194ee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72f194ee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72f194ee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789ca71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789ca71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789ca71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789ca71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789ca714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789ca71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72f194ee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72f194ee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72f194ee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72f194ee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72f194ee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72f194ee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72f194ee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72f194ee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72f194ee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72f194ee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72f194ee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72f194ee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789ca71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789ca71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72f194ee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72f194ee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6" name="Google Shape;46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4" name="Google Shape;5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68" name="Google Shape;68;p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3" name="Google Shape;83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2" name="Google Shape;92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4" name="Google Shape;94;p6"/>
          <p:cNvGrpSpPr/>
          <p:nvPr/>
        </p:nvGrpSpPr>
        <p:grpSpPr>
          <a:xfrm flipH="1" rot="10800000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95" name="Google Shape;95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" sz="7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2" name="Google Shape;10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10" name="Google Shape;110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22" name="Google Shape;122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Google Shape;123;p8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Google Shape;129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0" name="Google Shape;130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39" name="Google Shape;139;p8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0" name="Google Shape;140;p8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9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44" name="Google Shape;144;p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Google Shape;145;p9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Google Shape;148;p9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Google Shape;151;p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2" name="Google Shape;152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Google Shape;159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0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3" name="Google Shape;163;p10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10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0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1" cy="1699569"/>
            </a:xfrm>
          </p:grpSpPr>
          <p:sp>
            <p:nvSpPr>
              <p:cNvPr id="168" name="Google Shape;168;p10"/>
              <p:cNvSpPr/>
              <p:nvPr/>
            </p:nvSpPr>
            <p:spPr>
              <a:xfrm>
                <a:off x="-30922587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ctrTitle"/>
          </p:nvPr>
        </p:nvSpPr>
        <p:spPr>
          <a:xfrm>
            <a:off x="211675" y="1090750"/>
            <a:ext cx="64488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Создание кроссплатформенной программы с графическим интерфейсом для анализа потраченного времени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всего за 5 недель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3086700" y="154125"/>
            <a:ext cx="5728754" cy="355569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3315300" y="344825"/>
            <a:ext cx="52716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73400" y="793475"/>
            <a:ext cx="26007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вариант</a:t>
            </a:r>
            <a:endParaRPr b="1"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2400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ТАБЛИЦА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173400" y="3445875"/>
            <a:ext cx="3398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Представление основного окна программы данными в виде таблицы.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355" y="344825"/>
            <a:ext cx="5271545" cy="26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/>
          <p:nvPr/>
        </p:nvSpPr>
        <p:spPr>
          <a:xfrm>
            <a:off x="3086700" y="154125"/>
            <a:ext cx="5728754" cy="355569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3315300" y="344825"/>
            <a:ext cx="52716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173400" y="793475"/>
            <a:ext cx="26007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вариант</a:t>
            </a:r>
            <a:endParaRPr b="1"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240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ТАБЛИЦА редактирование данных</a:t>
            </a:r>
            <a:endParaRPr b="1" sz="240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288" y="344813"/>
            <a:ext cx="5271573" cy="26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173400" y="3445875"/>
            <a:ext cx="3398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Представление редактирования данных в табличном варианте.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/>
          <p:nvPr/>
        </p:nvSpPr>
        <p:spPr>
          <a:xfrm>
            <a:off x="3086700" y="154125"/>
            <a:ext cx="5728754" cy="355569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3315300" y="344825"/>
            <a:ext cx="52716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173400" y="793475"/>
            <a:ext cx="26007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схема</a:t>
            </a:r>
            <a:endParaRPr b="1"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240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БАЗЫ ДАННЫХ</a:t>
            </a:r>
            <a:endParaRPr b="1" sz="240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173400" y="3445875"/>
            <a:ext cx="3398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Представление структуры базы данных.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13289" l="0" r="0" t="2867"/>
          <a:stretch/>
        </p:blipFill>
        <p:spPr>
          <a:xfrm>
            <a:off x="3315300" y="344825"/>
            <a:ext cx="5271602" cy="26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/>
          <p:nvPr/>
        </p:nvSpPr>
        <p:spPr>
          <a:xfrm>
            <a:off x="3086700" y="154125"/>
            <a:ext cx="5728754" cy="355569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3315300" y="344825"/>
            <a:ext cx="52716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173400" y="793475"/>
            <a:ext cx="26007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вариант</a:t>
            </a:r>
            <a:endParaRPr b="1"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240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UI дизайн</a:t>
            </a:r>
            <a:endParaRPr b="1" sz="240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173400" y="3445875"/>
            <a:ext cx="3398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Представление </a:t>
            </a:r>
            <a:r>
              <a:rPr b="1" lang="ru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концепта </a:t>
            </a: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дизайна пользовательского интерфейса.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3">
            <a:alphaModFix/>
          </a:blip>
          <a:srcRect b="35740" l="0" r="0" t="0"/>
          <a:stretch/>
        </p:blipFill>
        <p:spPr>
          <a:xfrm>
            <a:off x="3315300" y="344825"/>
            <a:ext cx="5271600" cy="26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/>
        </p:nvSpPr>
        <p:spPr>
          <a:xfrm>
            <a:off x="1896600" y="1281625"/>
            <a:ext cx="53508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Хорошая команда.</a:t>
            </a:r>
            <a:endParaRPr sz="2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latin typeface="Roboto Condensed"/>
                <a:ea typeface="Roboto Condensed"/>
                <a:cs typeface="Roboto Condensed"/>
                <a:sym typeface="Roboto Condensed"/>
              </a:rPr>
              <a:t>Мы сможем!</a:t>
            </a:r>
            <a:endParaRPr b="1" sz="3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79" name="Google Shape;279;p25"/>
          <p:cNvGrpSpPr/>
          <p:nvPr/>
        </p:nvGrpSpPr>
        <p:grpSpPr>
          <a:xfrm>
            <a:off x="3973172" y="3448867"/>
            <a:ext cx="1197664" cy="1126777"/>
            <a:chOff x="5972700" y="2330200"/>
            <a:chExt cx="411625" cy="387275"/>
          </a:xfrm>
        </p:grpSpPr>
        <p:sp>
          <p:nvSpPr>
            <p:cNvPr id="280" name="Google Shape;280;p2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В современном мире слишком </a:t>
            </a:r>
            <a:r>
              <a:rPr b="1" lang="ru">
                <a:latin typeface="Roboto Condensed"/>
                <a:ea typeface="Roboto Condensed"/>
                <a:cs typeface="Roboto Condensed"/>
                <a:sym typeface="Roboto Condensed"/>
              </a:rPr>
              <a:t>легко потерять счет времени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Проходит 1 день или 11 неделя и мало кто может рассказать, а что же он все таки делал и сколько на эту работу потрачено времени.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оздать продукт, который упростит подсчет времени и визуализирует всю полученную информацию через графики, диаграммы и таблицы.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814275" y="399625"/>
            <a:ext cx="5691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Ожидаемые выгоды проекта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814275" y="1327350"/>
            <a:ext cx="7165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u="sng"/>
              <a:t>Графическое</a:t>
            </a:r>
            <a:r>
              <a:rPr lang="ru"/>
              <a:t> </a:t>
            </a:r>
            <a:r>
              <a:rPr lang="ru" u="sng"/>
              <a:t>представление</a:t>
            </a:r>
            <a:r>
              <a:rPr lang="ru"/>
              <a:t> и </a:t>
            </a:r>
            <a:r>
              <a:rPr lang="ru" u="sng"/>
              <a:t>к</a:t>
            </a:r>
            <a:r>
              <a:rPr lang="ru" u="sng"/>
              <a:t>омфортное</a:t>
            </a:r>
            <a:r>
              <a:rPr lang="ru"/>
              <a:t> </a:t>
            </a:r>
            <a:r>
              <a:rPr lang="ru" u="sng"/>
              <a:t>управление</a:t>
            </a:r>
            <a:r>
              <a:rPr lang="ru"/>
              <a:t> структурированной информацией о потраченном времени.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Предсказание, будущих трат времени на основе полученной информации.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Симоновский Евгений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Белявцев Юрий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Вергун Дмитрий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Колесников Евгений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Ластивка Тимофей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Тырон Владислав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Печкур Олександр</a:t>
            </a:r>
            <a:endParaRPr/>
          </a:p>
        </p:txBody>
      </p:sp>
      <p:sp>
        <p:nvSpPr>
          <p:cNvPr id="213" name="Google Shape;213;p1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Manager / QA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Developer TL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Database developer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UX/UI designer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Developer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Developer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Messenger bot developer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25" y="0"/>
            <a:ext cx="55179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025" y="-14113"/>
            <a:ext cx="3338404" cy="5171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7400"/>
            <a:ext cx="8839204" cy="306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/>
          <p:nvPr/>
        </p:nvSpPr>
        <p:spPr>
          <a:xfrm>
            <a:off x="3086700" y="154125"/>
            <a:ext cx="5728754" cy="355569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3315300" y="344825"/>
            <a:ext cx="52716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173400" y="793475"/>
            <a:ext cx="26007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вариант</a:t>
            </a:r>
            <a:endParaRPr b="1"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2400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ЛИНЕЙНАЯ ДИАГРАММА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173400" y="3445875"/>
            <a:ext cx="3398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Представление основного окна программы с линейной диаграммой.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7" name="Google Shape;2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300" y="344825"/>
            <a:ext cx="5271602" cy="2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