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indent="0" algn="l" defTabSz="914400" rtl="0" eaLnBrk="1" latinLnBrk="0" hangingPunct="1">
      <a:lnSpc>
        <a:spcPct val="90000"/>
      </a:lnSpc>
      <a:spcBef>
        <a:spcPts val="1200"/>
      </a:spcBef>
      <a:buFont typeface="Arial" panose="020B0604020202020204" pitchFamily="34" charset="0"/>
      <a:buNone/>
      <a:defRPr sz="1400" b="1" kern="1200">
        <a:solidFill>
          <a:schemeClr val="accent1"/>
        </a:solidFill>
        <a:latin typeface="+mn-lt"/>
        <a:ea typeface="+mn-ea"/>
        <a:cs typeface="+mn-cs"/>
      </a:defRPr>
    </a:lvl1pPr>
    <a:lvl2pPr marL="0" indent="0" algn="l" defTabSz="914400" rtl="0" eaLnBrk="1" latinLnBrk="0" hangingPunct="1">
      <a:lnSpc>
        <a:spcPct val="90000"/>
      </a:lnSpc>
      <a:spcBef>
        <a:spcPts val="1200"/>
      </a:spcBef>
      <a:buFont typeface="Arial" panose="020B0604020202020204" pitchFamily="34" charset="0"/>
      <a:buNone/>
      <a:defRPr sz="1400" kern="1200">
        <a:solidFill>
          <a:schemeClr val="tx2"/>
        </a:solidFill>
        <a:latin typeface="+mn-lt"/>
        <a:ea typeface="+mn-ea"/>
        <a:cs typeface="+mn-cs"/>
      </a:defRPr>
    </a:lvl2pPr>
    <a:lvl3pPr marL="180975" indent="-180975" algn="l" defTabSz="914400" rtl="0" eaLnBrk="1" latinLnBrk="0" hangingPunct="1">
      <a:lnSpc>
        <a:spcPct val="90000"/>
      </a:lnSpc>
      <a:spcBef>
        <a:spcPts val="1200"/>
      </a:spcBef>
      <a:buClr>
        <a:schemeClr val="accent6"/>
      </a:buClr>
      <a:buFont typeface="Arial" panose="020B0604020202020204" pitchFamily="34" charset="0"/>
      <a:buChar char="•"/>
      <a:defRPr sz="1200" kern="1200">
        <a:solidFill>
          <a:schemeClr val="tx2"/>
        </a:solidFill>
        <a:latin typeface="+mn-lt"/>
        <a:ea typeface="+mn-ea"/>
        <a:cs typeface="+mn-cs"/>
      </a:defRPr>
    </a:lvl3pPr>
    <a:lvl4pPr marL="361950" indent="-180975" algn="l" defTabSz="914400" rtl="0" eaLnBrk="1" latinLnBrk="0" hangingPunct="1">
      <a:lnSpc>
        <a:spcPct val="90000"/>
      </a:lnSpc>
      <a:spcBef>
        <a:spcPts val="1200"/>
      </a:spcBef>
      <a:buClr>
        <a:schemeClr val="accent6"/>
      </a:buClr>
      <a:buFont typeface="Arial" panose="020B0604020202020204" pitchFamily="34" charset="0"/>
      <a:buChar char="•"/>
      <a:defRPr sz="1100" kern="1200">
        <a:solidFill>
          <a:schemeClr val="tx2"/>
        </a:solidFill>
        <a:latin typeface="+mn-lt"/>
        <a:ea typeface="+mn-ea"/>
        <a:cs typeface="+mn-cs"/>
      </a:defRPr>
    </a:lvl4pPr>
    <a:lvl5pPr marL="542925" indent="-180975" algn="l" defTabSz="914400" rtl="0" eaLnBrk="1" latinLnBrk="0" hangingPunct="1">
      <a:lnSpc>
        <a:spcPct val="90000"/>
      </a:lnSpc>
      <a:spcBef>
        <a:spcPts val="1200"/>
      </a:spcBef>
      <a:buClr>
        <a:schemeClr val="accent6"/>
      </a:buClr>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CFB3D-757A-4366-8C6A-2FBA21BE1C56}" v="17" dt="2023-10-31T11:15:16.400"/>
  </p1510:revLst>
</p1510:revInfo>
</file>

<file path=ppt/tableStyles.xml><?xml version="1.0" encoding="utf-8"?>
<a:tblStyleLst xmlns:a="http://schemas.openxmlformats.org/drawingml/2006/main" def="{5C22544A-7EE6-4342-B048-85BDC7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C22544A-7EE6-4342-B048-85BDC7FD1C3A}" styleName="Qiagen Standard">
    <a:wholeTbl>
      <a:tcTxStyle>
        <a:fontRef idx="minor">
          <a:prstClr val="black"/>
        </a:fontRef>
        <a:schemeClr val="dk2"/>
      </a:tcTxStyle>
      <a:tcStyle>
        <a:tcBdr>
          <a:left>
            <a:ln w="0" cmpd="sng">
              <a:solidFill>
                <a:schemeClr val="lt1"/>
              </a:solidFill>
            </a:ln>
          </a:left>
          <a:right>
            <a:ln w="0" cmpd="sng">
              <a:solidFill>
                <a:schemeClr val="lt1"/>
              </a:solidFill>
            </a:ln>
          </a:right>
          <a:top>
            <a:ln w="19050" cmpd="sng">
              <a:solidFill>
                <a:schemeClr val="accent1"/>
              </a:solidFill>
            </a:ln>
          </a:top>
          <a:bottom>
            <a:ln w="19050" cmpd="sng">
              <a:solidFill>
                <a:schemeClr val="accent1"/>
              </a:solidFill>
            </a:ln>
          </a:bottom>
          <a:insideH>
            <a:ln w="9525" cmpd="sng">
              <a:solidFill>
                <a:schemeClr val="lt1"/>
              </a:solidFill>
            </a:ln>
          </a:insideH>
          <a:insideV>
            <a:ln w="9525" cmpd="sng">
              <a:solidFill>
                <a:schemeClr val="lt1"/>
              </a:solidFill>
            </a:ln>
          </a:insideV>
        </a:tcBdr>
        <a:fill>
          <a:solidFill>
            <a:schemeClr val="accent2"/>
          </a:solidFill>
        </a:fill>
      </a:tcStyle>
    </a:wholeTbl>
    <a:band1H>
      <a:tcStyle>
        <a:tcBdr/>
        <a:fill>
          <a:solidFill>
            <a:schemeClr val="accent2"/>
          </a:solidFill>
        </a:fill>
      </a:tcStyle>
    </a:band1H>
    <a:band2H>
      <a:tcStyle>
        <a:tcBdr/>
        <a:fill>
          <a:solidFill>
            <a:schemeClr val="lt1"/>
          </a:solidFill>
        </a:fill>
      </a:tcStyle>
    </a:band2H>
    <a:band1V>
      <a:tcStyle>
        <a:tcBdr/>
      </a:tcStyle>
    </a:band1V>
    <a:band2V>
      <a:tcStyle>
        <a:tcBdr/>
      </a:tcStyle>
    </a:band2V>
    <a:lastCol>
      <a:tcTxStyle b="off">
        <a:fontRef idx="minor">
          <a:prstClr val="black"/>
        </a:fontRef>
        <a:schemeClr val="dk2"/>
      </a:tcTxStyle>
      <a:tcStyle>
        <a:tcBdr/>
      </a:tcStyle>
    </a:lastCol>
    <a:firstCol>
      <a:tcTxStyle b="on">
        <a:fontRef idx="minor">
          <a:prstClr val="black"/>
        </a:fontRef>
        <a:schemeClr val="dk1"/>
      </a:tcTxStyle>
      <a:tcStyle>
        <a:tcBdr/>
      </a:tcStyle>
    </a:firstCol>
    <a:lastRow>
      <a:tcTxStyle b="off">
        <a:fontRef idx="minor">
          <a:prstClr val="black"/>
        </a:fontRef>
        <a:schemeClr val="dk2"/>
      </a:tcTxStyle>
      <a:tcStyle>
        <a:tcBdr>
          <a:top>
            <a:ln w="38100" cmpd="sng">
              <a:solidFill>
                <a:schemeClr val="lt1"/>
              </a:solidFill>
            </a:ln>
          </a:top>
        </a:tcBdr>
      </a:tcStyle>
    </a:lastRow>
    <a:firstRow>
      <a:tcTxStyle b="on">
        <a:fontRef idx="minor">
          <a:prstClr val="black"/>
        </a:fontRef>
        <a:schemeClr val="dk1"/>
      </a:tcTxStyle>
      <a:tcStyle>
        <a:tcBdr>
          <a:bottom>
            <a:ln w="19050" cmpd="sng">
              <a:solidFill>
                <a:schemeClr val="accent1"/>
              </a:solidFill>
            </a:ln>
          </a:bottom>
        </a:tcBdr>
        <a:fill>
          <a:solidFill>
            <a:schemeClr val="l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935" autoAdjust="0"/>
  </p:normalViewPr>
  <p:slideViewPr>
    <p:cSldViewPr snapToGrid="0" showGuides="1">
      <p:cViewPr>
        <p:scale>
          <a:sx n="125" d="100"/>
          <a:sy n="125" d="100"/>
        </p:scale>
        <p:origin x="1512" y="9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8" d="100"/>
          <a:sy n="78" d="100"/>
        </p:scale>
        <p:origin x="396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rii Shchehliuk - Contractor" userId="4162f25a-239c-428a-b479-a2347093e446" providerId="ADAL" clId="{FA1CFB3D-757A-4366-8C6A-2FBA21BE1C56}"/>
    <pc:docChg chg="undo custSel addSld modSld sldOrd">
      <pc:chgData name="Yurii Shchehliuk - Contractor" userId="4162f25a-239c-428a-b479-a2347093e446" providerId="ADAL" clId="{FA1CFB3D-757A-4366-8C6A-2FBA21BE1C56}" dt="2023-10-31T12:03:42.064" v="190" actId="6549"/>
      <pc:docMkLst>
        <pc:docMk/>
      </pc:docMkLst>
      <pc:sldChg chg="addSp delSp modSp mod">
        <pc:chgData name="Yurii Shchehliuk - Contractor" userId="4162f25a-239c-428a-b479-a2347093e446" providerId="ADAL" clId="{FA1CFB3D-757A-4366-8C6A-2FBA21BE1C56}" dt="2023-10-31T11:15:16.399" v="58" actId="1076"/>
        <pc:sldMkLst>
          <pc:docMk/>
          <pc:sldMk cId="2536473172" sldId="256"/>
        </pc:sldMkLst>
        <pc:spChg chg="mod">
          <ac:chgData name="Yurii Shchehliuk - Contractor" userId="4162f25a-239c-428a-b479-a2347093e446" providerId="ADAL" clId="{FA1CFB3D-757A-4366-8C6A-2FBA21BE1C56}" dt="2023-10-31T11:09:16.754" v="21" actId="20577"/>
          <ac:spMkLst>
            <pc:docMk/>
            <pc:sldMk cId="2536473172" sldId="256"/>
            <ac:spMk id="3" creationId="{6DAA68C6-38DA-4BDA-B995-ECB4670096E8}"/>
          </ac:spMkLst>
        </pc:spChg>
        <pc:picChg chg="add mod">
          <ac:chgData name="Yurii Shchehliuk - Contractor" userId="4162f25a-239c-428a-b479-a2347093e446" providerId="ADAL" clId="{FA1CFB3D-757A-4366-8C6A-2FBA21BE1C56}" dt="2023-10-31T11:15:16.399" v="58" actId="1076"/>
          <ac:picMkLst>
            <pc:docMk/>
            <pc:sldMk cId="2536473172" sldId="256"/>
            <ac:picMk id="1026" creationId="{396B0087-81BF-DB11-E122-60BEA5E44720}"/>
          </ac:picMkLst>
        </pc:picChg>
        <pc:picChg chg="del">
          <ac:chgData name="Yurii Shchehliuk - Contractor" userId="4162f25a-239c-428a-b479-a2347093e446" providerId="ADAL" clId="{FA1CFB3D-757A-4366-8C6A-2FBA21BE1C56}" dt="2023-10-31T11:08:49.580" v="0" actId="478"/>
          <ac:picMkLst>
            <pc:docMk/>
            <pc:sldMk cId="2536473172" sldId="256"/>
            <ac:picMk id="3076" creationId="{9458DAB4-F968-7D0C-4C81-61FA02E4BF14}"/>
          </ac:picMkLst>
        </pc:picChg>
      </pc:sldChg>
      <pc:sldChg chg="delSp modSp mod">
        <pc:chgData name="Yurii Shchehliuk - Contractor" userId="4162f25a-239c-428a-b479-a2347093e446" providerId="ADAL" clId="{FA1CFB3D-757A-4366-8C6A-2FBA21BE1C56}" dt="2023-10-31T11:18:33.188" v="72" actId="478"/>
        <pc:sldMkLst>
          <pc:docMk/>
          <pc:sldMk cId="349754496" sldId="257"/>
        </pc:sldMkLst>
        <pc:spChg chg="mod">
          <ac:chgData name="Yurii Shchehliuk - Contractor" userId="4162f25a-239c-428a-b479-a2347093e446" providerId="ADAL" clId="{FA1CFB3D-757A-4366-8C6A-2FBA21BE1C56}" dt="2023-10-31T11:13:39.904" v="53" actId="2711"/>
          <ac:spMkLst>
            <pc:docMk/>
            <pc:sldMk cId="349754496" sldId="257"/>
            <ac:spMk id="2" creationId="{EC836F2D-AC1D-E785-28B5-29F1FF7A6077}"/>
          </ac:spMkLst>
        </pc:spChg>
        <pc:spChg chg="del mod">
          <ac:chgData name="Yurii Shchehliuk - Contractor" userId="4162f25a-239c-428a-b479-a2347093e446" providerId="ADAL" clId="{FA1CFB3D-757A-4366-8C6A-2FBA21BE1C56}" dt="2023-10-31T11:18:33.188" v="72" actId="478"/>
          <ac:spMkLst>
            <pc:docMk/>
            <pc:sldMk cId="349754496" sldId="257"/>
            <ac:spMk id="6" creationId="{4887618C-60DC-B018-3924-244BBA238EEE}"/>
          </ac:spMkLst>
        </pc:spChg>
        <pc:spChg chg="mod">
          <ac:chgData name="Yurii Shchehliuk - Contractor" userId="4162f25a-239c-428a-b479-a2347093e446" providerId="ADAL" clId="{FA1CFB3D-757A-4366-8C6A-2FBA21BE1C56}" dt="2023-10-31T11:17:33.694" v="70" actId="20577"/>
          <ac:spMkLst>
            <pc:docMk/>
            <pc:sldMk cId="349754496" sldId="257"/>
            <ac:spMk id="10" creationId="{4B7F7860-D2EC-50DF-84DD-E78F445F339B}"/>
          </ac:spMkLst>
        </pc:spChg>
      </pc:sldChg>
      <pc:sldChg chg="delSp modSp mod modAnim">
        <pc:chgData name="Yurii Shchehliuk - Contractor" userId="4162f25a-239c-428a-b479-a2347093e446" providerId="ADAL" clId="{FA1CFB3D-757A-4366-8C6A-2FBA21BE1C56}" dt="2023-10-31T11:18:35.446" v="73" actId="478"/>
        <pc:sldMkLst>
          <pc:docMk/>
          <pc:sldMk cId="3757884039" sldId="258"/>
        </pc:sldMkLst>
        <pc:spChg chg="mod">
          <ac:chgData name="Yurii Shchehliuk - Contractor" userId="4162f25a-239c-428a-b479-a2347093e446" providerId="ADAL" clId="{FA1CFB3D-757A-4366-8C6A-2FBA21BE1C56}" dt="2023-10-31T11:13:35.015" v="51" actId="2711"/>
          <ac:spMkLst>
            <pc:docMk/>
            <pc:sldMk cId="3757884039" sldId="258"/>
            <ac:spMk id="2" creationId="{7480A3F2-C9FE-3B21-4A03-80FFBDFADEAD}"/>
          </ac:spMkLst>
        </pc:spChg>
        <pc:spChg chg="del">
          <ac:chgData name="Yurii Shchehliuk - Contractor" userId="4162f25a-239c-428a-b479-a2347093e446" providerId="ADAL" clId="{FA1CFB3D-757A-4366-8C6A-2FBA21BE1C56}" dt="2023-10-31T11:18:35.446" v="73" actId="478"/>
          <ac:spMkLst>
            <pc:docMk/>
            <pc:sldMk cId="3757884039" sldId="258"/>
            <ac:spMk id="7" creationId="{4BE06162-F68A-BD2B-86C4-E766AF304412}"/>
          </ac:spMkLst>
        </pc:spChg>
        <pc:picChg chg="mod">
          <ac:chgData name="Yurii Shchehliuk - Contractor" userId="4162f25a-239c-428a-b479-a2347093e446" providerId="ADAL" clId="{FA1CFB3D-757A-4366-8C6A-2FBA21BE1C56}" dt="2023-10-31T11:10:43.857" v="35" actId="1076"/>
          <ac:picMkLst>
            <pc:docMk/>
            <pc:sldMk cId="3757884039" sldId="258"/>
            <ac:picMk id="11" creationId="{5D79D571-7896-CCFE-76D1-4884D88865BE}"/>
          </ac:picMkLst>
        </pc:picChg>
      </pc:sldChg>
      <pc:sldChg chg="delSp modSp mod">
        <pc:chgData name="Yurii Shchehliuk - Contractor" userId="4162f25a-239c-428a-b479-a2347093e446" providerId="ADAL" clId="{FA1CFB3D-757A-4366-8C6A-2FBA21BE1C56}" dt="2023-10-31T11:23:21.753" v="85" actId="20577"/>
        <pc:sldMkLst>
          <pc:docMk/>
          <pc:sldMk cId="2651074453" sldId="259"/>
        </pc:sldMkLst>
        <pc:spChg chg="mod">
          <ac:chgData name="Yurii Shchehliuk - Contractor" userId="4162f25a-239c-428a-b479-a2347093e446" providerId="ADAL" clId="{FA1CFB3D-757A-4366-8C6A-2FBA21BE1C56}" dt="2023-10-31T11:13:30.187" v="49" actId="2711"/>
          <ac:spMkLst>
            <pc:docMk/>
            <pc:sldMk cId="2651074453" sldId="259"/>
            <ac:spMk id="2" creationId="{ECACC668-E746-BEC6-9C55-9EC7079781B0}"/>
          </ac:spMkLst>
        </pc:spChg>
        <pc:spChg chg="mod">
          <ac:chgData name="Yurii Shchehliuk - Contractor" userId="4162f25a-239c-428a-b479-a2347093e446" providerId="ADAL" clId="{FA1CFB3D-757A-4366-8C6A-2FBA21BE1C56}" dt="2023-10-31T11:23:21.753" v="85" actId="20577"/>
          <ac:spMkLst>
            <pc:docMk/>
            <pc:sldMk cId="2651074453" sldId="259"/>
            <ac:spMk id="6" creationId="{01194B2C-B455-2AEE-A137-24604AAA3295}"/>
          </ac:spMkLst>
        </pc:spChg>
        <pc:spChg chg="del mod">
          <ac:chgData name="Yurii Shchehliuk - Contractor" userId="4162f25a-239c-428a-b479-a2347093e446" providerId="ADAL" clId="{FA1CFB3D-757A-4366-8C6A-2FBA21BE1C56}" dt="2023-10-31T11:14:38.905" v="57" actId="478"/>
          <ac:spMkLst>
            <pc:docMk/>
            <pc:sldMk cId="2651074453" sldId="259"/>
            <ac:spMk id="7" creationId="{6B56808E-553B-C9FF-FAAF-0D233BE11F3E}"/>
          </ac:spMkLst>
        </pc:spChg>
        <pc:spChg chg="del">
          <ac:chgData name="Yurii Shchehliuk - Contractor" userId="4162f25a-239c-428a-b479-a2347093e446" providerId="ADAL" clId="{FA1CFB3D-757A-4366-8C6A-2FBA21BE1C56}" dt="2023-10-31T11:14:30.391" v="54" actId="478"/>
          <ac:spMkLst>
            <pc:docMk/>
            <pc:sldMk cId="2651074453" sldId="259"/>
            <ac:spMk id="8" creationId="{06B3E0CD-259D-41B3-968D-E42A7ACC4A4D}"/>
          </ac:spMkLst>
        </pc:spChg>
      </pc:sldChg>
      <pc:sldChg chg="delSp modSp mod">
        <pc:chgData name="Yurii Shchehliuk - Contractor" userId="4162f25a-239c-428a-b479-a2347093e446" providerId="ADAL" clId="{FA1CFB3D-757A-4366-8C6A-2FBA21BE1C56}" dt="2023-10-31T11:18:38.343" v="74" actId="478"/>
        <pc:sldMkLst>
          <pc:docMk/>
          <pc:sldMk cId="1973913729" sldId="260"/>
        </pc:sldMkLst>
        <pc:spChg chg="mod">
          <ac:chgData name="Yurii Shchehliuk - Contractor" userId="4162f25a-239c-428a-b479-a2347093e446" providerId="ADAL" clId="{FA1CFB3D-757A-4366-8C6A-2FBA21BE1C56}" dt="2023-10-31T11:13:23.283" v="46" actId="113"/>
          <ac:spMkLst>
            <pc:docMk/>
            <pc:sldMk cId="1973913729" sldId="260"/>
            <ac:spMk id="2" creationId="{25CE1D65-063A-53DD-1679-916570717F05}"/>
          </ac:spMkLst>
        </pc:spChg>
        <pc:spChg chg="del">
          <ac:chgData name="Yurii Shchehliuk - Contractor" userId="4162f25a-239c-428a-b479-a2347093e446" providerId="ADAL" clId="{FA1CFB3D-757A-4366-8C6A-2FBA21BE1C56}" dt="2023-10-31T11:18:38.343" v="74" actId="478"/>
          <ac:spMkLst>
            <pc:docMk/>
            <pc:sldMk cId="1973913729" sldId="260"/>
            <ac:spMk id="7" creationId="{81B321B6-5169-5DEE-CDAF-8EA747FD98B7}"/>
          </ac:spMkLst>
        </pc:spChg>
      </pc:sldChg>
      <pc:sldChg chg="delSp modSp mod">
        <pc:chgData name="Yurii Shchehliuk - Contractor" userId="4162f25a-239c-428a-b479-a2347093e446" providerId="ADAL" clId="{FA1CFB3D-757A-4366-8C6A-2FBA21BE1C56}" dt="2023-10-31T11:18:41.287" v="75" actId="478"/>
        <pc:sldMkLst>
          <pc:docMk/>
          <pc:sldMk cId="1957341200" sldId="261"/>
        </pc:sldMkLst>
        <pc:spChg chg="mod">
          <ac:chgData name="Yurii Shchehliuk - Contractor" userId="4162f25a-239c-428a-b479-a2347093e446" providerId="ADAL" clId="{FA1CFB3D-757A-4366-8C6A-2FBA21BE1C56}" dt="2023-10-31T11:11:31.247" v="40" actId="20577"/>
          <ac:spMkLst>
            <pc:docMk/>
            <pc:sldMk cId="1957341200" sldId="261"/>
            <ac:spMk id="5" creationId="{1A208E95-FB61-8D88-E7A8-AB75DF2F0D22}"/>
          </ac:spMkLst>
        </pc:spChg>
        <pc:spChg chg="del">
          <ac:chgData name="Yurii Shchehliuk - Contractor" userId="4162f25a-239c-428a-b479-a2347093e446" providerId="ADAL" clId="{FA1CFB3D-757A-4366-8C6A-2FBA21BE1C56}" dt="2023-10-31T11:18:41.287" v="75" actId="478"/>
          <ac:spMkLst>
            <pc:docMk/>
            <pc:sldMk cId="1957341200" sldId="261"/>
            <ac:spMk id="7" creationId="{68D11EC5-1B02-BD3A-3FB9-D44D4BCB9A6B}"/>
          </ac:spMkLst>
        </pc:spChg>
      </pc:sldChg>
      <pc:sldChg chg="delSp mod">
        <pc:chgData name="Yurii Shchehliuk - Contractor" userId="4162f25a-239c-428a-b479-a2347093e446" providerId="ADAL" clId="{FA1CFB3D-757A-4366-8C6A-2FBA21BE1C56}" dt="2023-10-31T11:18:43.622" v="76" actId="478"/>
        <pc:sldMkLst>
          <pc:docMk/>
          <pc:sldMk cId="1207665085" sldId="262"/>
        </pc:sldMkLst>
        <pc:spChg chg="del">
          <ac:chgData name="Yurii Shchehliuk - Contractor" userId="4162f25a-239c-428a-b479-a2347093e446" providerId="ADAL" clId="{FA1CFB3D-757A-4366-8C6A-2FBA21BE1C56}" dt="2023-10-31T11:18:43.622" v="76" actId="478"/>
          <ac:spMkLst>
            <pc:docMk/>
            <pc:sldMk cId="1207665085" sldId="262"/>
            <ac:spMk id="7" creationId="{7F157510-9180-FFB1-66CB-BC38EC02B216}"/>
          </ac:spMkLst>
        </pc:spChg>
      </pc:sldChg>
      <pc:sldChg chg="delSp modSp mod">
        <pc:chgData name="Yurii Shchehliuk - Contractor" userId="4162f25a-239c-428a-b479-a2347093e446" providerId="ADAL" clId="{FA1CFB3D-757A-4366-8C6A-2FBA21BE1C56}" dt="2023-10-31T12:01:41.974" v="144" actId="255"/>
        <pc:sldMkLst>
          <pc:docMk/>
          <pc:sldMk cId="3650606949" sldId="263"/>
        </pc:sldMkLst>
        <pc:spChg chg="mod">
          <ac:chgData name="Yurii Shchehliuk - Contractor" userId="4162f25a-239c-428a-b479-a2347093e446" providerId="ADAL" clId="{FA1CFB3D-757A-4366-8C6A-2FBA21BE1C56}" dt="2023-10-31T11:12:52.953" v="43" actId="2711"/>
          <ac:spMkLst>
            <pc:docMk/>
            <pc:sldMk cId="3650606949" sldId="263"/>
            <ac:spMk id="3" creationId="{FCAAF24E-B244-3F71-248E-AC54FD3E13CC}"/>
          </ac:spMkLst>
        </pc:spChg>
        <pc:spChg chg="mod">
          <ac:chgData name="Yurii Shchehliuk - Contractor" userId="4162f25a-239c-428a-b479-a2347093e446" providerId="ADAL" clId="{FA1CFB3D-757A-4366-8C6A-2FBA21BE1C56}" dt="2023-10-31T12:01:41.974" v="144" actId="255"/>
          <ac:spMkLst>
            <pc:docMk/>
            <pc:sldMk cId="3650606949" sldId="263"/>
            <ac:spMk id="5" creationId="{C9F9FE8D-3A7D-9217-CEBC-6D31D18FE455}"/>
          </ac:spMkLst>
        </pc:spChg>
        <pc:spChg chg="mod">
          <ac:chgData name="Yurii Shchehliuk - Contractor" userId="4162f25a-239c-428a-b479-a2347093e446" providerId="ADAL" clId="{FA1CFB3D-757A-4366-8C6A-2FBA21BE1C56}" dt="2023-10-31T11:13:13.699" v="45" actId="255"/>
          <ac:spMkLst>
            <pc:docMk/>
            <pc:sldMk cId="3650606949" sldId="263"/>
            <ac:spMk id="8" creationId="{8DC09A2D-64D3-17B3-1537-59943324EE2F}"/>
          </ac:spMkLst>
        </pc:spChg>
        <pc:spChg chg="del">
          <ac:chgData name="Yurii Shchehliuk - Contractor" userId="4162f25a-239c-428a-b479-a2347093e446" providerId="ADAL" clId="{FA1CFB3D-757A-4366-8C6A-2FBA21BE1C56}" dt="2023-10-31T11:18:46.055" v="77" actId="478"/>
          <ac:spMkLst>
            <pc:docMk/>
            <pc:sldMk cId="3650606949" sldId="263"/>
            <ac:spMk id="9" creationId="{4B1B6693-F4AE-0856-B804-018500AE00F0}"/>
          </ac:spMkLst>
        </pc:spChg>
      </pc:sldChg>
      <pc:sldChg chg="addSp delSp modSp mod modClrScheme chgLayout">
        <pc:chgData name="Yurii Shchehliuk - Contractor" userId="4162f25a-239c-428a-b479-a2347093e446" providerId="ADAL" clId="{FA1CFB3D-757A-4366-8C6A-2FBA21BE1C56}" dt="2023-10-31T12:03:42.064" v="190" actId="6549"/>
        <pc:sldMkLst>
          <pc:docMk/>
          <pc:sldMk cId="2373837083" sldId="264"/>
        </pc:sldMkLst>
        <pc:spChg chg="mod ord">
          <ac:chgData name="Yurii Shchehliuk - Contractor" userId="4162f25a-239c-428a-b479-a2347093e446" providerId="ADAL" clId="{FA1CFB3D-757A-4366-8C6A-2FBA21BE1C56}" dt="2023-10-31T12:03:42.064" v="190" actId="6549"/>
          <ac:spMkLst>
            <pc:docMk/>
            <pc:sldMk cId="2373837083" sldId="264"/>
            <ac:spMk id="3" creationId="{EDE09498-B3C2-8093-04DB-1BDDA580D1E0}"/>
          </ac:spMkLst>
        </pc:spChg>
        <pc:spChg chg="mod">
          <ac:chgData name="Yurii Shchehliuk - Contractor" userId="4162f25a-239c-428a-b479-a2347093e446" providerId="ADAL" clId="{FA1CFB3D-757A-4366-8C6A-2FBA21BE1C56}" dt="2023-10-31T11:30:54.339" v="113" actId="26606"/>
          <ac:spMkLst>
            <pc:docMk/>
            <pc:sldMk cId="2373837083" sldId="264"/>
            <ac:spMk id="6" creationId="{8091E260-21EF-E5C0-474C-BC18A33DA866}"/>
          </ac:spMkLst>
        </pc:spChg>
        <pc:spChg chg="mod">
          <ac:chgData name="Yurii Shchehliuk - Contractor" userId="4162f25a-239c-428a-b479-a2347093e446" providerId="ADAL" clId="{FA1CFB3D-757A-4366-8C6A-2FBA21BE1C56}" dt="2023-10-31T11:30:54.339" v="113" actId="26606"/>
          <ac:spMkLst>
            <pc:docMk/>
            <pc:sldMk cId="2373837083" sldId="264"/>
            <ac:spMk id="7" creationId="{654DEA6D-B376-0B59-3003-1251CEBFA1AD}"/>
          </ac:spMkLst>
        </pc:spChg>
        <pc:spChg chg="mod ord">
          <ac:chgData name="Yurii Shchehliuk - Contractor" userId="4162f25a-239c-428a-b479-a2347093e446" providerId="ADAL" clId="{FA1CFB3D-757A-4366-8C6A-2FBA21BE1C56}" dt="2023-10-31T11:30:54.339" v="113" actId="26606"/>
          <ac:spMkLst>
            <pc:docMk/>
            <pc:sldMk cId="2373837083" sldId="264"/>
            <ac:spMk id="8" creationId="{02130F4B-3236-CC49-45F4-A1B570B54608}"/>
          </ac:spMkLst>
        </pc:spChg>
        <pc:spChg chg="del">
          <ac:chgData name="Yurii Shchehliuk - Contractor" userId="4162f25a-239c-428a-b479-a2347093e446" providerId="ADAL" clId="{FA1CFB3D-757A-4366-8C6A-2FBA21BE1C56}" dt="2023-10-31T11:18:48.855" v="78" actId="478"/>
          <ac:spMkLst>
            <pc:docMk/>
            <pc:sldMk cId="2373837083" sldId="264"/>
            <ac:spMk id="9" creationId="{D83781A9-5A03-9992-D3AD-6D24E7FC2DC6}"/>
          </ac:spMkLst>
        </pc:spChg>
        <pc:spChg chg="del">
          <ac:chgData name="Yurii Shchehliuk - Contractor" userId="4162f25a-239c-428a-b479-a2347093e446" providerId="ADAL" clId="{FA1CFB3D-757A-4366-8C6A-2FBA21BE1C56}" dt="2023-10-31T11:18:50.639" v="79" actId="478"/>
          <ac:spMkLst>
            <pc:docMk/>
            <pc:sldMk cId="2373837083" sldId="264"/>
            <ac:spMk id="10" creationId="{993FD3FA-8F83-87DF-A8E6-93A3038B8761}"/>
          </ac:spMkLst>
        </pc:spChg>
        <pc:spChg chg="add del mod">
          <ac:chgData name="Yurii Shchehliuk - Contractor" userId="4162f25a-239c-428a-b479-a2347093e446" providerId="ADAL" clId="{FA1CFB3D-757A-4366-8C6A-2FBA21BE1C56}" dt="2023-10-31T11:30:48.169" v="102" actId="26606"/>
          <ac:spMkLst>
            <pc:docMk/>
            <pc:sldMk cId="2373837083" sldId="264"/>
            <ac:spMk id="13" creationId="{3298F217-1516-A729-E510-13A5CC7CDF4A}"/>
          </ac:spMkLst>
        </pc:spChg>
        <pc:spChg chg="add del mod">
          <ac:chgData name="Yurii Shchehliuk - Contractor" userId="4162f25a-239c-428a-b479-a2347093e446" providerId="ADAL" clId="{FA1CFB3D-757A-4366-8C6A-2FBA21BE1C56}" dt="2023-10-31T11:30:48.169" v="102" actId="26606"/>
          <ac:spMkLst>
            <pc:docMk/>
            <pc:sldMk cId="2373837083" sldId="264"/>
            <ac:spMk id="15" creationId="{8DB1C2DB-B187-E4A3-3B12-F50B9148D943}"/>
          </ac:spMkLst>
        </pc:spChg>
        <pc:spChg chg="add del mod">
          <ac:chgData name="Yurii Shchehliuk - Contractor" userId="4162f25a-239c-428a-b479-a2347093e446" providerId="ADAL" clId="{FA1CFB3D-757A-4366-8C6A-2FBA21BE1C56}" dt="2023-10-31T11:30:49.323" v="104" actId="26606"/>
          <ac:spMkLst>
            <pc:docMk/>
            <pc:sldMk cId="2373837083" sldId="264"/>
            <ac:spMk id="17" creationId="{C5A0BCD3-9D85-0A92-C016-FD5348A03407}"/>
          </ac:spMkLst>
        </pc:spChg>
        <pc:spChg chg="add del mod">
          <ac:chgData name="Yurii Shchehliuk - Contractor" userId="4162f25a-239c-428a-b479-a2347093e446" providerId="ADAL" clId="{FA1CFB3D-757A-4366-8C6A-2FBA21BE1C56}" dt="2023-10-31T11:30:49.323" v="104" actId="26606"/>
          <ac:spMkLst>
            <pc:docMk/>
            <pc:sldMk cId="2373837083" sldId="264"/>
            <ac:spMk id="18" creationId="{A5FDD7DC-F729-B961-2CB8-B43EE94B62B6}"/>
          </ac:spMkLst>
        </pc:spChg>
        <pc:spChg chg="add del">
          <ac:chgData name="Yurii Shchehliuk - Contractor" userId="4162f25a-239c-428a-b479-a2347093e446" providerId="ADAL" clId="{FA1CFB3D-757A-4366-8C6A-2FBA21BE1C56}" dt="2023-10-31T11:30:54.329" v="112" actId="26606"/>
          <ac:spMkLst>
            <pc:docMk/>
            <pc:sldMk cId="2373837083" sldId="264"/>
            <ac:spMk id="19" creationId="{A5C09696-9797-8B36-77DA-E6E5F7F3F2E0}"/>
          </ac:spMkLst>
        </pc:spChg>
        <pc:spChg chg="add del mod">
          <ac:chgData name="Yurii Shchehliuk - Contractor" userId="4162f25a-239c-428a-b479-a2347093e446" providerId="ADAL" clId="{FA1CFB3D-757A-4366-8C6A-2FBA21BE1C56}" dt="2023-10-31T11:30:49.970" v="106" actId="26606"/>
          <ac:spMkLst>
            <pc:docMk/>
            <pc:sldMk cId="2373837083" sldId="264"/>
            <ac:spMk id="20" creationId="{3298F217-1516-A729-E510-13A5CC7CDF4A}"/>
          </ac:spMkLst>
        </pc:spChg>
        <pc:spChg chg="add del mod">
          <ac:chgData name="Yurii Shchehliuk - Contractor" userId="4162f25a-239c-428a-b479-a2347093e446" providerId="ADAL" clId="{FA1CFB3D-757A-4366-8C6A-2FBA21BE1C56}" dt="2023-10-31T11:30:49.970" v="106" actId="26606"/>
          <ac:spMkLst>
            <pc:docMk/>
            <pc:sldMk cId="2373837083" sldId="264"/>
            <ac:spMk id="21" creationId="{8DB1C2DB-B187-E4A3-3B12-F50B9148D943}"/>
          </ac:spMkLst>
        </pc:spChg>
        <pc:spChg chg="add del mod">
          <ac:chgData name="Yurii Shchehliuk - Contractor" userId="4162f25a-239c-428a-b479-a2347093e446" providerId="ADAL" clId="{FA1CFB3D-757A-4366-8C6A-2FBA21BE1C56}" dt="2023-10-31T11:30:50.386" v="108" actId="26606"/>
          <ac:spMkLst>
            <pc:docMk/>
            <pc:sldMk cId="2373837083" sldId="264"/>
            <ac:spMk id="23" creationId="{C5A0BCD3-9D85-0A92-C016-FD5348A03407}"/>
          </ac:spMkLst>
        </pc:spChg>
        <pc:spChg chg="add del mod">
          <ac:chgData name="Yurii Shchehliuk - Contractor" userId="4162f25a-239c-428a-b479-a2347093e446" providerId="ADAL" clId="{FA1CFB3D-757A-4366-8C6A-2FBA21BE1C56}" dt="2023-10-31T11:30:50.386" v="108" actId="26606"/>
          <ac:spMkLst>
            <pc:docMk/>
            <pc:sldMk cId="2373837083" sldId="264"/>
            <ac:spMk id="24" creationId="{A5FDD7DC-F729-B961-2CB8-B43EE94B62B6}"/>
          </ac:spMkLst>
        </pc:spChg>
        <pc:spChg chg="add del mod">
          <ac:chgData name="Yurii Shchehliuk - Contractor" userId="4162f25a-239c-428a-b479-a2347093e446" providerId="ADAL" clId="{FA1CFB3D-757A-4366-8C6A-2FBA21BE1C56}" dt="2023-10-31T11:30:52.137" v="110" actId="26606"/>
          <ac:spMkLst>
            <pc:docMk/>
            <pc:sldMk cId="2373837083" sldId="264"/>
            <ac:spMk id="26" creationId="{3298F217-1516-A729-E510-13A5CC7CDF4A}"/>
          </ac:spMkLst>
        </pc:spChg>
        <pc:spChg chg="add del mod">
          <ac:chgData name="Yurii Shchehliuk - Contractor" userId="4162f25a-239c-428a-b479-a2347093e446" providerId="ADAL" clId="{FA1CFB3D-757A-4366-8C6A-2FBA21BE1C56}" dt="2023-10-31T11:30:52.137" v="110" actId="26606"/>
          <ac:spMkLst>
            <pc:docMk/>
            <pc:sldMk cId="2373837083" sldId="264"/>
            <ac:spMk id="27" creationId="{8DB1C2DB-B187-E4A3-3B12-F50B9148D943}"/>
          </ac:spMkLst>
        </pc:spChg>
        <pc:spChg chg="add del">
          <ac:chgData name="Yurii Shchehliuk - Contractor" userId="4162f25a-239c-428a-b479-a2347093e446" providerId="ADAL" clId="{FA1CFB3D-757A-4366-8C6A-2FBA21BE1C56}" dt="2023-10-31T11:30:54.329" v="112" actId="26606"/>
          <ac:spMkLst>
            <pc:docMk/>
            <pc:sldMk cId="2373837083" sldId="264"/>
            <ac:spMk id="29" creationId="{4A17CA2C-A141-03AB-CE4E-86DD1BF4C99F}"/>
          </ac:spMkLst>
        </pc:spChg>
        <pc:spChg chg="add del">
          <ac:chgData name="Yurii Shchehliuk - Contractor" userId="4162f25a-239c-428a-b479-a2347093e446" providerId="ADAL" clId="{FA1CFB3D-757A-4366-8C6A-2FBA21BE1C56}" dt="2023-10-31T11:30:54.329" v="112" actId="26606"/>
          <ac:spMkLst>
            <pc:docMk/>
            <pc:sldMk cId="2373837083" sldId="264"/>
            <ac:spMk id="30" creationId="{E29BAE65-EDBE-F9DA-E67C-9EAF772A2269}"/>
          </ac:spMkLst>
        </pc:spChg>
        <pc:spChg chg="add del">
          <ac:chgData name="Yurii Shchehliuk - Contractor" userId="4162f25a-239c-428a-b479-a2347093e446" providerId="ADAL" clId="{FA1CFB3D-757A-4366-8C6A-2FBA21BE1C56}" dt="2023-10-31T11:30:54.329" v="112" actId="26606"/>
          <ac:spMkLst>
            <pc:docMk/>
            <pc:sldMk cId="2373837083" sldId="264"/>
            <ac:spMk id="31" creationId="{ABC61C82-CAD8-407F-3B88-B0E56D0BEABD}"/>
          </ac:spMkLst>
        </pc:spChg>
        <pc:spChg chg="add mod">
          <ac:chgData name="Yurii Shchehliuk - Contractor" userId="4162f25a-239c-428a-b479-a2347093e446" providerId="ADAL" clId="{FA1CFB3D-757A-4366-8C6A-2FBA21BE1C56}" dt="2023-10-31T11:30:54.339" v="113" actId="26606"/>
          <ac:spMkLst>
            <pc:docMk/>
            <pc:sldMk cId="2373837083" sldId="264"/>
            <ac:spMk id="33" creationId="{3298F217-1516-A729-E510-13A5CC7CDF4A}"/>
          </ac:spMkLst>
        </pc:spChg>
        <pc:spChg chg="add mod">
          <ac:chgData name="Yurii Shchehliuk - Contractor" userId="4162f25a-239c-428a-b479-a2347093e446" providerId="ADAL" clId="{FA1CFB3D-757A-4366-8C6A-2FBA21BE1C56}" dt="2023-10-31T11:30:54.339" v="113" actId="26606"/>
          <ac:spMkLst>
            <pc:docMk/>
            <pc:sldMk cId="2373837083" sldId="264"/>
            <ac:spMk id="34" creationId="{8DB1C2DB-B187-E4A3-3B12-F50B9148D943}"/>
          </ac:spMkLst>
        </pc:spChg>
        <pc:picChg chg="add del mod ord">
          <ac:chgData name="Yurii Shchehliuk - Contractor" userId="4162f25a-239c-428a-b479-a2347093e446" providerId="ADAL" clId="{FA1CFB3D-757A-4366-8C6A-2FBA21BE1C56}" dt="2023-10-31T12:00:33.158" v="137" actId="478"/>
          <ac:picMkLst>
            <pc:docMk/>
            <pc:sldMk cId="2373837083" sldId="264"/>
            <ac:picMk id="4" creationId="{EBE18536-BBB7-D917-2730-BFBCEC693521}"/>
          </ac:picMkLst>
        </pc:picChg>
        <pc:picChg chg="add mod">
          <ac:chgData name="Yurii Shchehliuk - Contractor" userId="4162f25a-239c-428a-b479-a2347093e446" providerId="ADAL" clId="{FA1CFB3D-757A-4366-8C6A-2FBA21BE1C56}" dt="2023-10-31T12:00:41.519" v="141" actId="1076"/>
          <ac:picMkLst>
            <pc:docMk/>
            <pc:sldMk cId="2373837083" sldId="264"/>
            <ac:picMk id="11" creationId="{E474169B-B3CB-ADC7-27C4-510F64366B4D}"/>
          </ac:picMkLst>
        </pc:picChg>
      </pc:sldChg>
      <pc:sldChg chg="modSp add mod ord">
        <pc:chgData name="Yurii Shchehliuk - Contractor" userId="4162f25a-239c-428a-b479-a2347093e446" providerId="ADAL" clId="{FA1CFB3D-757A-4366-8C6A-2FBA21BE1C56}" dt="2023-10-31T11:24:19.229" v="88" actId="20577"/>
        <pc:sldMkLst>
          <pc:docMk/>
          <pc:sldMk cId="896351699" sldId="265"/>
        </pc:sldMkLst>
        <pc:spChg chg="mod">
          <ac:chgData name="Yurii Shchehliuk - Contractor" userId="4162f25a-239c-428a-b479-a2347093e446" providerId="ADAL" clId="{FA1CFB3D-757A-4366-8C6A-2FBA21BE1C56}" dt="2023-10-31T11:24:19.229" v="88" actId="20577"/>
          <ac:spMkLst>
            <pc:docMk/>
            <pc:sldMk cId="896351699" sldId="265"/>
            <ac:spMk id="6" creationId="{01194B2C-B455-2AEE-A137-24604AAA32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2637B3-E272-43F0-8298-B331FD607B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569713-967E-423D-B4FE-9A3F725491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0F986B-9FB6-445F-BA97-4A3AE75DA61E}" type="datetimeFigureOut">
              <a:rPr lang="en-US" smtClean="0"/>
              <a:t>10/31/2023</a:t>
            </a:fld>
            <a:endParaRPr lang="en-US"/>
          </a:p>
        </p:txBody>
      </p:sp>
      <p:sp>
        <p:nvSpPr>
          <p:cNvPr id="4" name="Footer Placeholder 3">
            <a:extLst>
              <a:ext uri="{FF2B5EF4-FFF2-40B4-BE49-F238E27FC236}">
                <a16:creationId xmlns:a16="http://schemas.microsoft.com/office/drawing/2014/main" id="{FE2AF087-91F1-405A-984B-47C188313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4870D9-2634-4CA5-A3CF-20AE37BFE5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6FF5B1-08FD-46F7-A45B-16F454E6F76C}" type="slidenum">
              <a:rPr lang="en-US" smtClean="0"/>
              <a:t>‹#›</a:t>
            </a:fld>
            <a:endParaRPr lang="en-US"/>
          </a:p>
        </p:txBody>
      </p:sp>
    </p:spTree>
    <p:extLst>
      <p:ext uri="{BB962C8B-B14F-4D97-AF65-F5344CB8AC3E}">
        <p14:creationId xmlns:p14="http://schemas.microsoft.com/office/powerpoint/2010/main" val="319250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77AB8-0424-4856-993D-AFCCF142832B}"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A9065-42EF-49E8-85F9-D733AFD03EF8}" type="slidenum">
              <a:rPr lang="en-US" smtClean="0"/>
              <a:t>‹#›</a:t>
            </a:fld>
            <a:endParaRPr lang="en-US"/>
          </a:p>
        </p:txBody>
      </p:sp>
    </p:spTree>
    <p:extLst>
      <p:ext uri="{BB962C8B-B14F-4D97-AF65-F5344CB8AC3E}">
        <p14:creationId xmlns:p14="http://schemas.microsoft.com/office/powerpoint/2010/main" val="3060487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38DC1DB7-7F0B-451F-863B-B97E21FD47AA}"/>
              </a:ext>
            </a:extLst>
          </p:cNvPr>
          <p:cNvSpPr>
            <a:spLocks noGrp="1"/>
          </p:cNvSpPr>
          <p:nvPr>
            <p:ph type="pic" sz="quarter" idx="13"/>
          </p:nvPr>
        </p:nvSpPr>
        <p:spPr>
          <a:xfrm>
            <a:off x="0" y="1"/>
            <a:ext cx="12192000" cy="4682125"/>
          </a:xfrm>
          <a:custGeom>
            <a:avLst/>
            <a:gdLst>
              <a:gd name="connsiteX0" fmla="*/ 0 w 12192000"/>
              <a:gd name="connsiteY0" fmla="*/ 0 h 4682125"/>
              <a:gd name="connsiteX1" fmla="*/ 12192000 w 12192000"/>
              <a:gd name="connsiteY1" fmla="*/ 0 h 4682125"/>
              <a:gd name="connsiteX2" fmla="*/ 12192000 w 12192000"/>
              <a:gd name="connsiteY2" fmla="*/ 4682125 h 4682125"/>
              <a:gd name="connsiteX3" fmla="*/ 11940473 w 12192000"/>
              <a:gd name="connsiteY3" fmla="*/ 4430598 h 4682125"/>
              <a:gd name="connsiteX4" fmla="*/ 251527 w 12192000"/>
              <a:gd name="connsiteY4" fmla="*/ 4430598 h 4682125"/>
              <a:gd name="connsiteX5" fmla="*/ 0 w 12192000"/>
              <a:gd name="connsiteY5" fmla="*/ 4682125 h 468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682125">
                <a:moveTo>
                  <a:pt x="0" y="0"/>
                </a:moveTo>
                <a:lnTo>
                  <a:pt x="12192000" y="0"/>
                </a:lnTo>
                <a:lnTo>
                  <a:pt x="12192000" y="4682125"/>
                </a:lnTo>
                <a:cubicBezTo>
                  <a:pt x="12192000" y="4543210"/>
                  <a:pt x="12079388" y="4430598"/>
                  <a:pt x="11940473" y="4430598"/>
                </a:cubicBezTo>
                <a:lnTo>
                  <a:pt x="251527" y="4430598"/>
                </a:lnTo>
                <a:cubicBezTo>
                  <a:pt x="112612" y="4430598"/>
                  <a:pt x="0" y="4543210"/>
                  <a:pt x="0" y="4682125"/>
                </a:cubicBezTo>
                <a:close/>
              </a:path>
            </a:pathLst>
          </a:custGeom>
          <a:solidFill>
            <a:schemeClr val="bg1">
              <a:lumMod val="95000"/>
            </a:schemeClr>
          </a:solidFill>
        </p:spPr>
        <p:txBody>
          <a:bodyPr wrap="square" bIns="576000" anchor="ctr">
            <a:noAutofit/>
          </a:bodyPr>
          <a:lstStyle>
            <a:lvl1pPr marL="0" indent="0" algn="ctr">
              <a:buNone/>
              <a:defRPr sz="1600"/>
            </a:lvl1pPr>
          </a:lstStyle>
          <a:p>
            <a:r>
              <a:rPr lang="en-US"/>
              <a:t>Click icon to add picture</a:t>
            </a:r>
            <a:endParaRPr lang="en-US" dirty="0"/>
          </a:p>
        </p:txBody>
      </p:sp>
      <p:sp>
        <p:nvSpPr>
          <p:cNvPr id="7" name="Rectangle: Top Corners Rounded 6">
            <a:extLst>
              <a:ext uri="{FF2B5EF4-FFF2-40B4-BE49-F238E27FC236}">
                <a16:creationId xmlns:a16="http://schemas.microsoft.com/office/drawing/2014/main" id="{1DE59AC3-ECD3-4D9A-B993-3C5D59299643}"/>
              </a:ext>
            </a:extLst>
          </p:cNvPr>
          <p:cNvSpPr/>
          <p:nvPr/>
        </p:nvSpPr>
        <p:spPr>
          <a:xfrm>
            <a:off x="0" y="4430598"/>
            <a:ext cx="12192000" cy="2427402"/>
          </a:xfrm>
          <a:prstGeom prst="round2SameRect">
            <a:avLst>
              <a:gd name="adj1" fmla="val 10362"/>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842B8D21-218C-4FAC-AF18-4A8A0E37CB14}"/>
              </a:ext>
            </a:extLst>
          </p:cNvPr>
          <p:cNvSpPr/>
          <p:nvPr/>
        </p:nvSpPr>
        <p:spPr>
          <a:xfrm>
            <a:off x="0" y="6239016"/>
            <a:ext cx="12192000" cy="618984"/>
          </a:xfrm>
          <a:custGeom>
            <a:avLst/>
            <a:gdLst>
              <a:gd name="connsiteX0" fmla="*/ 299612 w 12192000"/>
              <a:gd name="connsiteY0" fmla="*/ 0 h 618984"/>
              <a:gd name="connsiteX1" fmla="*/ 11892388 w 12192000"/>
              <a:gd name="connsiteY1" fmla="*/ 0 h 618984"/>
              <a:gd name="connsiteX2" fmla="*/ 12192000 w 12192000"/>
              <a:gd name="connsiteY2" fmla="*/ 299612 h 618984"/>
              <a:gd name="connsiteX3" fmla="*/ 12192000 w 12192000"/>
              <a:gd name="connsiteY3" fmla="*/ 618984 h 618984"/>
              <a:gd name="connsiteX4" fmla="*/ 0 w 12192000"/>
              <a:gd name="connsiteY4" fmla="*/ 618984 h 618984"/>
              <a:gd name="connsiteX5" fmla="*/ 0 w 12192000"/>
              <a:gd name="connsiteY5" fmla="*/ 299612 h 618984"/>
              <a:gd name="connsiteX6" fmla="*/ 299612 w 12192000"/>
              <a:gd name="connsiteY6" fmla="*/ 0 h 61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18984">
                <a:moveTo>
                  <a:pt x="299612" y="0"/>
                </a:moveTo>
                <a:lnTo>
                  <a:pt x="11892388" y="0"/>
                </a:lnTo>
                <a:cubicBezTo>
                  <a:pt x="12057859" y="0"/>
                  <a:pt x="12192000" y="134141"/>
                  <a:pt x="12192000" y="299612"/>
                </a:cubicBezTo>
                <a:lnTo>
                  <a:pt x="12192000" y="618984"/>
                </a:lnTo>
                <a:lnTo>
                  <a:pt x="0" y="618984"/>
                </a:lnTo>
                <a:lnTo>
                  <a:pt x="0" y="299612"/>
                </a:lnTo>
                <a:cubicBezTo>
                  <a:pt x="0" y="134141"/>
                  <a:pt x="134141" y="0"/>
                  <a:pt x="2996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42269D58-1615-4247-8234-AC125455AEE1}"/>
              </a:ext>
            </a:extLst>
          </p:cNvPr>
          <p:cNvGrpSpPr/>
          <p:nvPr/>
        </p:nvGrpSpPr>
        <p:grpSpPr>
          <a:xfrm>
            <a:off x="10984781" y="4873846"/>
            <a:ext cx="872257" cy="734146"/>
            <a:chOff x="4539344" y="2118650"/>
            <a:chExt cx="3118634" cy="2624836"/>
          </a:xfrm>
        </p:grpSpPr>
        <p:sp>
          <p:nvSpPr>
            <p:cNvPr id="12" name="Freeform: Shape 11">
              <a:extLst>
                <a:ext uri="{FF2B5EF4-FFF2-40B4-BE49-F238E27FC236}">
                  <a16:creationId xmlns:a16="http://schemas.microsoft.com/office/drawing/2014/main" id="{E1E20514-2C16-406E-BEC6-500473206E1D}"/>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F20CCA3-E305-4D14-831D-ADD7E0E842A4}"/>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5A1D656-F1ED-436C-8F2F-BB8858C7FDE1}"/>
                </a:ext>
              </a:extLst>
            </p:cNvPr>
            <p:cNvSpPr/>
            <p:nvPr/>
          </p:nvSpPr>
          <p:spPr>
            <a:xfrm>
              <a:off x="5816193" y="3395699"/>
              <a:ext cx="565326" cy="565125"/>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2EFEB5E-04A1-43D4-9BBF-9317BF99518B}"/>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198F7DF-BED2-494F-8035-7E336C67BE65}"/>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99C2588-35DF-43F8-9FDE-BF1740B56390}"/>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7DBDCF-D82C-46A3-BB04-693017FA5D0A}"/>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1662A89-284C-4FD4-99B6-8244B5DB8D7D}"/>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7B44544-D02C-4921-ADE4-CC167180795E}"/>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41AD1F1-4CA1-43A1-B1FF-49798EB3E9A1}"/>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FA948FB-B066-4040-AEC9-70894B31FA74}"/>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AA3BFA9-6380-46D1-9293-4F1D4C17B286}"/>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4E80685-AC68-4CBD-BA96-9E41DDD414E7}"/>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5674CC2-1401-408F-8D16-262FA51C7AF2}"/>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581F12B-F3F9-405C-AA6B-EC7A6A7FF398}"/>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23FADD2-CEBA-47D3-A07E-3BABDAE7DEFE}"/>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00C940F-2670-4C42-A252-2EE0A8077236}"/>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9EB2605-5446-4209-BD33-AD114A3BDF5E}"/>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724CD91-9D0A-40AB-8888-CAA12663160C}"/>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47F06A5-4682-45C4-AB90-CCCB858E46C2}"/>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0905CCC-0B23-4D1B-A394-8A9192E28395}"/>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43E440AD-6874-4DC6-8CC2-9D7D503FD90A}"/>
              </a:ext>
            </a:extLst>
          </p:cNvPr>
          <p:cNvSpPr>
            <a:spLocks noGrp="1"/>
          </p:cNvSpPr>
          <p:nvPr>
            <p:ph type="ctrTitle"/>
          </p:nvPr>
        </p:nvSpPr>
        <p:spPr>
          <a:xfrm>
            <a:off x="334963" y="4711611"/>
            <a:ext cx="9110695" cy="517614"/>
          </a:xfrm>
        </p:spPr>
        <p:txBody>
          <a:bodyPr anchor="b"/>
          <a:lstStyle>
            <a:lvl1pPr algn="l">
              <a:defRPr lang="en-US" sz="3600" b="0" kern="1200" dirty="0">
                <a:solidFill>
                  <a:schemeClr val="tx1"/>
                </a:solidFill>
                <a:latin typeface="+mj-lt"/>
                <a:ea typeface="+mj-ea"/>
                <a:cs typeface="+mj-cs"/>
              </a:defRPr>
            </a:lvl1pPr>
          </a:lstStyle>
          <a:p>
            <a:r>
              <a:rPr lang="en-US"/>
              <a:t>Click to edit Master title style</a:t>
            </a:r>
            <a:endParaRPr lang="de-DE" dirty="0"/>
          </a:p>
        </p:txBody>
      </p:sp>
      <p:sp>
        <p:nvSpPr>
          <p:cNvPr id="5" name="Text Placeholder 4">
            <a:extLst>
              <a:ext uri="{FF2B5EF4-FFF2-40B4-BE49-F238E27FC236}">
                <a16:creationId xmlns:a16="http://schemas.microsoft.com/office/drawing/2014/main" id="{1A0AAD67-317D-4FDB-AD8E-BEFC5B45FAC1}"/>
              </a:ext>
            </a:extLst>
          </p:cNvPr>
          <p:cNvSpPr>
            <a:spLocks noGrp="1"/>
          </p:cNvSpPr>
          <p:nvPr>
            <p:ph type="body" sz="quarter" idx="14"/>
          </p:nvPr>
        </p:nvSpPr>
        <p:spPr>
          <a:xfrm>
            <a:off x="334963" y="5289804"/>
            <a:ext cx="9110695" cy="320421"/>
          </a:xfrm>
        </p:spPr>
        <p:txBody>
          <a:bodyPr/>
          <a:lstStyle>
            <a:lvl1pPr>
              <a:defRPr lang="en-US" sz="2000" b="0" kern="1200" dirty="0" smtClean="0">
                <a:solidFill>
                  <a:schemeClr val="tx2"/>
                </a:solidFill>
                <a:latin typeface="+mj-lt"/>
                <a:ea typeface="+mj-ea"/>
                <a:cs typeface="+mj-cs"/>
              </a:defRPr>
            </a:lvl1pPr>
            <a:lvl2pPr>
              <a:defRPr lang="en-US" sz="2000" b="0" kern="1200" dirty="0" smtClean="0">
                <a:solidFill>
                  <a:schemeClr val="tx2"/>
                </a:solidFill>
                <a:latin typeface="+mj-lt"/>
                <a:ea typeface="+mj-ea"/>
                <a:cs typeface="+mj-cs"/>
              </a:defRPr>
            </a:lvl2pPr>
          </a:lstStyle>
          <a:p>
            <a:pPr lvl="0"/>
            <a:r>
              <a:rPr lang="en-US"/>
              <a:t>Click to edit Master text styles</a:t>
            </a:r>
          </a:p>
        </p:txBody>
      </p:sp>
      <p:sp>
        <p:nvSpPr>
          <p:cNvPr id="34" name="Text Placeholder 4">
            <a:extLst>
              <a:ext uri="{FF2B5EF4-FFF2-40B4-BE49-F238E27FC236}">
                <a16:creationId xmlns:a16="http://schemas.microsoft.com/office/drawing/2014/main" id="{9EEBD893-FB66-4DC4-AE6A-9ED33D8CE15B}"/>
              </a:ext>
            </a:extLst>
          </p:cNvPr>
          <p:cNvSpPr>
            <a:spLocks noGrp="1"/>
          </p:cNvSpPr>
          <p:nvPr>
            <p:ph type="body" sz="quarter" idx="15" hasCustomPrompt="1"/>
          </p:nvPr>
        </p:nvSpPr>
        <p:spPr>
          <a:xfrm>
            <a:off x="334963" y="5737480"/>
            <a:ext cx="9110695" cy="247396"/>
          </a:xfrm>
        </p:spPr>
        <p:txBody>
          <a:bodyPr/>
          <a:lstStyle>
            <a:lvl1pPr>
              <a:defRPr lang="en-US" sz="1200" b="0" kern="1200" dirty="0" smtClean="0">
                <a:solidFill>
                  <a:schemeClr val="tx2"/>
                </a:solidFill>
                <a:latin typeface="+mj-lt"/>
                <a:ea typeface="+mj-ea"/>
                <a:cs typeface="+mj-cs"/>
              </a:defRPr>
            </a:lvl1pPr>
            <a:lvl2pPr>
              <a:defRPr lang="en-US" sz="2000" b="0" kern="1200" dirty="0" smtClean="0">
                <a:solidFill>
                  <a:schemeClr val="tx2"/>
                </a:solidFill>
                <a:latin typeface="+mj-lt"/>
                <a:ea typeface="+mj-ea"/>
                <a:cs typeface="+mj-cs"/>
              </a:defRPr>
            </a:lvl2pPr>
          </a:lstStyle>
          <a:p>
            <a:pPr lvl="0"/>
            <a:r>
              <a:rPr lang="en-US" dirty="0"/>
              <a:t>Name Surname</a:t>
            </a:r>
          </a:p>
        </p:txBody>
      </p:sp>
    </p:spTree>
    <p:extLst>
      <p:ext uri="{BB962C8B-B14F-4D97-AF65-F5344CB8AC3E}">
        <p14:creationId xmlns:p14="http://schemas.microsoft.com/office/powerpoint/2010/main" val="161587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ictures layou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93B3E56A-913A-4668-89D1-550813195686}"/>
              </a:ext>
            </a:extLst>
          </p:cNvPr>
          <p:cNvSpPr>
            <a:spLocks noGrp="1"/>
          </p:cNvSpPr>
          <p:nvPr>
            <p:ph type="pic" sz="quarter" idx="16"/>
          </p:nvPr>
        </p:nvSpPr>
        <p:spPr>
          <a:xfrm>
            <a:off x="4345407" y="1249419"/>
            <a:ext cx="3501183" cy="2179582"/>
          </a:xfrm>
          <a:custGeom>
            <a:avLst/>
            <a:gdLst>
              <a:gd name="connsiteX0" fmla="*/ 213266 w 3501183"/>
              <a:gd name="connsiteY0" fmla="*/ 0 h 2270235"/>
              <a:gd name="connsiteX1" fmla="*/ 3287917 w 3501183"/>
              <a:gd name="connsiteY1" fmla="*/ 0 h 2270235"/>
              <a:gd name="connsiteX2" fmla="*/ 3501183 w 3501183"/>
              <a:gd name="connsiteY2" fmla="*/ 213266 h 2270235"/>
              <a:gd name="connsiteX3" fmla="*/ 3501183 w 3501183"/>
              <a:gd name="connsiteY3" fmla="*/ 2056969 h 2270235"/>
              <a:gd name="connsiteX4" fmla="*/ 3287917 w 3501183"/>
              <a:gd name="connsiteY4" fmla="*/ 2270235 h 2270235"/>
              <a:gd name="connsiteX5" fmla="*/ 213266 w 3501183"/>
              <a:gd name="connsiteY5" fmla="*/ 2270235 h 2270235"/>
              <a:gd name="connsiteX6" fmla="*/ 0 w 3501183"/>
              <a:gd name="connsiteY6" fmla="*/ 2056969 h 2270235"/>
              <a:gd name="connsiteX7" fmla="*/ 0 w 3501183"/>
              <a:gd name="connsiteY7" fmla="*/ 213266 h 2270235"/>
              <a:gd name="connsiteX8" fmla="*/ 213266 w 3501183"/>
              <a:gd name="connsiteY8" fmla="*/ 0 h 227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183" h="2270235">
                <a:moveTo>
                  <a:pt x="213266" y="0"/>
                </a:moveTo>
                <a:lnTo>
                  <a:pt x="3287917" y="0"/>
                </a:lnTo>
                <a:cubicBezTo>
                  <a:pt x="3405701" y="0"/>
                  <a:pt x="3501183" y="95482"/>
                  <a:pt x="3501183" y="213266"/>
                </a:cubicBezTo>
                <a:lnTo>
                  <a:pt x="3501183" y="2056969"/>
                </a:lnTo>
                <a:cubicBezTo>
                  <a:pt x="3501183" y="2174753"/>
                  <a:pt x="3405701" y="2270235"/>
                  <a:pt x="3287917" y="2270235"/>
                </a:cubicBezTo>
                <a:lnTo>
                  <a:pt x="213266" y="2270235"/>
                </a:lnTo>
                <a:cubicBezTo>
                  <a:pt x="95482" y="2270235"/>
                  <a:pt x="0" y="2174753"/>
                  <a:pt x="0" y="2056969"/>
                </a:cubicBezTo>
                <a:lnTo>
                  <a:pt x="0" y="213266"/>
                </a:lnTo>
                <a:cubicBezTo>
                  <a:pt x="0" y="95482"/>
                  <a:pt x="95482" y="0"/>
                  <a:pt x="213266" y="0"/>
                </a:cubicBezTo>
                <a:close/>
              </a:path>
            </a:pathLst>
          </a:custGeom>
        </p:spPr>
        <p:txBody>
          <a:bodyPr wrap="square" bIns="576000"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4CF5DF24-6AB6-45C5-943A-FC1F03EA60C0}"/>
              </a:ext>
            </a:extLst>
          </p:cNvPr>
          <p:cNvSpPr>
            <a:spLocks noGrp="1"/>
          </p:cNvSpPr>
          <p:nvPr>
            <p:ph type="pic" sz="quarter" idx="17"/>
          </p:nvPr>
        </p:nvSpPr>
        <p:spPr>
          <a:xfrm>
            <a:off x="8355854" y="1249419"/>
            <a:ext cx="3501183" cy="2179582"/>
          </a:xfrm>
          <a:custGeom>
            <a:avLst/>
            <a:gdLst>
              <a:gd name="connsiteX0" fmla="*/ 213266 w 3501183"/>
              <a:gd name="connsiteY0" fmla="*/ 0 h 2270235"/>
              <a:gd name="connsiteX1" fmla="*/ 3287917 w 3501183"/>
              <a:gd name="connsiteY1" fmla="*/ 0 h 2270235"/>
              <a:gd name="connsiteX2" fmla="*/ 3501183 w 3501183"/>
              <a:gd name="connsiteY2" fmla="*/ 213266 h 2270235"/>
              <a:gd name="connsiteX3" fmla="*/ 3501183 w 3501183"/>
              <a:gd name="connsiteY3" fmla="*/ 2056969 h 2270235"/>
              <a:gd name="connsiteX4" fmla="*/ 3287917 w 3501183"/>
              <a:gd name="connsiteY4" fmla="*/ 2270235 h 2270235"/>
              <a:gd name="connsiteX5" fmla="*/ 213266 w 3501183"/>
              <a:gd name="connsiteY5" fmla="*/ 2270235 h 2270235"/>
              <a:gd name="connsiteX6" fmla="*/ 0 w 3501183"/>
              <a:gd name="connsiteY6" fmla="*/ 2056969 h 2270235"/>
              <a:gd name="connsiteX7" fmla="*/ 0 w 3501183"/>
              <a:gd name="connsiteY7" fmla="*/ 213266 h 2270235"/>
              <a:gd name="connsiteX8" fmla="*/ 213266 w 3501183"/>
              <a:gd name="connsiteY8" fmla="*/ 0 h 227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183" h="2270235">
                <a:moveTo>
                  <a:pt x="213266" y="0"/>
                </a:moveTo>
                <a:lnTo>
                  <a:pt x="3287917" y="0"/>
                </a:lnTo>
                <a:cubicBezTo>
                  <a:pt x="3405701" y="0"/>
                  <a:pt x="3501183" y="95482"/>
                  <a:pt x="3501183" y="213266"/>
                </a:cubicBezTo>
                <a:lnTo>
                  <a:pt x="3501183" y="2056969"/>
                </a:lnTo>
                <a:cubicBezTo>
                  <a:pt x="3501183" y="2174753"/>
                  <a:pt x="3405701" y="2270235"/>
                  <a:pt x="3287917" y="2270235"/>
                </a:cubicBezTo>
                <a:lnTo>
                  <a:pt x="213266" y="2270235"/>
                </a:lnTo>
                <a:cubicBezTo>
                  <a:pt x="95482" y="2270235"/>
                  <a:pt x="0" y="2174753"/>
                  <a:pt x="0" y="2056969"/>
                </a:cubicBezTo>
                <a:lnTo>
                  <a:pt x="0" y="213266"/>
                </a:lnTo>
                <a:cubicBezTo>
                  <a:pt x="0" y="95482"/>
                  <a:pt x="95482" y="0"/>
                  <a:pt x="213266" y="0"/>
                </a:cubicBezTo>
                <a:close/>
              </a:path>
            </a:pathLst>
          </a:custGeom>
        </p:spPr>
        <p:txBody>
          <a:bodyPr wrap="square" bIns="576000" anchor="ctr">
            <a:noAutofit/>
          </a:bodyPr>
          <a:lstStyle>
            <a:lvl1pPr algn="ctr">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BE986EF8-5535-49CC-9399-8AF8D5C7F59B}"/>
              </a:ext>
            </a:extLst>
          </p:cNvPr>
          <p:cNvSpPr>
            <a:spLocks noGrp="1"/>
          </p:cNvSpPr>
          <p:nvPr>
            <p:ph type="pic" sz="quarter" idx="15"/>
          </p:nvPr>
        </p:nvSpPr>
        <p:spPr>
          <a:xfrm>
            <a:off x="334963" y="1249419"/>
            <a:ext cx="3501183" cy="2179582"/>
          </a:xfrm>
          <a:custGeom>
            <a:avLst/>
            <a:gdLst>
              <a:gd name="connsiteX0" fmla="*/ 213266 w 3501183"/>
              <a:gd name="connsiteY0" fmla="*/ 0 h 2270235"/>
              <a:gd name="connsiteX1" fmla="*/ 3287917 w 3501183"/>
              <a:gd name="connsiteY1" fmla="*/ 0 h 2270235"/>
              <a:gd name="connsiteX2" fmla="*/ 3501183 w 3501183"/>
              <a:gd name="connsiteY2" fmla="*/ 213266 h 2270235"/>
              <a:gd name="connsiteX3" fmla="*/ 3501183 w 3501183"/>
              <a:gd name="connsiteY3" fmla="*/ 2056969 h 2270235"/>
              <a:gd name="connsiteX4" fmla="*/ 3287917 w 3501183"/>
              <a:gd name="connsiteY4" fmla="*/ 2270235 h 2270235"/>
              <a:gd name="connsiteX5" fmla="*/ 213266 w 3501183"/>
              <a:gd name="connsiteY5" fmla="*/ 2270235 h 2270235"/>
              <a:gd name="connsiteX6" fmla="*/ 0 w 3501183"/>
              <a:gd name="connsiteY6" fmla="*/ 2056969 h 2270235"/>
              <a:gd name="connsiteX7" fmla="*/ 0 w 3501183"/>
              <a:gd name="connsiteY7" fmla="*/ 213266 h 2270235"/>
              <a:gd name="connsiteX8" fmla="*/ 213266 w 3501183"/>
              <a:gd name="connsiteY8" fmla="*/ 0 h 227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183" h="2270235">
                <a:moveTo>
                  <a:pt x="213266" y="0"/>
                </a:moveTo>
                <a:lnTo>
                  <a:pt x="3287917" y="0"/>
                </a:lnTo>
                <a:cubicBezTo>
                  <a:pt x="3405701" y="0"/>
                  <a:pt x="3501183" y="95482"/>
                  <a:pt x="3501183" y="213266"/>
                </a:cubicBezTo>
                <a:lnTo>
                  <a:pt x="3501183" y="2056969"/>
                </a:lnTo>
                <a:cubicBezTo>
                  <a:pt x="3501183" y="2174753"/>
                  <a:pt x="3405701" y="2270235"/>
                  <a:pt x="3287917" y="2270235"/>
                </a:cubicBezTo>
                <a:lnTo>
                  <a:pt x="213266" y="2270235"/>
                </a:lnTo>
                <a:cubicBezTo>
                  <a:pt x="95482" y="2270235"/>
                  <a:pt x="0" y="2174753"/>
                  <a:pt x="0" y="2056969"/>
                </a:cubicBezTo>
                <a:lnTo>
                  <a:pt x="0" y="213266"/>
                </a:lnTo>
                <a:cubicBezTo>
                  <a:pt x="0" y="95482"/>
                  <a:pt x="95482" y="0"/>
                  <a:pt x="213266" y="0"/>
                </a:cubicBezTo>
                <a:close/>
              </a:path>
            </a:pathLst>
          </a:custGeom>
        </p:spPr>
        <p:txBody>
          <a:bodyPr wrap="square" bIns="576000" anchor="ctr">
            <a:noAutofit/>
          </a:bodyPr>
          <a:lstStyle>
            <a:lvl1pPr algn="ctr">
              <a:defRPr/>
            </a:lvl1pPr>
          </a:lstStyle>
          <a:p>
            <a:r>
              <a:rPr lang="en-US"/>
              <a:t>Click icon to add picture</a:t>
            </a:r>
            <a:endParaRPr lang="en-US" dirty="0"/>
          </a:p>
        </p:txBody>
      </p:sp>
      <p:sp>
        <p:nvSpPr>
          <p:cNvPr id="2" name="Title 1">
            <a:extLst>
              <a:ext uri="{FF2B5EF4-FFF2-40B4-BE49-F238E27FC236}">
                <a16:creationId xmlns:a16="http://schemas.microsoft.com/office/drawing/2014/main" id="{FD34C459-D62E-4591-8135-49185C76F267}"/>
              </a:ext>
            </a:extLst>
          </p:cNvPr>
          <p:cNvSpPr>
            <a:spLocks noGrp="1"/>
          </p:cNvSpPr>
          <p:nvPr>
            <p:ph type="title"/>
          </p:nvPr>
        </p:nvSpPr>
        <p:spPr>
          <a:xfrm>
            <a:off x="334963" y="315914"/>
            <a:ext cx="10702371" cy="6794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FEC6A6-85D7-443E-BCC9-B1B32D6EA5BB}"/>
              </a:ext>
            </a:extLst>
          </p:cNvPr>
          <p:cNvSpPr>
            <a:spLocks noGrp="1"/>
          </p:cNvSpPr>
          <p:nvPr>
            <p:ph idx="1"/>
          </p:nvPr>
        </p:nvSpPr>
        <p:spPr bwMode="gray">
          <a:xfrm>
            <a:off x="334963" y="3683057"/>
            <a:ext cx="3501182" cy="2301816"/>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490DBB-FCCD-45B3-93EF-7D9F5747134B}"/>
              </a:ext>
            </a:extLst>
          </p:cNvPr>
          <p:cNvSpPr>
            <a:spLocks noGrp="1"/>
          </p:cNvSpPr>
          <p:nvPr>
            <p:ph type="dt" sz="half" idx="10"/>
          </p:nvPr>
        </p:nvSpPr>
        <p:spPr bwMode="gray"/>
        <p:txBody>
          <a:bodyPr/>
          <a:lstStyle/>
          <a:p>
            <a:fld id="{E2441F97-FB0F-441C-A8D4-75F32BE0AB16}" type="datetime4">
              <a:rPr lang="en-US" smtClean="0"/>
              <a:t>October 31, 2023</a:t>
            </a:fld>
            <a:endParaRPr lang="en-US"/>
          </a:p>
        </p:txBody>
      </p:sp>
      <p:sp>
        <p:nvSpPr>
          <p:cNvPr id="6" name="Slide Number Placeholder 5">
            <a:extLst>
              <a:ext uri="{FF2B5EF4-FFF2-40B4-BE49-F238E27FC236}">
                <a16:creationId xmlns:a16="http://schemas.microsoft.com/office/drawing/2014/main" id="{DAE65A0C-92BB-49DC-8BF1-6EB76F783B53}"/>
              </a:ext>
            </a:extLst>
          </p:cNvPr>
          <p:cNvSpPr>
            <a:spLocks noGrp="1"/>
          </p:cNvSpPr>
          <p:nvPr>
            <p:ph type="sldNum" sz="quarter" idx="12"/>
          </p:nvPr>
        </p:nvSpPr>
        <p:spPr bwMode="gray"/>
        <p:txBody>
          <a:bodyPr/>
          <a:lstStyle/>
          <a:p>
            <a:fld id="{88041132-CD80-4C7D-BB86-1708B1CF1398}" type="slidenum">
              <a:rPr lang="en-US" smtClean="0"/>
              <a:t>‹#›</a:t>
            </a:fld>
            <a:endParaRPr lang="en-US"/>
          </a:p>
        </p:txBody>
      </p:sp>
      <p:sp>
        <p:nvSpPr>
          <p:cNvPr id="11" name="Content Placeholder 2">
            <a:extLst>
              <a:ext uri="{FF2B5EF4-FFF2-40B4-BE49-F238E27FC236}">
                <a16:creationId xmlns:a16="http://schemas.microsoft.com/office/drawing/2014/main" id="{B37DAD7B-08A5-441B-9C17-5EB2E9E0836F}"/>
              </a:ext>
            </a:extLst>
          </p:cNvPr>
          <p:cNvSpPr>
            <a:spLocks noGrp="1"/>
          </p:cNvSpPr>
          <p:nvPr>
            <p:ph idx="13"/>
          </p:nvPr>
        </p:nvSpPr>
        <p:spPr bwMode="gray">
          <a:xfrm>
            <a:off x="4345407" y="3683057"/>
            <a:ext cx="3501182" cy="2301816"/>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21CB0E8E-DD5A-48DF-8765-AB76AC4BDFB6}"/>
              </a:ext>
            </a:extLst>
          </p:cNvPr>
          <p:cNvSpPr>
            <a:spLocks noGrp="1"/>
          </p:cNvSpPr>
          <p:nvPr>
            <p:ph idx="14"/>
          </p:nvPr>
        </p:nvSpPr>
        <p:spPr bwMode="gray">
          <a:xfrm>
            <a:off x="8355854" y="3683057"/>
            <a:ext cx="3501182" cy="2301816"/>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8">
            <a:extLst>
              <a:ext uri="{FF2B5EF4-FFF2-40B4-BE49-F238E27FC236}">
                <a16:creationId xmlns:a16="http://schemas.microsoft.com/office/drawing/2014/main" id="{BB4DE3FA-9B3E-495B-9FD9-73CD43F66F78}"/>
              </a:ext>
            </a:extLst>
          </p:cNvPr>
          <p:cNvCxnSpPr>
            <a:cxnSpLocks/>
          </p:cNvCxnSpPr>
          <p:nvPr/>
        </p:nvCxnSpPr>
        <p:spPr>
          <a:xfrm>
            <a:off x="4090776" y="1439918"/>
            <a:ext cx="0" cy="458251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C0398B-60F2-405D-81C4-5783A8108675}"/>
              </a:ext>
            </a:extLst>
          </p:cNvPr>
          <p:cNvCxnSpPr>
            <a:cxnSpLocks/>
          </p:cNvCxnSpPr>
          <p:nvPr/>
        </p:nvCxnSpPr>
        <p:spPr>
          <a:xfrm>
            <a:off x="8101222" y="1439918"/>
            <a:ext cx="0" cy="458251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1754F99-2111-418C-B99B-E94BB393910D}"/>
              </a:ext>
            </a:extLst>
          </p:cNvPr>
          <p:cNvGrpSpPr/>
          <p:nvPr/>
        </p:nvGrpSpPr>
        <p:grpSpPr>
          <a:xfrm>
            <a:off x="11363645" y="315913"/>
            <a:ext cx="496513" cy="417896"/>
            <a:chOff x="4539344" y="2118650"/>
            <a:chExt cx="3118634" cy="2624836"/>
          </a:xfrm>
        </p:grpSpPr>
        <p:sp>
          <p:nvSpPr>
            <p:cNvPr id="22" name="Freeform: Shape 21">
              <a:extLst>
                <a:ext uri="{FF2B5EF4-FFF2-40B4-BE49-F238E27FC236}">
                  <a16:creationId xmlns:a16="http://schemas.microsoft.com/office/drawing/2014/main" id="{2577766D-9159-4D7E-99D6-0091BC27873A}"/>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A02482D-E7EC-41DD-BAB1-AD8234AA2836}"/>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762AD42-1DCA-4B18-8E5E-833D36E5491B}"/>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D5708E9-0FEC-4A54-A65B-DD72974492D3}"/>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010A27-557A-474A-980C-FA87694631B4}"/>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215F2FF-A041-4B46-A050-A546E0E3A27D}"/>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E4620AE-4F67-43E9-B02B-EBD40F95CFE5}"/>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6A3B43D-2D89-4F00-BE22-F68EAB5C07B1}"/>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8E21709-333D-43B9-9F26-1B3C639C2ACE}"/>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4A56620-D0C4-45F5-AA2E-79BC1435A5C5}"/>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A24BC12-3C76-4FB0-96BF-DBE07C059648}"/>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EB9087A-C552-45B8-B5DF-598634F6238C}"/>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00A163C-A420-45B5-AB0C-86E67CAF992A}"/>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1F66B97-76CC-44D8-B992-81E32A36DC66}"/>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0D97495-14CF-458D-9CA9-B1BC23D8D276}"/>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A02155C-E05A-44C9-A56D-38FAA4B70D8E}"/>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B33A1F2-46C4-4414-BE11-E6847499316B}"/>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955A00D-6F7F-4F4E-9D9D-D3D98E9481CE}"/>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B187F88-A027-4745-A831-973621F2830A}"/>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6FDD42F-1729-4E56-868A-E35FE2690B8F}"/>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97C4E7B-11CE-4C1D-84A1-AC7BA7186FFB}"/>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43" name="Footer Placeholder 6">
            <a:extLst>
              <a:ext uri="{FF2B5EF4-FFF2-40B4-BE49-F238E27FC236}">
                <a16:creationId xmlns:a16="http://schemas.microsoft.com/office/drawing/2014/main" id="{CEB4688F-2482-45E2-8439-CC620488D3FE}"/>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44" name="Text Placeholder 7">
            <a:extLst>
              <a:ext uri="{FF2B5EF4-FFF2-40B4-BE49-F238E27FC236}">
                <a16:creationId xmlns:a16="http://schemas.microsoft.com/office/drawing/2014/main" id="{3CC75A9C-6FE4-441C-83C6-2154AD432149}"/>
              </a:ext>
            </a:extLst>
          </p:cNvPr>
          <p:cNvSpPr>
            <a:spLocks noGrp="1"/>
          </p:cNvSpPr>
          <p:nvPr>
            <p:ph type="body" sz="quarter" idx="18" hasCustomPrompt="1"/>
          </p:nvPr>
        </p:nvSpPr>
        <p:spPr>
          <a:xfrm>
            <a:off x="334963" y="6237287"/>
            <a:ext cx="11522075"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223292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xmlns:p15="http://schemas.microsoft.com/office/powerpoint/2012/main">
      <p:transition spd="med">
        <p:fade/>
      </p:transition>
    </mc:Fallback>
  </mc:AlternateContent>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2 columns tex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91EA948A-60DC-4C24-AFCF-FA9C231C346C}"/>
              </a:ext>
            </a:extLst>
          </p:cNvPr>
          <p:cNvSpPr>
            <a:spLocks noGrp="1"/>
          </p:cNvSpPr>
          <p:nvPr>
            <p:ph type="body" sz="quarter" idx="39" hasCustomPrompt="1"/>
          </p:nvPr>
        </p:nvSpPr>
        <p:spPr>
          <a:xfrm>
            <a:off x="0" y="1092126"/>
            <a:ext cx="12192000" cy="3697362"/>
          </a:xfrm>
          <a:custGeom>
            <a:avLst/>
            <a:gdLst>
              <a:gd name="connsiteX0" fmla="*/ 295469 w 12192000"/>
              <a:gd name="connsiteY0" fmla="*/ 0 h 3697362"/>
              <a:gd name="connsiteX1" fmla="*/ 11896531 w 12192000"/>
              <a:gd name="connsiteY1" fmla="*/ 0 h 3697362"/>
              <a:gd name="connsiteX2" fmla="*/ 12174398 w 12192000"/>
              <a:gd name="connsiteY2" fmla="*/ 183998 h 3697362"/>
              <a:gd name="connsiteX3" fmla="*/ 12192000 w 12192000"/>
              <a:gd name="connsiteY3" fmla="*/ 271100 h 3697362"/>
              <a:gd name="connsiteX4" fmla="*/ 12192000 w 12192000"/>
              <a:gd name="connsiteY4" fmla="*/ 3697362 h 3697362"/>
              <a:gd name="connsiteX5" fmla="*/ 12189738 w 12192000"/>
              <a:gd name="connsiteY5" fmla="*/ 3697362 h 3697362"/>
              <a:gd name="connsiteX6" fmla="*/ 12189738 w 12192000"/>
              <a:gd name="connsiteY6" fmla="*/ 2788267 h 3697362"/>
              <a:gd name="connsiteX7" fmla="*/ 12174527 w 12192000"/>
              <a:gd name="connsiteY7" fmla="*/ 2713003 h 3697362"/>
              <a:gd name="connsiteX8" fmla="*/ 11898184 w 12192000"/>
              <a:gd name="connsiteY8" fmla="*/ 2530013 h 3697362"/>
              <a:gd name="connsiteX9" fmla="*/ 293816 w 12192000"/>
              <a:gd name="connsiteY9" fmla="*/ 2530013 h 3697362"/>
              <a:gd name="connsiteX10" fmla="*/ 17473 w 12192000"/>
              <a:gd name="connsiteY10" fmla="*/ 2713003 h 3697362"/>
              <a:gd name="connsiteX11" fmla="*/ 2262 w 12192000"/>
              <a:gd name="connsiteY11" fmla="*/ 2788267 h 3697362"/>
              <a:gd name="connsiteX12" fmla="*/ 2262 w 12192000"/>
              <a:gd name="connsiteY12" fmla="*/ 3697362 h 3697362"/>
              <a:gd name="connsiteX13" fmla="*/ 0 w 12192000"/>
              <a:gd name="connsiteY13" fmla="*/ 3697362 h 3697362"/>
              <a:gd name="connsiteX14" fmla="*/ 0 w 12192000"/>
              <a:gd name="connsiteY14" fmla="*/ 271100 h 3697362"/>
              <a:gd name="connsiteX15" fmla="*/ 17603 w 12192000"/>
              <a:gd name="connsiteY15" fmla="*/ 183998 h 3697362"/>
              <a:gd name="connsiteX16" fmla="*/ 295469 w 12192000"/>
              <a:gd name="connsiteY16" fmla="*/ 0 h 369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3697362">
                <a:moveTo>
                  <a:pt x="295469" y="0"/>
                </a:moveTo>
                <a:lnTo>
                  <a:pt x="11896531" y="0"/>
                </a:lnTo>
                <a:cubicBezTo>
                  <a:pt x="12021444" y="0"/>
                  <a:pt x="12128618" y="75870"/>
                  <a:pt x="12174398" y="183998"/>
                </a:cubicBezTo>
                <a:lnTo>
                  <a:pt x="12192000" y="271100"/>
                </a:lnTo>
                <a:lnTo>
                  <a:pt x="12192000" y="3697362"/>
                </a:lnTo>
                <a:lnTo>
                  <a:pt x="12189738" y="3697362"/>
                </a:lnTo>
                <a:lnTo>
                  <a:pt x="12189738" y="2788267"/>
                </a:lnTo>
                <a:lnTo>
                  <a:pt x="12174527" y="2713003"/>
                </a:lnTo>
                <a:cubicBezTo>
                  <a:pt x="12128998" y="2605468"/>
                  <a:pt x="12022411" y="2530013"/>
                  <a:pt x="11898184" y="2530013"/>
                </a:cubicBezTo>
                <a:lnTo>
                  <a:pt x="293816" y="2530013"/>
                </a:lnTo>
                <a:cubicBezTo>
                  <a:pt x="169589" y="2530013"/>
                  <a:pt x="63002" y="2605468"/>
                  <a:pt x="17473" y="2713003"/>
                </a:cubicBezTo>
                <a:lnTo>
                  <a:pt x="2262" y="2788267"/>
                </a:lnTo>
                <a:lnTo>
                  <a:pt x="2262" y="3697362"/>
                </a:lnTo>
                <a:lnTo>
                  <a:pt x="0" y="3697362"/>
                </a:lnTo>
                <a:lnTo>
                  <a:pt x="0" y="271100"/>
                </a:lnTo>
                <a:lnTo>
                  <a:pt x="17603" y="183998"/>
                </a:lnTo>
                <a:cubicBezTo>
                  <a:pt x="63383" y="75870"/>
                  <a:pt x="170557" y="0"/>
                  <a:pt x="295469" y="0"/>
                </a:cubicBezTo>
                <a:close/>
              </a:path>
            </a:pathLst>
          </a:custGeom>
          <a:solidFill>
            <a:schemeClr val="accent2"/>
          </a:solidFill>
        </p:spPr>
        <p:txBody>
          <a:bodyPr wrap="square">
            <a:noAutofit/>
          </a:bodyPr>
          <a:lstStyle>
            <a:lvl1pPr>
              <a:defRPr/>
            </a:lvl1pPr>
          </a:lstStyle>
          <a:p>
            <a:pPr lvl="0"/>
            <a:r>
              <a:rPr lang="en-US" dirty="0"/>
              <a:t> </a:t>
            </a:r>
          </a:p>
        </p:txBody>
      </p:sp>
      <p:sp>
        <p:nvSpPr>
          <p:cNvPr id="11" name="Picture Placeholder 10">
            <a:extLst>
              <a:ext uri="{FF2B5EF4-FFF2-40B4-BE49-F238E27FC236}">
                <a16:creationId xmlns:a16="http://schemas.microsoft.com/office/drawing/2014/main" id="{63371F67-F4FB-4B22-9BBF-AC43034BBA28}"/>
              </a:ext>
            </a:extLst>
          </p:cNvPr>
          <p:cNvSpPr>
            <a:spLocks noGrp="1"/>
          </p:cNvSpPr>
          <p:nvPr>
            <p:ph type="pic" sz="quarter" idx="13"/>
          </p:nvPr>
        </p:nvSpPr>
        <p:spPr>
          <a:xfrm>
            <a:off x="0" y="1200409"/>
            <a:ext cx="12192000" cy="4103111"/>
          </a:xfrm>
          <a:custGeom>
            <a:avLst/>
            <a:gdLst>
              <a:gd name="connsiteX0" fmla="*/ 295469 w 12192000"/>
              <a:gd name="connsiteY0" fmla="*/ 0 h 4103111"/>
              <a:gd name="connsiteX1" fmla="*/ 11896531 w 12192000"/>
              <a:gd name="connsiteY1" fmla="*/ 0 h 4103111"/>
              <a:gd name="connsiteX2" fmla="*/ 12174398 w 12192000"/>
              <a:gd name="connsiteY2" fmla="*/ 183998 h 4103111"/>
              <a:gd name="connsiteX3" fmla="*/ 12192000 w 12192000"/>
              <a:gd name="connsiteY3" fmla="*/ 271100 h 4103111"/>
              <a:gd name="connsiteX4" fmla="*/ 12192000 w 12192000"/>
              <a:gd name="connsiteY4" fmla="*/ 4103111 h 4103111"/>
              <a:gd name="connsiteX5" fmla="*/ 12189738 w 12192000"/>
              <a:gd name="connsiteY5" fmla="*/ 4103111 h 4103111"/>
              <a:gd name="connsiteX6" fmla="*/ 12189738 w 12192000"/>
              <a:gd name="connsiteY6" fmla="*/ 2788267 h 4103111"/>
              <a:gd name="connsiteX7" fmla="*/ 12174527 w 12192000"/>
              <a:gd name="connsiteY7" fmla="*/ 2713003 h 4103111"/>
              <a:gd name="connsiteX8" fmla="*/ 11898184 w 12192000"/>
              <a:gd name="connsiteY8" fmla="*/ 2530013 h 4103111"/>
              <a:gd name="connsiteX9" fmla="*/ 293816 w 12192000"/>
              <a:gd name="connsiteY9" fmla="*/ 2530013 h 4103111"/>
              <a:gd name="connsiteX10" fmla="*/ 17473 w 12192000"/>
              <a:gd name="connsiteY10" fmla="*/ 2713003 h 4103111"/>
              <a:gd name="connsiteX11" fmla="*/ 2262 w 12192000"/>
              <a:gd name="connsiteY11" fmla="*/ 2788267 h 4103111"/>
              <a:gd name="connsiteX12" fmla="*/ 2262 w 12192000"/>
              <a:gd name="connsiteY12" fmla="*/ 4103111 h 4103111"/>
              <a:gd name="connsiteX13" fmla="*/ 0 w 12192000"/>
              <a:gd name="connsiteY13" fmla="*/ 4103111 h 4103111"/>
              <a:gd name="connsiteX14" fmla="*/ 0 w 12192000"/>
              <a:gd name="connsiteY14" fmla="*/ 271100 h 4103111"/>
              <a:gd name="connsiteX15" fmla="*/ 17603 w 12192000"/>
              <a:gd name="connsiteY15" fmla="*/ 183998 h 4103111"/>
              <a:gd name="connsiteX16" fmla="*/ 295469 w 12192000"/>
              <a:gd name="connsiteY16" fmla="*/ 0 h 4103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4103111">
                <a:moveTo>
                  <a:pt x="295469" y="0"/>
                </a:moveTo>
                <a:lnTo>
                  <a:pt x="11896531" y="0"/>
                </a:lnTo>
                <a:cubicBezTo>
                  <a:pt x="12021444" y="0"/>
                  <a:pt x="12128618" y="75870"/>
                  <a:pt x="12174398" y="183998"/>
                </a:cubicBezTo>
                <a:lnTo>
                  <a:pt x="12192000" y="271100"/>
                </a:lnTo>
                <a:lnTo>
                  <a:pt x="12192000" y="4103111"/>
                </a:lnTo>
                <a:lnTo>
                  <a:pt x="12189738" y="4103111"/>
                </a:lnTo>
                <a:lnTo>
                  <a:pt x="12189738" y="2788267"/>
                </a:lnTo>
                <a:lnTo>
                  <a:pt x="12174527" y="2713003"/>
                </a:lnTo>
                <a:cubicBezTo>
                  <a:pt x="12128998" y="2605468"/>
                  <a:pt x="12022411" y="2530013"/>
                  <a:pt x="11898184" y="2530013"/>
                </a:cubicBezTo>
                <a:lnTo>
                  <a:pt x="293816" y="2530013"/>
                </a:lnTo>
                <a:cubicBezTo>
                  <a:pt x="169589" y="2530013"/>
                  <a:pt x="63002" y="2605468"/>
                  <a:pt x="17473" y="2713003"/>
                </a:cubicBezTo>
                <a:lnTo>
                  <a:pt x="2262" y="2788267"/>
                </a:lnTo>
                <a:lnTo>
                  <a:pt x="2262" y="4103111"/>
                </a:lnTo>
                <a:lnTo>
                  <a:pt x="0" y="4103111"/>
                </a:lnTo>
                <a:lnTo>
                  <a:pt x="0" y="271100"/>
                </a:lnTo>
                <a:lnTo>
                  <a:pt x="17603" y="183998"/>
                </a:lnTo>
                <a:cubicBezTo>
                  <a:pt x="63383" y="75870"/>
                  <a:pt x="170557" y="0"/>
                  <a:pt x="295469" y="0"/>
                </a:cubicBezTo>
                <a:close/>
              </a:path>
            </a:pathLst>
          </a:custGeom>
          <a:solidFill>
            <a:schemeClr val="bg1">
              <a:lumMod val="95000"/>
            </a:schemeClr>
          </a:solidFill>
        </p:spPr>
        <p:txBody>
          <a:bodyPr wrap="square" bIns="576000" anchor="ctr">
            <a:noAutofit/>
          </a:bodyPr>
          <a:lstStyle>
            <a:lvl1pPr algn="ctr">
              <a:defRPr/>
            </a:lvl1pPr>
          </a:lstStyle>
          <a:p>
            <a:r>
              <a:rPr lang="en-US"/>
              <a:t>Click icon to add picture</a:t>
            </a:r>
            <a:endParaRPr lang="en-US" dirty="0"/>
          </a:p>
        </p:txBody>
      </p:sp>
      <p:sp>
        <p:nvSpPr>
          <p:cNvPr id="2" name="Title 1">
            <a:extLst>
              <a:ext uri="{FF2B5EF4-FFF2-40B4-BE49-F238E27FC236}">
                <a16:creationId xmlns:a16="http://schemas.microsoft.com/office/drawing/2014/main" id="{FD34C459-D62E-4591-8135-49185C76F26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FEC6A6-85D7-443E-BCC9-B1B32D6EA5BB}"/>
              </a:ext>
            </a:extLst>
          </p:cNvPr>
          <p:cNvSpPr>
            <a:spLocks noGrp="1"/>
          </p:cNvSpPr>
          <p:nvPr>
            <p:ph idx="1"/>
          </p:nvPr>
        </p:nvSpPr>
        <p:spPr>
          <a:xfrm>
            <a:off x="334962" y="4014952"/>
            <a:ext cx="5586276" cy="1969921"/>
          </a:xfrm>
        </p:spPr>
        <p:txBody>
          <a:bodyPr/>
          <a:lstStyle>
            <a:lvl1pPr>
              <a:spcAft>
                <a:spcPts val="6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490DBB-FCCD-45B3-93EF-7D9F5747134B}"/>
              </a:ext>
            </a:extLst>
          </p:cNvPr>
          <p:cNvSpPr>
            <a:spLocks noGrp="1"/>
          </p:cNvSpPr>
          <p:nvPr>
            <p:ph type="dt" sz="half" idx="10"/>
          </p:nvPr>
        </p:nvSpPr>
        <p:spPr/>
        <p:txBody>
          <a:bodyPr/>
          <a:lstStyle/>
          <a:p>
            <a:fld id="{ED3BAC8C-23C1-4E5D-B6B1-FAAABB7CCEEE}" type="datetime4">
              <a:rPr lang="en-US" smtClean="0"/>
              <a:t>October 31, 2023</a:t>
            </a:fld>
            <a:endParaRPr lang="en-US"/>
          </a:p>
        </p:txBody>
      </p:sp>
      <p:sp>
        <p:nvSpPr>
          <p:cNvPr id="6" name="Slide Number Placeholder 5">
            <a:extLst>
              <a:ext uri="{FF2B5EF4-FFF2-40B4-BE49-F238E27FC236}">
                <a16:creationId xmlns:a16="http://schemas.microsoft.com/office/drawing/2014/main" id="{DAE65A0C-92BB-49DC-8BF1-6EB76F783B53}"/>
              </a:ext>
            </a:extLst>
          </p:cNvPr>
          <p:cNvSpPr>
            <a:spLocks noGrp="1"/>
          </p:cNvSpPr>
          <p:nvPr>
            <p:ph type="sldNum" sz="quarter" idx="12"/>
          </p:nvPr>
        </p:nvSpPr>
        <p:spPr/>
        <p:txBody>
          <a:bodyPr/>
          <a:lstStyle/>
          <a:p>
            <a:fld id="{88041132-CD80-4C7D-BB86-1708B1CF1398}" type="slidenum">
              <a:rPr lang="en-US" smtClean="0"/>
              <a:t>‹#›</a:t>
            </a:fld>
            <a:endParaRPr lang="en-US"/>
          </a:p>
        </p:txBody>
      </p:sp>
      <p:sp>
        <p:nvSpPr>
          <p:cNvPr id="13" name="Content Placeholder 2">
            <a:extLst>
              <a:ext uri="{FF2B5EF4-FFF2-40B4-BE49-F238E27FC236}">
                <a16:creationId xmlns:a16="http://schemas.microsoft.com/office/drawing/2014/main" id="{9AD628FD-BC16-4F67-9824-9A1944E2394D}"/>
              </a:ext>
            </a:extLst>
          </p:cNvPr>
          <p:cNvSpPr>
            <a:spLocks noGrp="1"/>
          </p:cNvSpPr>
          <p:nvPr>
            <p:ph idx="14"/>
          </p:nvPr>
        </p:nvSpPr>
        <p:spPr>
          <a:xfrm>
            <a:off x="6281239" y="4014952"/>
            <a:ext cx="5586276" cy="1969921"/>
          </a:xfrm>
        </p:spPr>
        <p:txBody>
          <a:bodyPr/>
          <a:lstStyle>
            <a:lvl1pPr>
              <a:spcAft>
                <a:spcPts val="6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 name="Group 14">
            <a:extLst>
              <a:ext uri="{FF2B5EF4-FFF2-40B4-BE49-F238E27FC236}">
                <a16:creationId xmlns:a16="http://schemas.microsoft.com/office/drawing/2014/main" id="{21D08BE9-46E3-4182-88E3-59D439D190D4}"/>
              </a:ext>
            </a:extLst>
          </p:cNvPr>
          <p:cNvGrpSpPr/>
          <p:nvPr/>
        </p:nvGrpSpPr>
        <p:grpSpPr>
          <a:xfrm>
            <a:off x="11363645" y="315913"/>
            <a:ext cx="496513" cy="417896"/>
            <a:chOff x="4539344" y="2118650"/>
            <a:chExt cx="3118634" cy="2624836"/>
          </a:xfrm>
        </p:grpSpPr>
        <p:sp>
          <p:nvSpPr>
            <p:cNvPr id="16" name="Freeform: Shape 15">
              <a:extLst>
                <a:ext uri="{FF2B5EF4-FFF2-40B4-BE49-F238E27FC236}">
                  <a16:creationId xmlns:a16="http://schemas.microsoft.com/office/drawing/2014/main" id="{4B68A940-EEED-4739-A132-EBD29CF3309E}"/>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DC6BC5-1B0D-431B-AD5D-31966890372D}"/>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FB90264-93BB-4D3D-9D57-55EBD7A9B27C}"/>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E43A3C2-5D18-4250-80B8-6C234CE99CB4}"/>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0226583-77FD-4CC3-B253-68730A264538}"/>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A9F288A-5DEA-46CD-BD18-6D3721426728}"/>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A03F7BE-093B-42D3-BEA1-F1DFF564A77A}"/>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3B719D-E15E-4AC4-8EBF-8245B56BA78C}"/>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989B92-9FAB-4E50-B70E-668C9409F03B}"/>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E3F7CFD-1A55-4144-8EC2-298EFC2DAF27}"/>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C8B4FCF-7066-4CBD-8872-DCDC95A83E26}"/>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AFCE157-8206-4985-9E8F-9C65810DF5EC}"/>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4D46147-96C8-42FE-8AA6-4CD70EBB92D4}"/>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35DD954-6572-4426-A22D-2EFD463D3B95}"/>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D4DFF7-BA20-424C-9A0A-419409E95DEE}"/>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8FD7881-3179-45AB-8355-4CFE14575B1E}"/>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E2AF1A4-6B6F-4990-A2A7-3165CF54466B}"/>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490721B-9150-48CC-858C-1C3305A7552F}"/>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1A114FC-F12B-4808-921F-F6A585FF92FF}"/>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24579CC-10F6-45EB-A08A-4B507A221C1F}"/>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ED7F69F-BE8E-4A68-9251-98411AFE6DA5}"/>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8" name="Footer Placeholder 6">
            <a:extLst>
              <a:ext uri="{FF2B5EF4-FFF2-40B4-BE49-F238E27FC236}">
                <a16:creationId xmlns:a16="http://schemas.microsoft.com/office/drawing/2014/main" id="{667BF526-5841-44BF-93A3-6E5A3609403D}"/>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39" name="Text Placeholder 7">
            <a:extLst>
              <a:ext uri="{FF2B5EF4-FFF2-40B4-BE49-F238E27FC236}">
                <a16:creationId xmlns:a16="http://schemas.microsoft.com/office/drawing/2014/main" id="{A842EA5B-3782-4AEC-807C-DB6C97FC815C}"/>
              </a:ext>
            </a:extLst>
          </p:cNvPr>
          <p:cNvSpPr>
            <a:spLocks noGrp="1"/>
          </p:cNvSpPr>
          <p:nvPr>
            <p:ph type="body" sz="quarter" idx="40" hasCustomPrompt="1"/>
          </p:nvPr>
        </p:nvSpPr>
        <p:spPr>
          <a:xfrm>
            <a:off x="334963" y="6237287"/>
            <a:ext cx="11522075"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269490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and imag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D194EA0-0196-411F-BBBC-43486490DD23}"/>
              </a:ext>
            </a:extLst>
          </p:cNvPr>
          <p:cNvGrpSpPr/>
          <p:nvPr/>
        </p:nvGrpSpPr>
        <p:grpSpPr>
          <a:xfrm>
            <a:off x="5826477" y="315913"/>
            <a:ext cx="496513" cy="417896"/>
            <a:chOff x="4539344" y="2118650"/>
            <a:chExt cx="3118634" cy="2624836"/>
          </a:xfrm>
        </p:grpSpPr>
        <p:sp>
          <p:nvSpPr>
            <p:cNvPr id="13" name="Freeform: Shape 12">
              <a:extLst>
                <a:ext uri="{FF2B5EF4-FFF2-40B4-BE49-F238E27FC236}">
                  <a16:creationId xmlns:a16="http://schemas.microsoft.com/office/drawing/2014/main" id="{4FBFA05B-C4F1-4122-A587-6D9EF4E229BE}"/>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BE7242F-6202-4030-A4FB-F5887CCDCC0C}"/>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48CC1C6-C00A-4FF6-B564-87B7BE458DA4}"/>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9CAFD5F-4CB7-4010-8CFF-BC89E42B6721}"/>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6A518D4-AF16-4020-83F4-CC9F311AFFC5}"/>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757C902-23ED-4A70-B5C7-F26778E7F41C}"/>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5C118EE-F4AE-4692-B7E2-6F95FBB100CB}"/>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EF3E7BE-4B64-4E4C-9801-2FBC75702C37}"/>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7144847-6FBE-4240-B028-CF7DD17C891E}"/>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B63583B-2C6C-455F-9503-289969DCAFEA}"/>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DF1144F-D4C3-4F21-8109-84F161ECD7DC}"/>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FCF604-6E49-4DCD-980C-C63295AD87EF}"/>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6F9C3A5-A224-43A0-9D32-0ADECC109EDA}"/>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6F356CD-D641-4856-86E2-5C7CBA939125}"/>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4D38513-37FD-4422-A700-8FE588AA4AB5}"/>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28FE95C-3CBC-4596-BDE3-0FA669C5BD89}"/>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0E0ACD8-000E-4DC4-A6AF-DAE474923B4E}"/>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B3112C1-78CD-4953-A56A-3241A1D17203}"/>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E03686A-E291-4558-8DBF-3F56CB9ED2A5}"/>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758CE54-CDA5-41ED-91D1-E7A61367D522}"/>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03D8889-6A33-4EB9-A6CC-0F420DBD84EF}"/>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79F9B633-5C45-4829-A977-5A9BE1D33575}"/>
              </a:ext>
            </a:extLst>
          </p:cNvPr>
          <p:cNvSpPr/>
          <p:nvPr/>
        </p:nvSpPr>
        <p:spPr>
          <a:xfrm>
            <a:off x="6131142" y="0"/>
            <a:ext cx="5952574" cy="6858000"/>
          </a:xfrm>
          <a:custGeom>
            <a:avLst/>
            <a:gdLst>
              <a:gd name="connsiteX0" fmla="*/ 0 w 6915150"/>
              <a:gd name="connsiteY0" fmla="*/ 0 h 6858000"/>
              <a:gd name="connsiteX1" fmla="*/ 6915150 w 6915150"/>
              <a:gd name="connsiteY1" fmla="*/ 0 h 6858000"/>
              <a:gd name="connsiteX2" fmla="*/ 6915150 w 6915150"/>
              <a:gd name="connsiteY2" fmla="*/ 6858000 h 6858000"/>
              <a:gd name="connsiteX3" fmla="*/ 6906800 w 6915150"/>
              <a:gd name="connsiteY3" fmla="*/ 6858000 h 6858000"/>
              <a:gd name="connsiteX4" fmla="*/ 6891605 w 6915150"/>
              <a:gd name="connsiteY4" fmla="*/ 6782736 h 6858000"/>
              <a:gd name="connsiteX5" fmla="*/ 6615538 w 6915150"/>
              <a:gd name="connsiteY5" fmla="*/ 6599746 h 6858000"/>
              <a:gd name="connsiteX6" fmla="*/ 1327363 w 6915150"/>
              <a:gd name="connsiteY6" fmla="*/ 6599746 h 6858000"/>
              <a:gd name="connsiteX7" fmla="*/ 1350192 w 6915150"/>
              <a:gd name="connsiteY7" fmla="*/ 6470389 h 6858000"/>
              <a:gd name="connsiteX8" fmla="*/ 1350192 w 6915150"/>
              <a:gd name="connsiteY8" fmla="*/ 387620 h 6858000"/>
              <a:gd name="connsiteX9" fmla="*/ 962576 w 6915150"/>
              <a:gd name="connsiteY9" fmla="*/ 4 h 6858000"/>
              <a:gd name="connsiteX10" fmla="*/ 0 w 6915150"/>
              <a:gd name="connsiteY10" fmla="*/ 4 h 6858000"/>
              <a:gd name="connsiteX0" fmla="*/ 0 w 6915150"/>
              <a:gd name="connsiteY0" fmla="*/ 4 h 6858000"/>
              <a:gd name="connsiteX1" fmla="*/ 6915150 w 6915150"/>
              <a:gd name="connsiteY1" fmla="*/ 0 h 6858000"/>
              <a:gd name="connsiteX2" fmla="*/ 6915150 w 6915150"/>
              <a:gd name="connsiteY2" fmla="*/ 6858000 h 6858000"/>
              <a:gd name="connsiteX3" fmla="*/ 6906800 w 6915150"/>
              <a:gd name="connsiteY3" fmla="*/ 6858000 h 6858000"/>
              <a:gd name="connsiteX4" fmla="*/ 6891605 w 6915150"/>
              <a:gd name="connsiteY4" fmla="*/ 6782736 h 6858000"/>
              <a:gd name="connsiteX5" fmla="*/ 6615538 w 6915150"/>
              <a:gd name="connsiteY5" fmla="*/ 6599746 h 6858000"/>
              <a:gd name="connsiteX6" fmla="*/ 1327363 w 6915150"/>
              <a:gd name="connsiteY6" fmla="*/ 6599746 h 6858000"/>
              <a:gd name="connsiteX7" fmla="*/ 1350192 w 6915150"/>
              <a:gd name="connsiteY7" fmla="*/ 6470389 h 6858000"/>
              <a:gd name="connsiteX8" fmla="*/ 1350192 w 6915150"/>
              <a:gd name="connsiteY8" fmla="*/ 387620 h 6858000"/>
              <a:gd name="connsiteX9" fmla="*/ 962576 w 6915150"/>
              <a:gd name="connsiteY9" fmla="*/ 4 h 6858000"/>
              <a:gd name="connsiteX10" fmla="*/ 0 w 6915150"/>
              <a:gd name="connsiteY10" fmla="*/ 4 h 6858000"/>
              <a:gd name="connsiteX0" fmla="*/ 0 w 5952574"/>
              <a:gd name="connsiteY0" fmla="*/ 4 h 6858000"/>
              <a:gd name="connsiteX1" fmla="*/ 5952574 w 5952574"/>
              <a:gd name="connsiteY1" fmla="*/ 0 h 6858000"/>
              <a:gd name="connsiteX2" fmla="*/ 5952574 w 5952574"/>
              <a:gd name="connsiteY2" fmla="*/ 6858000 h 6858000"/>
              <a:gd name="connsiteX3" fmla="*/ 5944224 w 5952574"/>
              <a:gd name="connsiteY3" fmla="*/ 6858000 h 6858000"/>
              <a:gd name="connsiteX4" fmla="*/ 5929029 w 5952574"/>
              <a:gd name="connsiteY4" fmla="*/ 6782736 h 6858000"/>
              <a:gd name="connsiteX5" fmla="*/ 5652962 w 5952574"/>
              <a:gd name="connsiteY5" fmla="*/ 6599746 h 6858000"/>
              <a:gd name="connsiteX6" fmla="*/ 364787 w 5952574"/>
              <a:gd name="connsiteY6" fmla="*/ 6599746 h 6858000"/>
              <a:gd name="connsiteX7" fmla="*/ 387616 w 5952574"/>
              <a:gd name="connsiteY7" fmla="*/ 6470389 h 6858000"/>
              <a:gd name="connsiteX8" fmla="*/ 387616 w 5952574"/>
              <a:gd name="connsiteY8" fmla="*/ 387620 h 6858000"/>
              <a:gd name="connsiteX9" fmla="*/ 0 w 5952574"/>
              <a:gd name="connsiteY9" fmla="*/ 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52574" h="6858000">
                <a:moveTo>
                  <a:pt x="0" y="4"/>
                </a:moveTo>
                <a:lnTo>
                  <a:pt x="5952574" y="0"/>
                </a:lnTo>
                <a:lnTo>
                  <a:pt x="5952574" y="6858000"/>
                </a:lnTo>
                <a:lnTo>
                  <a:pt x="5944224" y="6858000"/>
                </a:lnTo>
                <a:lnTo>
                  <a:pt x="5929029" y="6782736"/>
                </a:lnTo>
                <a:cubicBezTo>
                  <a:pt x="5883545" y="6675201"/>
                  <a:pt x="5777065" y="6599746"/>
                  <a:pt x="5652962" y="6599746"/>
                </a:cubicBezTo>
                <a:lnTo>
                  <a:pt x="364787" y="6599746"/>
                </a:lnTo>
                <a:lnTo>
                  <a:pt x="387616" y="6470389"/>
                </a:lnTo>
                <a:lnTo>
                  <a:pt x="387616" y="387620"/>
                </a:lnTo>
                <a:cubicBezTo>
                  <a:pt x="387616" y="173546"/>
                  <a:pt x="214074" y="4"/>
                  <a:pt x="0" y="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Picture Placeholder 30">
            <a:extLst>
              <a:ext uri="{FF2B5EF4-FFF2-40B4-BE49-F238E27FC236}">
                <a16:creationId xmlns:a16="http://schemas.microsoft.com/office/drawing/2014/main" id="{C6FCB50F-2A1A-4250-8E36-F3D5764E98BB}"/>
              </a:ext>
            </a:extLst>
          </p:cNvPr>
          <p:cNvSpPr>
            <a:spLocks noGrp="1"/>
          </p:cNvSpPr>
          <p:nvPr>
            <p:ph type="pic" sz="quarter" idx="13"/>
          </p:nvPr>
        </p:nvSpPr>
        <p:spPr>
          <a:xfrm>
            <a:off x="5276850" y="0"/>
            <a:ext cx="6915150" cy="6858000"/>
          </a:xfrm>
          <a:custGeom>
            <a:avLst/>
            <a:gdLst>
              <a:gd name="connsiteX0" fmla="*/ 0 w 6915150"/>
              <a:gd name="connsiteY0" fmla="*/ 0 h 6858000"/>
              <a:gd name="connsiteX1" fmla="*/ 6915150 w 6915150"/>
              <a:gd name="connsiteY1" fmla="*/ 0 h 6858000"/>
              <a:gd name="connsiteX2" fmla="*/ 6915150 w 6915150"/>
              <a:gd name="connsiteY2" fmla="*/ 6858000 h 6858000"/>
              <a:gd name="connsiteX3" fmla="*/ 6906800 w 6915150"/>
              <a:gd name="connsiteY3" fmla="*/ 6858000 h 6858000"/>
              <a:gd name="connsiteX4" fmla="*/ 6891605 w 6915150"/>
              <a:gd name="connsiteY4" fmla="*/ 6782736 h 6858000"/>
              <a:gd name="connsiteX5" fmla="*/ 6615538 w 6915150"/>
              <a:gd name="connsiteY5" fmla="*/ 6599746 h 6858000"/>
              <a:gd name="connsiteX6" fmla="*/ 1327363 w 6915150"/>
              <a:gd name="connsiteY6" fmla="*/ 6599746 h 6858000"/>
              <a:gd name="connsiteX7" fmla="*/ 1350192 w 6915150"/>
              <a:gd name="connsiteY7" fmla="*/ 6470389 h 6858000"/>
              <a:gd name="connsiteX8" fmla="*/ 1350192 w 6915150"/>
              <a:gd name="connsiteY8" fmla="*/ 387620 h 6858000"/>
              <a:gd name="connsiteX9" fmla="*/ 962576 w 6915150"/>
              <a:gd name="connsiteY9" fmla="*/ 4 h 6858000"/>
              <a:gd name="connsiteX10" fmla="*/ 0 w 6915150"/>
              <a:gd name="connsiteY10" fmla="*/ 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15150" h="6858000">
                <a:moveTo>
                  <a:pt x="0" y="0"/>
                </a:moveTo>
                <a:lnTo>
                  <a:pt x="6915150" y="0"/>
                </a:lnTo>
                <a:lnTo>
                  <a:pt x="6915150" y="6858000"/>
                </a:lnTo>
                <a:lnTo>
                  <a:pt x="6906800" y="6858000"/>
                </a:lnTo>
                <a:lnTo>
                  <a:pt x="6891605" y="6782736"/>
                </a:lnTo>
                <a:cubicBezTo>
                  <a:pt x="6846121" y="6675201"/>
                  <a:pt x="6739641" y="6599746"/>
                  <a:pt x="6615538" y="6599746"/>
                </a:cubicBezTo>
                <a:lnTo>
                  <a:pt x="1327363" y="6599746"/>
                </a:lnTo>
                <a:lnTo>
                  <a:pt x="1350192" y="6470389"/>
                </a:lnTo>
                <a:lnTo>
                  <a:pt x="1350192" y="387620"/>
                </a:lnTo>
                <a:cubicBezTo>
                  <a:pt x="1350192" y="173546"/>
                  <a:pt x="1176650" y="4"/>
                  <a:pt x="962576" y="4"/>
                </a:cubicBezTo>
                <a:lnTo>
                  <a:pt x="0" y="4"/>
                </a:lnTo>
                <a:close/>
              </a:path>
            </a:pathLst>
          </a:custGeom>
          <a:solidFill>
            <a:schemeClr val="bg1"/>
          </a:solidFill>
        </p:spPr>
        <p:txBody>
          <a:bodyPr wrap="square" bIns="576000" anchor="ctr">
            <a:noAutofit/>
          </a:bodyPr>
          <a:lstStyle>
            <a:lvl1pPr marL="0" indent="0" algn="ctr">
              <a:buNone/>
              <a:defRPr sz="1600"/>
            </a:lvl1pPr>
          </a:lstStyle>
          <a:p>
            <a:r>
              <a:rPr lang="en-US"/>
              <a:t>Click icon to add picture</a:t>
            </a:r>
            <a:endParaRPr lang="en-US" dirty="0"/>
          </a:p>
        </p:txBody>
      </p:sp>
      <p:sp>
        <p:nvSpPr>
          <p:cNvPr id="32" name="Text Placeholder 31">
            <a:extLst>
              <a:ext uri="{FF2B5EF4-FFF2-40B4-BE49-F238E27FC236}">
                <a16:creationId xmlns:a16="http://schemas.microsoft.com/office/drawing/2014/main" id="{E2DFEA7E-0E04-4737-A703-22BA43157CD6}"/>
              </a:ext>
            </a:extLst>
          </p:cNvPr>
          <p:cNvSpPr>
            <a:spLocks noGrp="1"/>
          </p:cNvSpPr>
          <p:nvPr>
            <p:ph type="body" sz="quarter" idx="35" hasCustomPrompt="1"/>
          </p:nvPr>
        </p:nvSpPr>
        <p:spPr>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p:spPr>
        <p:txBody>
          <a:bodyPr wrap="square">
            <a:noAutofit/>
          </a:bodyPr>
          <a:lstStyle>
            <a:lvl1pPr>
              <a:defRPr/>
            </a:lvl1pPr>
          </a:lstStyle>
          <a:p>
            <a:pPr lvl="0"/>
            <a:r>
              <a:rPr lang="en-US" dirty="0"/>
              <a:t> </a:t>
            </a:r>
          </a:p>
        </p:txBody>
      </p:sp>
      <p:sp>
        <p:nvSpPr>
          <p:cNvPr id="2" name="Title 1">
            <a:extLst>
              <a:ext uri="{FF2B5EF4-FFF2-40B4-BE49-F238E27FC236}">
                <a16:creationId xmlns:a16="http://schemas.microsoft.com/office/drawing/2014/main" id="{FD34C459-D62E-4591-8135-49185C76F267}"/>
              </a:ext>
            </a:extLst>
          </p:cNvPr>
          <p:cNvSpPr>
            <a:spLocks noGrp="1"/>
          </p:cNvSpPr>
          <p:nvPr>
            <p:ph type="title"/>
          </p:nvPr>
        </p:nvSpPr>
        <p:spPr>
          <a:xfrm>
            <a:off x="334964" y="315914"/>
            <a:ext cx="5124004" cy="6794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FEC6A6-85D7-443E-BCC9-B1B32D6EA5BB}"/>
              </a:ext>
            </a:extLst>
          </p:cNvPr>
          <p:cNvSpPr>
            <a:spLocks noGrp="1"/>
          </p:cNvSpPr>
          <p:nvPr>
            <p:ph idx="1"/>
          </p:nvPr>
        </p:nvSpPr>
        <p:spPr>
          <a:xfrm>
            <a:off x="334963" y="1239838"/>
            <a:ext cx="5965334" cy="4745035"/>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490DBB-FCCD-45B3-93EF-7D9F5747134B}"/>
              </a:ext>
            </a:extLst>
          </p:cNvPr>
          <p:cNvSpPr>
            <a:spLocks noGrp="1"/>
          </p:cNvSpPr>
          <p:nvPr>
            <p:ph type="dt" sz="half" idx="10"/>
          </p:nvPr>
        </p:nvSpPr>
        <p:spPr/>
        <p:txBody>
          <a:bodyPr/>
          <a:lstStyle/>
          <a:p>
            <a:fld id="{933B5B13-8E65-493A-98EE-82633619F03E}" type="datetime4">
              <a:rPr lang="en-US" smtClean="0"/>
              <a:t>October 31, 2023</a:t>
            </a:fld>
            <a:endParaRPr lang="en-US"/>
          </a:p>
        </p:txBody>
      </p:sp>
      <p:sp>
        <p:nvSpPr>
          <p:cNvPr id="6" name="Slide Number Placeholder 5">
            <a:extLst>
              <a:ext uri="{FF2B5EF4-FFF2-40B4-BE49-F238E27FC236}">
                <a16:creationId xmlns:a16="http://schemas.microsoft.com/office/drawing/2014/main" id="{DAE65A0C-92BB-49DC-8BF1-6EB76F783B53}"/>
              </a:ext>
            </a:extLst>
          </p:cNvPr>
          <p:cNvSpPr>
            <a:spLocks noGrp="1"/>
          </p:cNvSpPr>
          <p:nvPr>
            <p:ph type="sldNum" sz="quarter" idx="12"/>
          </p:nvPr>
        </p:nvSpPr>
        <p:spPr/>
        <p:txBody>
          <a:bodyPr/>
          <a:lstStyle/>
          <a:p>
            <a:fld id="{88041132-CD80-4C7D-BB86-1708B1CF1398}" type="slidenum">
              <a:rPr lang="en-US" smtClean="0"/>
              <a:t>‹#›</a:t>
            </a:fld>
            <a:endParaRPr lang="en-US"/>
          </a:p>
        </p:txBody>
      </p:sp>
      <p:sp>
        <p:nvSpPr>
          <p:cNvPr id="37" name="Footer Placeholder 6">
            <a:extLst>
              <a:ext uri="{FF2B5EF4-FFF2-40B4-BE49-F238E27FC236}">
                <a16:creationId xmlns:a16="http://schemas.microsoft.com/office/drawing/2014/main" id="{1C88B59A-470D-4EAC-A73E-A9AF9E6EB7D5}"/>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38" name="Text Placeholder 7">
            <a:extLst>
              <a:ext uri="{FF2B5EF4-FFF2-40B4-BE49-F238E27FC236}">
                <a16:creationId xmlns:a16="http://schemas.microsoft.com/office/drawing/2014/main" id="{5E08ED03-FC8B-4033-A788-9F2D2B20EEBD}"/>
              </a:ext>
            </a:extLst>
          </p:cNvPr>
          <p:cNvSpPr>
            <a:spLocks noGrp="1"/>
          </p:cNvSpPr>
          <p:nvPr>
            <p:ph type="body" sz="quarter" idx="36" hasCustomPrompt="1"/>
          </p:nvPr>
        </p:nvSpPr>
        <p:spPr>
          <a:xfrm>
            <a:off x="334963" y="6237287"/>
            <a:ext cx="5965334"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93864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E990-61C4-4D0D-B7C2-E1EC678C6CD0}"/>
              </a:ext>
            </a:extLst>
          </p:cNvPr>
          <p:cNvSpPr>
            <a:spLocks noGrp="1"/>
          </p:cNvSpPr>
          <p:nvPr>
            <p:ph type="title"/>
          </p:nvPr>
        </p:nvSpPr>
        <p:spPr>
          <a:xfrm>
            <a:off x="334963" y="315914"/>
            <a:ext cx="10702371" cy="67944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6E007E7-79FD-4878-A4F5-38ECBB921957}"/>
              </a:ext>
            </a:extLst>
          </p:cNvPr>
          <p:cNvSpPr>
            <a:spLocks noGrp="1"/>
          </p:cNvSpPr>
          <p:nvPr>
            <p:ph sz="half" idx="1"/>
          </p:nvPr>
        </p:nvSpPr>
        <p:spPr>
          <a:xfrm>
            <a:off x="334963" y="1239838"/>
            <a:ext cx="5581038" cy="4745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6755A05-A3BC-4E87-ADAF-B4AB9C88E792}"/>
              </a:ext>
            </a:extLst>
          </p:cNvPr>
          <p:cNvSpPr>
            <a:spLocks noGrp="1"/>
          </p:cNvSpPr>
          <p:nvPr>
            <p:ph sz="half" idx="2"/>
          </p:nvPr>
        </p:nvSpPr>
        <p:spPr>
          <a:xfrm>
            <a:off x="6276001" y="1239838"/>
            <a:ext cx="5581038" cy="4745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50CDAE5-BA98-4509-A454-4231BD28FE30}"/>
              </a:ext>
            </a:extLst>
          </p:cNvPr>
          <p:cNvSpPr>
            <a:spLocks noGrp="1"/>
          </p:cNvSpPr>
          <p:nvPr>
            <p:ph type="dt" sz="half" idx="10"/>
          </p:nvPr>
        </p:nvSpPr>
        <p:spPr/>
        <p:txBody>
          <a:bodyPr/>
          <a:lstStyle/>
          <a:p>
            <a:fld id="{633E15C6-561C-4045-B5DB-181BBD9AAEBF}" type="datetime4">
              <a:rPr lang="en-US" smtClean="0"/>
              <a:t>October 31, 2023</a:t>
            </a:fld>
            <a:endParaRPr lang="en-US"/>
          </a:p>
        </p:txBody>
      </p:sp>
      <p:sp>
        <p:nvSpPr>
          <p:cNvPr id="7" name="Slide Number Placeholder 6">
            <a:extLst>
              <a:ext uri="{FF2B5EF4-FFF2-40B4-BE49-F238E27FC236}">
                <a16:creationId xmlns:a16="http://schemas.microsoft.com/office/drawing/2014/main" id="{805B21E2-CBDD-443A-A64C-4830EB72B199}"/>
              </a:ext>
            </a:extLst>
          </p:cNvPr>
          <p:cNvSpPr>
            <a:spLocks noGrp="1"/>
          </p:cNvSpPr>
          <p:nvPr>
            <p:ph type="sldNum" sz="quarter" idx="12"/>
          </p:nvPr>
        </p:nvSpPr>
        <p:spPr/>
        <p:txBody>
          <a:bodyPr/>
          <a:lstStyle/>
          <a:p>
            <a:fld id="{D3BEF6AF-7309-4C79-8B0D-080909A10659}" type="slidenum">
              <a:rPr lang="en-US" smtClean="0"/>
              <a:t>‹#›</a:t>
            </a:fld>
            <a:endParaRPr lang="en-US"/>
          </a:p>
        </p:txBody>
      </p:sp>
      <p:grpSp>
        <p:nvGrpSpPr>
          <p:cNvPr id="9" name="Group 8">
            <a:extLst>
              <a:ext uri="{FF2B5EF4-FFF2-40B4-BE49-F238E27FC236}">
                <a16:creationId xmlns:a16="http://schemas.microsoft.com/office/drawing/2014/main" id="{60DD14B4-CDBD-459E-96E4-937CFADF8596}"/>
              </a:ext>
            </a:extLst>
          </p:cNvPr>
          <p:cNvGrpSpPr/>
          <p:nvPr/>
        </p:nvGrpSpPr>
        <p:grpSpPr>
          <a:xfrm>
            <a:off x="11363645" y="315913"/>
            <a:ext cx="496513" cy="417896"/>
            <a:chOff x="4539344" y="2118650"/>
            <a:chExt cx="3118634" cy="2624836"/>
          </a:xfrm>
        </p:grpSpPr>
        <p:sp>
          <p:nvSpPr>
            <p:cNvPr id="10" name="Freeform: Shape 9">
              <a:extLst>
                <a:ext uri="{FF2B5EF4-FFF2-40B4-BE49-F238E27FC236}">
                  <a16:creationId xmlns:a16="http://schemas.microsoft.com/office/drawing/2014/main" id="{72018D07-F027-43F2-889A-EB4B344D2147}"/>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51BAF71-1D11-4525-BBF9-43D0738240B8}"/>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B390C2-C51D-4972-ADBC-CFD556BA1324}"/>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1A489BF-316C-4BF9-A6C1-3712A074A374}"/>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867FD57-E8BC-4943-9245-F1C0C59FC2E9}"/>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E412FE4-BCA4-46C3-903E-9F5F77A60CEB}"/>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521EA1E-A4B9-4EEB-BD14-5DA9F153D22B}"/>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B9A38E5-D847-4C38-B44E-05AF08FF24BF}"/>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86E57D8-3362-466C-93B6-60C78699951F}"/>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5B290DE-7ACE-4AAC-B80E-4883730C8ACC}"/>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D96B870-A3E9-46D3-A9DC-832454E2DC02}"/>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3063260-80CA-4973-B894-A577E1E03909}"/>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2B9099F-E624-4B3F-BF08-FA2987FA9A86}"/>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6FEB83C-703D-4CAD-BDF3-C0D24BE0578D}"/>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D72F633-F5B7-4F80-BD06-4F77C69683BD}"/>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F181BF1-8D5D-431C-B5DA-B1B2834B7911}"/>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FCF1064-480A-4C37-9F55-DD5A765CD6A9}"/>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10993CE-3F0D-4458-BBE5-E22ED64BEF62}"/>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3D6EADB-55F7-46CD-96CE-9BFB1570F484}"/>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32696C6-FC63-44D0-B050-9773154D16CF}"/>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4DE91ED-2461-44DF-B4E3-1A3FD419DF5D}"/>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1" name="Footer Placeholder 6">
            <a:extLst>
              <a:ext uri="{FF2B5EF4-FFF2-40B4-BE49-F238E27FC236}">
                <a16:creationId xmlns:a16="http://schemas.microsoft.com/office/drawing/2014/main" id="{A695592E-FAA9-4E81-A229-C2D6749852A9}"/>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32" name="Text Placeholder 7">
            <a:extLst>
              <a:ext uri="{FF2B5EF4-FFF2-40B4-BE49-F238E27FC236}">
                <a16:creationId xmlns:a16="http://schemas.microsoft.com/office/drawing/2014/main" id="{CFBDCCF2-C6E0-485A-BEA7-7A15C50525D8}"/>
              </a:ext>
            </a:extLst>
          </p:cNvPr>
          <p:cNvSpPr>
            <a:spLocks noGrp="1"/>
          </p:cNvSpPr>
          <p:nvPr>
            <p:ph type="body" sz="quarter" idx="13" hasCustomPrompt="1"/>
          </p:nvPr>
        </p:nvSpPr>
        <p:spPr>
          <a:xfrm>
            <a:off x="334963" y="6237287"/>
            <a:ext cx="11522075"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380004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svg="http://schemas.microsoft.com/office/drawing/2016/SVG/main" xmlns:a16="http://schemas.microsoft.com/office/drawing/2014/main">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9CFCDA-0031-44BD-A8E7-2D8279A0E248}"/>
              </a:ext>
            </a:extLst>
          </p:cNvPr>
          <p:cNvSpPr>
            <a:spLocks noGrp="1"/>
          </p:cNvSpPr>
          <p:nvPr>
            <p:ph type="body" idx="1"/>
          </p:nvPr>
        </p:nvSpPr>
        <p:spPr>
          <a:xfrm>
            <a:off x="334962" y="1239838"/>
            <a:ext cx="5581038" cy="309044"/>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35D24-8761-4140-B4FF-3A5CC6680CB3}"/>
              </a:ext>
            </a:extLst>
          </p:cNvPr>
          <p:cNvSpPr>
            <a:spLocks noGrp="1"/>
          </p:cNvSpPr>
          <p:nvPr>
            <p:ph sz="half" idx="2"/>
          </p:nvPr>
        </p:nvSpPr>
        <p:spPr>
          <a:xfrm>
            <a:off x="334962" y="1735494"/>
            <a:ext cx="5581038" cy="42454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D4729C6-2D83-4F97-AA85-50BFC33EF7FC}"/>
              </a:ext>
            </a:extLst>
          </p:cNvPr>
          <p:cNvSpPr>
            <a:spLocks noGrp="1"/>
          </p:cNvSpPr>
          <p:nvPr>
            <p:ph type="body" sz="quarter" idx="3"/>
          </p:nvPr>
        </p:nvSpPr>
        <p:spPr>
          <a:xfrm>
            <a:off x="6276000" y="1239838"/>
            <a:ext cx="5581038" cy="309044"/>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0F2E5E-63BE-4D6F-81E4-1944AC19D2B4}"/>
              </a:ext>
            </a:extLst>
          </p:cNvPr>
          <p:cNvSpPr>
            <a:spLocks noGrp="1"/>
          </p:cNvSpPr>
          <p:nvPr>
            <p:ph sz="quarter" idx="4"/>
          </p:nvPr>
        </p:nvSpPr>
        <p:spPr>
          <a:xfrm>
            <a:off x="6276000" y="1735494"/>
            <a:ext cx="5581038" cy="42454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BE003-AA3C-4294-BA18-356E7CA23496}"/>
              </a:ext>
            </a:extLst>
          </p:cNvPr>
          <p:cNvSpPr>
            <a:spLocks noGrp="1"/>
          </p:cNvSpPr>
          <p:nvPr>
            <p:ph type="dt" sz="half" idx="10"/>
          </p:nvPr>
        </p:nvSpPr>
        <p:spPr/>
        <p:txBody>
          <a:bodyPr/>
          <a:lstStyle/>
          <a:p>
            <a:fld id="{6C27F4CE-B2EB-491B-B9A2-13006B0E447F}" type="datetime4">
              <a:rPr lang="en-US" smtClean="0"/>
              <a:t>October 31, 2023</a:t>
            </a:fld>
            <a:endParaRPr lang="en-US"/>
          </a:p>
        </p:txBody>
      </p:sp>
      <p:sp>
        <p:nvSpPr>
          <p:cNvPr id="9" name="Slide Number Placeholder 8">
            <a:extLst>
              <a:ext uri="{FF2B5EF4-FFF2-40B4-BE49-F238E27FC236}">
                <a16:creationId xmlns:a16="http://schemas.microsoft.com/office/drawing/2014/main" id="{8B7910AD-C0CA-49F6-94B3-9A506AD75730}"/>
              </a:ext>
            </a:extLst>
          </p:cNvPr>
          <p:cNvSpPr>
            <a:spLocks noGrp="1"/>
          </p:cNvSpPr>
          <p:nvPr>
            <p:ph type="sldNum" sz="quarter" idx="12"/>
          </p:nvPr>
        </p:nvSpPr>
        <p:spPr/>
        <p:txBody>
          <a:bodyPr/>
          <a:lstStyle/>
          <a:p>
            <a:fld id="{D3BEF6AF-7309-4C79-8B0D-080909A10659}" type="slidenum">
              <a:rPr lang="en-US" smtClean="0"/>
              <a:t>‹#›</a:t>
            </a:fld>
            <a:endParaRPr lang="en-US"/>
          </a:p>
        </p:txBody>
      </p:sp>
      <p:sp>
        <p:nvSpPr>
          <p:cNvPr id="10" name="Title 9">
            <a:extLst>
              <a:ext uri="{FF2B5EF4-FFF2-40B4-BE49-F238E27FC236}">
                <a16:creationId xmlns:a16="http://schemas.microsoft.com/office/drawing/2014/main" id="{D1CBD038-617C-4273-A736-98AF6AFCB322}"/>
              </a:ext>
            </a:extLst>
          </p:cNvPr>
          <p:cNvSpPr>
            <a:spLocks noGrp="1"/>
          </p:cNvSpPr>
          <p:nvPr>
            <p:ph type="title"/>
          </p:nvPr>
        </p:nvSpPr>
        <p:spPr>
          <a:xfrm>
            <a:off x="334963" y="315914"/>
            <a:ext cx="10702371" cy="679449"/>
          </a:xfrm>
        </p:spPr>
        <p:txBody>
          <a:bodyPr/>
          <a:lstStyle/>
          <a:p>
            <a:r>
              <a:rPr lang="en-US"/>
              <a:t>Click to edit Master title style</a:t>
            </a:r>
          </a:p>
        </p:txBody>
      </p:sp>
      <p:grpSp>
        <p:nvGrpSpPr>
          <p:cNvPr id="12" name="Group 11">
            <a:extLst>
              <a:ext uri="{FF2B5EF4-FFF2-40B4-BE49-F238E27FC236}">
                <a16:creationId xmlns:a16="http://schemas.microsoft.com/office/drawing/2014/main" id="{8496F987-DB62-4FDD-9C0D-811482484B18}"/>
              </a:ext>
            </a:extLst>
          </p:cNvPr>
          <p:cNvGrpSpPr/>
          <p:nvPr/>
        </p:nvGrpSpPr>
        <p:grpSpPr>
          <a:xfrm>
            <a:off x="11363645" y="315913"/>
            <a:ext cx="496513" cy="417896"/>
            <a:chOff x="4539344" y="2118650"/>
            <a:chExt cx="3118634" cy="2624836"/>
          </a:xfrm>
        </p:grpSpPr>
        <p:sp>
          <p:nvSpPr>
            <p:cNvPr id="13" name="Freeform: Shape 12">
              <a:extLst>
                <a:ext uri="{FF2B5EF4-FFF2-40B4-BE49-F238E27FC236}">
                  <a16:creationId xmlns:a16="http://schemas.microsoft.com/office/drawing/2014/main" id="{25B25AFA-D4E6-4059-B8DC-673B2C046C69}"/>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4F61335-2CF6-4EFA-BE41-ADA19CDE5201}"/>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66636B3-AA64-4A9B-A6C6-503A4E086C61}"/>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D6496D1-C835-4BCD-8996-BD11AC8FDA1E}"/>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871D091-2D41-4552-BEB7-8FABC22EAD3D}"/>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F12140B-C2C7-4DA5-A3B1-1C6C8D2613BA}"/>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2551DF2-3FE7-4E42-916C-CE11995270BC}"/>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B4784B6-5ED5-4D0D-9CF6-A5F70F3F92D9}"/>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8A3A89A-22C1-471F-A970-0678E156AB5B}"/>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D39F968-62B3-44F9-9E4A-4C9712E0B545}"/>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821B1E1-4A38-41DD-9139-084449D2E87E}"/>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BEE852F-4914-42FC-BB9E-3E088DD0B4C5}"/>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47F8D41-2806-4FE1-8E7F-F58E8C3FCCE8}"/>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B81849C-8B3B-4A50-8CF5-DCC1BBF7F6F7}"/>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8EFBA60-BDDE-4B8B-8EA6-995ACFCF98DA}"/>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88BF36-63F4-45E0-ABDD-7FBF1419CF5F}"/>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88357B6-C44E-4677-B7E9-F63217322DDF}"/>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44614B4-36C0-4C8E-8255-601DB05F5E6E}"/>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4562F58-29F0-44B8-ACE2-E541F6CF61FF}"/>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E1460E2-2167-4500-9664-8C2B5B6F607F}"/>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5550B59-75D4-4436-BF1B-89236DAB90B1}"/>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4" name="Footer Placeholder 6">
            <a:extLst>
              <a:ext uri="{FF2B5EF4-FFF2-40B4-BE49-F238E27FC236}">
                <a16:creationId xmlns:a16="http://schemas.microsoft.com/office/drawing/2014/main" id="{88FD29C6-9C78-44FD-9F5C-EEAD88C0AA61}"/>
              </a:ext>
            </a:extLst>
          </p:cNvPr>
          <p:cNvSpPr>
            <a:spLocks noGrp="1"/>
          </p:cNvSpPr>
          <p:nvPr>
            <p:ph type="ftr" sz="quarter" idx="1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35" name="Text Placeholder 7">
            <a:extLst>
              <a:ext uri="{FF2B5EF4-FFF2-40B4-BE49-F238E27FC236}">
                <a16:creationId xmlns:a16="http://schemas.microsoft.com/office/drawing/2014/main" id="{0D2FA1D7-D397-4ED1-BF85-0B6F34199A12}"/>
              </a:ext>
            </a:extLst>
          </p:cNvPr>
          <p:cNvSpPr>
            <a:spLocks noGrp="1"/>
          </p:cNvSpPr>
          <p:nvPr>
            <p:ph type="body" sz="quarter" idx="14" hasCustomPrompt="1"/>
          </p:nvPr>
        </p:nvSpPr>
        <p:spPr>
          <a:xfrm>
            <a:off x="334963" y="6237287"/>
            <a:ext cx="11522075"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47393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svg="http://schemas.microsoft.com/office/drawing/2016/SVG/main" xmlns:a16="http://schemas.microsoft.com/office/drawing/2014/main">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C459-D62E-4591-8135-49185C76F267}"/>
              </a:ext>
            </a:extLst>
          </p:cNvPr>
          <p:cNvSpPr>
            <a:spLocks noGrp="1"/>
          </p:cNvSpPr>
          <p:nvPr>
            <p:ph type="title"/>
          </p:nvPr>
        </p:nvSpPr>
        <p:spPr>
          <a:xfrm>
            <a:off x="334964" y="315914"/>
            <a:ext cx="5965333" cy="679449"/>
          </a:xfrm>
        </p:spPr>
        <p:txBody>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98490DBB-FCCD-45B3-93EF-7D9F5747134B}"/>
              </a:ext>
            </a:extLst>
          </p:cNvPr>
          <p:cNvSpPr>
            <a:spLocks noGrp="1"/>
          </p:cNvSpPr>
          <p:nvPr>
            <p:ph type="dt" sz="half" idx="10"/>
          </p:nvPr>
        </p:nvSpPr>
        <p:spPr/>
        <p:txBody>
          <a:bodyPr/>
          <a:lstStyle/>
          <a:p>
            <a:fld id="{D6DA6A66-1EBB-4372-83EA-E6DC333BF3B6}" type="datetime4">
              <a:rPr lang="en-US" smtClean="0"/>
              <a:t>October 31, 2023</a:t>
            </a:fld>
            <a:endParaRPr lang="en-US"/>
          </a:p>
        </p:txBody>
      </p:sp>
      <p:sp>
        <p:nvSpPr>
          <p:cNvPr id="6" name="Slide Number Placeholder 5">
            <a:extLst>
              <a:ext uri="{FF2B5EF4-FFF2-40B4-BE49-F238E27FC236}">
                <a16:creationId xmlns:a16="http://schemas.microsoft.com/office/drawing/2014/main" id="{DAE65A0C-92BB-49DC-8BF1-6EB76F783B53}"/>
              </a:ext>
            </a:extLst>
          </p:cNvPr>
          <p:cNvSpPr>
            <a:spLocks noGrp="1"/>
          </p:cNvSpPr>
          <p:nvPr>
            <p:ph type="sldNum" sz="quarter" idx="12"/>
          </p:nvPr>
        </p:nvSpPr>
        <p:spPr/>
        <p:txBody>
          <a:bodyPr/>
          <a:lstStyle/>
          <a:p>
            <a:fld id="{88041132-CD80-4C7D-BB86-1708B1CF1398}" type="slidenum">
              <a:rPr lang="en-US" smtClean="0"/>
              <a:t>‹#›</a:t>
            </a:fld>
            <a:endParaRPr lang="en-US"/>
          </a:p>
        </p:txBody>
      </p:sp>
      <p:sp>
        <p:nvSpPr>
          <p:cNvPr id="8" name="Rectangle: Top Corners Rounded 7">
            <a:extLst>
              <a:ext uri="{FF2B5EF4-FFF2-40B4-BE49-F238E27FC236}">
                <a16:creationId xmlns:a16="http://schemas.microsoft.com/office/drawing/2014/main" id="{E072F70A-04A0-4A79-B72D-592EF96676BE}"/>
              </a:ext>
            </a:extLst>
          </p:cNvPr>
          <p:cNvSpPr/>
          <p:nvPr/>
        </p:nvSpPr>
        <p:spPr>
          <a:xfrm rot="16200000">
            <a:off x="7257372" y="1050244"/>
            <a:ext cx="4745035" cy="5124222"/>
          </a:xfrm>
          <a:prstGeom prst="round2SameRect">
            <a:avLst>
              <a:gd name="adj1" fmla="val 3949"/>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B9D47842-D1AE-43D7-9654-83B3F6EDC0F3}"/>
              </a:ext>
            </a:extLst>
          </p:cNvPr>
          <p:cNvSpPr>
            <a:spLocks noGrp="1"/>
          </p:cNvSpPr>
          <p:nvPr>
            <p:ph idx="1"/>
          </p:nvPr>
        </p:nvSpPr>
        <p:spPr>
          <a:xfrm>
            <a:off x="334963" y="1239838"/>
            <a:ext cx="5965334" cy="4745035"/>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D1445010-E861-45E8-829B-95DB5D40487A}"/>
              </a:ext>
            </a:extLst>
          </p:cNvPr>
          <p:cNvGrpSpPr/>
          <p:nvPr/>
        </p:nvGrpSpPr>
        <p:grpSpPr>
          <a:xfrm>
            <a:off x="11363645" y="315913"/>
            <a:ext cx="496513" cy="417896"/>
            <a:chOff x="4539344" y="2118650"/>
            <a:chExt cx="3118634" cy="2624836"/>
          </a:xfrm>
        </p:grpSpPr>
        <p:sp>
          <p:nvSpPr>
            <p:cNvPr id="10" name="Freeform: Shape 9">
              <a:extLst>
                <a:ext uri="{FF2B5EF4-FFF2-40B4-BE49-F238E27FC236}">
                  <a16:creationId xmlns:a16="http://schemas.microsoft.com/office/drawing/2014/main" id="{A931A9B7-0C23-4C80-9ADB-FC980D487DBA}"/>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B5736DB-DB58-4EF4-AD48-7491D1169DD0}"/>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7889308-EF59-4745-84F5-F17CBFE7D759}"/>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835B1E2-B1B7-41BB-B1F8-CAD605F2F394}"/>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20A231B-9D5E-45D1-B3D0-055FC493DAA4}"/>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AAC9636-0DC3-4EBD-ABE2-2F96697D1098}"/>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7EB280B-794E-4D49-847D-B11A6E03876E}"/>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B00726D-3A77-4538-A434-1A13EE81D95A}"/>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CFDA439-9E70-48E6-8902-9A7FD8769702}"/>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BE130F6-E344-4A3F-A400-D0EC8528D90B}"/>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2EB9C4A-53D4-4623-932D-B1DD2B22174A}"/>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192CDAC-8CBA-409F-A1A9-8C15A1D9413F}"/>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0175DDF-0996-44B2-8BB9-046BBFB98BE7}"/>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F8EF47F-90DC-43A1-9780-E51419D0DA4E}"/>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BD71DEE-51BE-47D1-A047-C699096CAE05}"/>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4505FE2-9605-4BCD-8E14-B19DB753B90C}"/>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458235F-8EC0-4E59-B2F1-33A1F4F70DA4}"/>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97FA8B9-9577-4412-953E-16F8DEE7C655}"/>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6DD6338-AE4F-47D3-B24B-0B7BF04AEFCC}"/>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D2C9BFB-3461-46DF-BC59-2C9398FA7BB2}"/>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C2D88E4-9845-4A1A-9662-5044463E2557}"/>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3" name="Footer Placeholder 6">
            <a:extLst>
              <a:ext uri="{FF2B5EF4-FFF2-40B4-BE49-F238E27FC236}">
                <a16:creationId xmlns:a16="http://schemas.microsoft.com/office/drawing/2014/main" id="{20B4E35E-F157-47A0-B3E0-CCF224B8DB86}"/>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34" name="Text Placeholder 7">
            <a:extLst>
              <a:ext uri="{FF2B5EF4-FFF2-40B4-BE49-F238E27FC236}">
                <a16:creationId xmlns:a16="http://schemas.microsoft.com/office/drawing/2014/main" id="{A58C1D8E-5019-48FE-84CD-691C95B6E2A4}"/>
              </a:ext>
            </a:extLst>
          </p:cNvPr>
          <p:cNvSpPr>
            <a:spLocks noGrp="1"/>
          </p:cNvSpPr>
          <p:nvPr>
            <p:ph type="body" sz="quarter" idx="13" hasCustomPrompt="1"/>
          </p:nvPr>
        </p:nvSpPr>
        <p:spPr>
          <a:xfrm>
            <a:off x="334963" y="6237287"/>
            <a:ext cx="5965334"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159991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image and content">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EB15C3ED-D211-41DC-8EBC-1C9742DAD2B9}"/>
              </a:ext>
            </a:extLst>
          </p:cNvPr>
          <p:cNvSpPr>
            <a:spLocks noGrp="1"/>
          </p:cNvSpPr>
          <p:nvPr>
            <p:ph type="body" sz="quarter" idx="39" hasCustomPrompt="1"/>
          </p:nvPr>
        </p:nvSpPr>
        <p:spPr>
          <a:xfrm>
            <a:off x="-1" y="0"/>
            <a:ext cx="5746692" cy="6858000"/>
          </a:xfrm>
          <a:custGeom>
            <a:avLst/>
            <a:gdLst>
              <a:gd name="connsiteX0" fmla="*/ 0 w 5746692"/>
              <a:gd name="connsiteY0" fmla="*/ 0 h 6858000"/>
              <a:gd name="connsiteX1" fmla="*/ 1840832 w 5746692"/>
              <a:gd name="connsiteY1" fmla="*/ 0 h 6858000"/>
              <a:gd name="connsiteX2" fmla="*/ 1840832 w 5746692"/>
              <a:gd name="connsiteY2" fmla="*/ 4 h 6858000"/>
              <a:gd name="connsiteX3" fmla="*/ 5416571 w 5746692"/>
              <a:gd name="connsiteY3" fmla="*/ 4 h 6858000"/>
              <a:gd name="connsiteX4" fmla="*/ 5746692 w 5746692"/>
              <a:gd name="connsiteY4" fmla="*/ 330125 h 6858000"/>
              <a:gd name="connsiteX5" fmla="*/ 5746692 w 5746692"/>
              <a:gd name="connsiteY5" fmla="*/ 6527884 h 6858000"/>
              <a:gd name="connsiteX6" fmla="*/ 5734010 w 5746692"/>
              <a:gd name="connsiteY6" fmla="*/ 6599746 h 6858000"/>
              <a:gd name="connsiteX7" fmla="*/ 1840832 w 5746692"/>
              <a:gd name="connsiteY7" fmla="*/ 6599746 h 6858000"/>
              <a:gd name="connsiteX8" fmla="*/ 1840832 w 5746692"/>
              <a:gd name="connsiteY8" fmla="*/ 6858000 h 6858000"/>
              <a:gd name="connsiteX9" fmla="*/ 110986 w 5746692"/>
              <a:gd name="connsiteY9" fmla="*/ 6858000 h 6858000"/>
              <a:gd name="connsiteX10" fmla="*/ 102637 w 5746692"/>
              <a:gd name="connsiteY10" fmla="*/ 6858000 h 6858000"/>
              <a:gd name="connsiteX11" fmla="*/ 0 w 574669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46692" h="6858000">
                <a:moveTo>
                  <a:pt x="0" y="0"/>
                </a:moveTo>
                <a:lnTo>
                  <a:pt x="1840832" y="0"/>
                </a:lnTo>
                <a:lnTo>
                  <a:pt x="1840832" y="4"/>
                </a:lnTo>
                <a:lnTo>
                  <a:pt x="5416571" y="4"/>
                </a:lnTo>
                <a:cubicBezTo>
                  <a:pt x="5598892" y="4"/>
                  <a:pt x="5746692" y="147804"/>
                  <a:pt x="5746692" y="330125"/>
                </a:cubicBezTo>
                <a:lnTo>
                  <a:pt x="5746692" y="6527884"/>
                </a:lnTo>
                <a:lnTo>
                  <a:pt x="5734010" y="6599746"/>
                </a:lnTo>
                <a:lnTo>
                  <a:pt x="1840832" y="6599746"/>
                </a:lnTo>
                <a:lnTo>
                  <a:pt x="1840832" y="6858000"/>
                </a:lnTo>
                <a:lnTo>
                  <a:pt x="110986" y="6858000"/>
                </a:lnTo>
                <a:lnTo>
                  <a:pt x="102637" y="6858000"/>
                </a:lnTo>
                <a:lnTo>
                  <a:pt x="0" y="6858000"/>
                </a:lnTo>
                <a:close/>
              </a:path>
            </a:pathLst>
          </a:custGeom>
          <a:solidFill>
            <a:schemeClr val="accent2"/>
          </a:solidFill>
        </p:spPr>
        <p:txBody>
          <a:bodyPr wrap="square">
            <a:noAutofit/>
          </a:bodyPr>
          <a:lstStyle>
            <a:lvl1pPr>
              <a:defRPr/>
            </a:lvl1pPr>
          </a:lstStyle>
          <a:p>
            <a:pPr lvl="0"/>
            <a:r>
              <a:rPr lang="en-US" dirty="0"/>
              <a:t> </a:t>
            </a:r>
          </a:p>
        </p:txBody>
      </p:sp>
      <p:sp>
        <p:nvSpPr>
          <p:cNvPr id="13" name="Picture Placeholder 12">
            <a:extLst>
              <a:ext uri="{FF2B5EF4-FFF2-40B4-BE49-F238E27FC236}">
                <a16:creationId xmlns:a16="http://schemas.microsoft.com/office/drawing/2014/main" id="{28B063A3-7414-4C31-83E6-F04043FD5C2E}"/>
              </a:ext>
            </a:extLst>
          </p:cNvPr>
          <p:cNvSpPr>
            <a:spLocks noGrp="1"/>
          </p:cNvSpPr>
          <p:nvPr>
            <p:ph type="pic" sz="quarter" idx="13"/>
          </p:nvPr>
        </p:nvSpPr>
        <p:spPr>
          <a:xfrm>
            <a:off x="1" y="4"/>
            <a:ext cx="5644055" cy="6857996"/>
          </a:xfrm>
          <a:custGeom>
            <a:avLst/>
            <a:gdLst>
              <a:gd name="connsiteX0" fmla="*/ 0 w 5644055"/>
              <a:gd name="connsiteY0" fmla="*/ 0 h 6857996"/>
              <a:gd name="connsiteX1" fmla="*/ 5313934 w 5644055"/>
              <a:gd name="connsiteY1" fmla="*/ 0 h 6857996"/>
              <a:gd name="connsiteX2" fmla="*/ 5644055 w 5644055"/>
              <a:gd name="connsiteY2" fmla="*/ 330121 h 6857996"/>
              <a:gd name="connsiteX3" fmla="*/ 5644055 w 5644055"/>
              <a:gd name="connsiteY3" fmla="*/ 6527880 h 6857996"/>
              <a:gd name="connsiteX4" fmla="*/ 5631373 w 5644055"/>
              <a:gd name="connsiteY4" fmla="*/ 6599742 h 6857996"/>
              <a:gd name="connsiteX5" fmla="*/ 299611 w 5644055"/>
              <a:gd name="connsiteY5" fmla="*/ 6599742 h 6857996"/>
              <a:gd name="connsiteX6" fmla="*/ 23544 w 5644055"/>
              <a:gd name="connsiteY6" fmla="*/ 6782732 h 6857996"/>
              <a:gd name="connsiteX7" fmla="*/ 8349 w 5644055"/>
              <a:gd name="connsiteY7" fmla="*/ 6857996 h 6857996"/>
              <a:gd name="connsiteX8" fmla="*/ 0 w 5644055"/>
              <a:gd name="connsiteY8"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4055" h="6857996">
                <a:moveTo>
                  <a:pt x="0" y="0"/>
                </a:moveTo>
                <a:lnTo>
                  <a:pt x="5313934" y="0"/>
                </a:lnTo>
                <a:cubicBezTo>
                  <a:pt x="5496255" y="0"/>
                  <a:pt x="5644055" y="147800"/>
                  <a:pt x="5644055" y="330121"/>
                </a:cubicBezTo>
                <a:lnTo>
                  <a:pt x="5644055" y="6527880"/>
                </a:lnTo>
                <a:lnTo>
                  <a:pt x="5631373" y="6599742"/>
                </a:lnTo>
                <a:lnTo>
                  <a:pt x="299611" y="6599742"/>
                </a:lnTo>
                <a:cubicBezTo>
                  <a:pt x="175508" y="6599742"/>
                  <a:pt x="69028" y="6675197"/>
                  <a:pt x="23544" y="6782732"/>
                </a:cubicBezTo>
                <a:lnTo>
                  <a:pt x="8349" y="6857996"/>
                </a:lnTo>
                <a:lnTo>
                  <a:pt x="0" y="6857996"/>
                </a:lnTo>
                <a:close/>
              </a:path>
            </a:pathLst>
          </a:custGeom>
        </p:spPr>
        <p:txBody>
          <a:bodyPr wrap="square" bIns="576000" anchor="ctr">
            <a:noAutofit/>
          </a:bodyPr>
          <a:lstStyle>
            <a:lvl1pPr algn="ctr">
              <a:defRPr/>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F943E015-0150-486B-8856-E24DBE0B7343}"/>
              </a:ext>
            </a:extLst>
          </p:cNvPr>
          <p:cNvSpPr>
            <a:spLocks noGrp="1"/>
          </p:cNvSpPr>
          <p:nvPr>
            <p:ph type="body" sz="quarter" idx="35" hasCustomPrompt="1"/>
          </p:nvPr>
        </p:nvSpPr>
        <p:spPr>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p:spPr>
        <p:txBody>
          <a:bodyPr wrap="square">
            <a:noAutofit/>
          </a:bodyPr>
          <a:lstStyle>
            <a:lvl1pPr>
              <a:defRPr/>
            </a:lvl1pPr>
          </a:lstStyle>
          <a:p>
            <a:pPr lvl="0"/>
            <a:r>
              <a:rPr lang="en-US" dirty="0"/>
              <a:t> </a:t>
            </a:r>
          </a:p>
        </p:txBody>
      </p:sp>
      <p:sp>
        <p:nvSpPr>
          <p:cNvPr id="2" name="Title 1">
            <a:extLst>
              <a:ext uri="{FF2B5EF4-FFF2-40B4-BE49-F238E27FC236}">
                <a16:creationId xmlns:a16="http://schemas.microsoft.com/office/drawing/2014/main" id="{FD34C459-D62E-4591-8135-49185C76F267}"/>
              </a:ext>
            </a:extLst>
          </p:cNvPr>
          <p:cNvSpPr>
            <a:spLocks noGrp="1"/>
          </p:cNvSpPr>
          <p:nvPr>
            <p:ph type="title"/>
          </p:nvPr>
        </p:nvSpPr>
        <p:spPr>
          <a:xfrm>
            <a:off x="6096001" y="315914"/>
            <a:ext cx="4971392" cy="6794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FEC6A6-85D7-443E-BCC9-B1B32D6EA5BB}"/>
              </a:ext>
            </a:extLst>
          </p:cNvPr>
          <p:cNvSpPr>
            <a:spLocks noGrp="1"/>
          </p:cNvSpPr>
          <p:nvPr>
            <p:ph idx="1"/>
          </p:nvPr>
        </p:nvSpPr>
        <p:spPr>
          <a:xfrm>
            <a:off x="6096000" y="1239838"/>
            <a:ext cx="4971392" cy="4745035"/>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490DBB-FCCD-45B3-93EF-7D9F5747134B}"/>
              </a:ext>
            </a:extLst>
          </p:cNvPr>
          <p:cNvSpPr>
            <a:spLocks noGrp="1"/>
          </p:cNvSpPr>
          <p:nvPr>
            <p:ph type="dt" sz="half" idx="10"/>
          </p:nvPr>
        </p:nvSpPr>
        <p:spPr/>
        <p:txBody>
          <a:bodyPr/>
          <a:lstStyle/>
          <a:p>
            <a:fld id="{6EF40F0C-868D-4063-9ED1-B121B879CA1D}" type="datetime4">
              <a:rPr lang="en-US" smtClean="0"/>
              <a:t>October 31, 2023</a:t>
            </a:fld>
            <a:endParaRPr lang="en-US"/>
          </a:p>
        </p:txBody>
      </p:sp>
      <p:sp>
        <p:nvSpPr>
          <p:cNvPr id="6" name="Slide Number Placeholder 5">
            <a:extLst>
              <a:ext uri="{FF2B5EF4-FFF2-40B4-BE49-F238E27FC236}">
                <a16:creationId xmlns:a16="http://schemas.microsoft.com/office/drawing/2014/main" id="{DAE65A0C-92BB-49DC-8BF1-6EB76F783B53}"/>
              </a:ext>
            </a:extLst>
          </p:cNvPr>
          <p:cNvSpPr>
            <a:spLocks noGrp="1"/>
          </p:cNvSpPr>
          <p:nvPr>
            <p:ph type="sldNum" sz="quarter" idx="12"/>
          </p:nvPr>
        </p:nvSpPr>
        <p:spPr/>
        <p:txBody>
          <a:bodyPr/>
          <a:lstStyle/>
          <a:p>
            <a:fld id="{88041132-CD80-4C7D-BB86-1708B1CF1398}" type="slidenum">
              <a:rPr lang="en-US" smtClean="0"/>
              <a:t>‹#›</a:t>
            </a:fld>
            <a:endParaRPr lang="en-US"/>
          </a:p>
        </p:txBody>
      </p:sp>
      <p:grpSp>
        <p:nvGrpSpPr>
          <p:cNvPr id="12" name="Group 11">
            <a:extLst>
              <a:ext uri="{FF2B5EF4-FFF2-40B4-BE49-F238E27FC236}">
                <a16:creationId xmlns:a16="http://schemas.microsoft.com/office/drawing/2014/main" id="{2612EB76-FEDF-464F-868B-89F97F7D758D}"/>
              </a:ext>
            </a:extLst>
          </p:cNvPr>
          <p:cNvGrpSpPr/>
          <p:nvPr/>
        </p:nvGrpSpPr>
        <p:grpSpPr>
          <a:xfrm>
            <a:off x="11363645" y="315913"/>
            <a:ext cx="496513" cy="417896"/>
            <a:chOff x="4539344" y="2118650"/>
            <a:chExt cx="3118634" cy="2624836"/>
          </a:xfrm>
        </p:grpSpPr>
        <p:sp>
          <p:nvSpPr>
            <p:cNvPr id="14" name="Freeform: Shape 13">
              <a:extLst>
                <a:ext uri="{FF2B5EF4-FFF2-40B4-BE49-F238E27FC236}">
                  <a16:creationId xmlns:a16="http://schemas.microsoft.com/office/drawing/2014/main" id="{4DDD6DD2-6287-496F-A574-F934C98B5446}"/>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210B2F9-CB9E-404C-BF0C-A0C1BC7647C2}"/>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44C2451-3B59-4BA4-9274-E1FFFB1267F9}"/>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602307A-51BF-4839-8B20-0F4A35C7F9E2}"/>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A971C61-E0A7-463E-ABF8-6EF801D27E3B}"/>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AD468E0-87AC-48D7-A599-1F88C1FF9A7A}"/>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206E929-B61A-4318-9DB3-7A317BD0E002}"/>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2E87584-7458-4607-BC15-87BEAC591C6D}"/>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2DC05BB-6925-452A-A08D-219D2F2D0BB2}"/>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5F3BBFF-76DB-4EBC-952D-589ABE28DCD7}"/>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D6ADC46-3A3F-4F83-8D1F-A43B38897813}"/>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5A74882-2439-474C-94F8-2CA0E91B69E3}"/>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E307B1-2987-430E-B0F5-A49A9BB2DBFF}"/>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62A3D26-2031-4368-BCEB-6244458415BA}"/>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63F2E49-3B51-4138-AC8C-731886F895A6}"/>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DE6B743-94EA-4A49-8443-F7EFACE8D3D3}"/>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30EECE5-FCEC-4C3D-A002-F06B7005170E}"/>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99B2659-D356-49B4-B6E0-19F1282F2962}"/>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2E149F0-ED5D-4F5E-BE1B-DB510C3EF482}"/>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649569A-9EA3-4A8F-8DEA-BE3BDA692802}"/>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8DF58B-B5E6-44CE-88AB-89CA8EE5A501}"/>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6" name="Footer Placeholder 6">
            <a:extLst>
              <a:ext uri="{FF2B5EF4-FFF2-40B4-BE49-F238E27FC236}">
                <a16:creationId xmlns:a16="http://schemas.microsoft.com/office/drawing/2014/main" id="{49A97F76-145C-4BFF-88E2-D35589A55340}"/>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37" name="Text Placeholder 7">
            <a:extLst>
              <a:ext uri="{FF2B5EF4-FFF2-40B4-BE49-F238E27FC236}">
                <a16:creationId xmlns:a16="http://schemas.microsoft.com/office/drawing/2014/main" id="{E1F882CC-8A9E-470A-89EB-AA6B1A4887F0}"/>
              </a:ext>
            </a:extLst>
          </p:cNvPr>
          <p:cNvSpPr>
            <a:spLocks noGrp="1"/>
          </p:cNvSpPr>
          <p:nvPr>
            <p:ph type="body" sz="quarter" idx="40" hasCustomPrompt="1"/>
          </p:nvPr>
        </p:nvSpPr>
        <p:spPr>
          <a:xfrm>
            <a:off x="6096000" y="6237287"/>
            <a:ext cx="4971392"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299880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s and title">
    <p:spTree>
      <p:nvGrpSpPr>
        <p:cNvPr id="1" name=""/>
        <p:cNvGrpSpPr/>
        <p:nvPr/>
      </p:nvGrpSpPr>
      <p:grpSpPr>
        <a:xfrm>
          <a:off x="0" y="0"/>
          <a:ext cx="0" cy="0"/>
          <a:chOff x="0" y="0"/>
          <a:chExt cx="0" cy="0"/>
        </a:xfrm>
      </p:grpSpPr>
      <p:sp>
        <p:nvSpPr>
          <p:cNvPr id="27" name="Text Placeholder 17">
            <a:extLst>
              <a:ext uri="{FF2B5EF4-FFF2-40B4-BE49-F238E27FC236}">
                <a16:creationId xmlns:a16="http://schemas.microsoft.com/office/drawing/2014/main" id="{17B5900D-1787-41FB-94C8-A9B89F35779B}"/>
              </a:ext>
            </a:extLst>
          </p:cNvPr>
          <p:cNvSpPr>
            <a:spLocks noGrp="1"/>
          </p:cNvSpPr>
          <p:nvPr>
            <p:ph type="body" sz="quarter" idx="39" hasCustomPrompt="1"/>
          </p:nvPr>
        </p:nvSpPr>
        <p:spPr>
          <a:xfrm>
            <a:off x="0" y="2230461"/>
            <a:ext cx="12192000" cy="3697362"/>
          </a:xfrm>
          <a:custGeom>
            <a:avLst/>
            <a:gdLst>
              <a:gd name="connsiteX0" fmla="*/ 295469 w 12192000"/>
              <a:gd name="connsiteY0" fmla="*/ 0 h 3697362"/>
              <a:gd name="connsiteX1" fmla="*/ 11896531 w 12192000"/>
              <a:gd name="connsiteY1" fmla="*/ 0 h 3697362"/>
              <a:gd name="connsiteX2" fmla="*/ 12174398 w 12192000"/>
              <a:gd name="connsiteY2" fmla="*/ 183998 h 3697362"/>
              <a:gd name="connsiteX3" fmla="*/ 12192000 w 12192000"/>
              <a:gd name="connsiteY3" fmla="*/ 271100 h 3697362"/>
              <a:gd name="connsiteX4" fmla="*/ 12192000 w 12192000"/>
              <a:gd name="connsiteY4" fmla="*/ 3697362 h 3697362"/>
              <a:gd name="connsiteX5" fmla="*/ 12189738 w 12192000"/>
              <a:gd name="connsiteY5" fmla="*/ 3697362 h 3697362"/>
              <a:gd name="connsiteX6" fmla="*/ 12189738 w 12192000"/>
              <a:gd name="connsiteY6" fmla="*/ 2788267 h 3697362"/>
              <a:gd name="connsiteX7" fmla="*/ 12174527 w 12192000"/>
              <a:gd name="connsiteY7" fmla="*/ 2713003 h 3697362"/>
              <a:gd name="connsiteX8" fmla="*/ 11898184 w 12192000"/>
              <a:gd name="connsiteY8" fmla="*/ 2530013 h 3697362"/>
              <a:gd name="connsiteX9" fmla="*/ 293816 w 12192000"/>
              <a:gd name="connsiteY9" fmla="*/ 2530013 h 3697362"/>
              <a:gd name="connsiteX10" fmla="*/ 17473 w 12192000"/>
              <a:gd name="connsiteY10" fmla="*/ 2713003 h 3697362"/>
              <a:gd name="connsiteX11" fmla="*/ 2262 w 12192000"/>
              <a:gd name="connsiteY11" fmla="*/ 2788267 h 3697362"/>
              <a:gd name="connsiteX12" fmla="*/ 2262 w 12192000"/>
              <a:gd name="connsiteY12" fmla="*/ 3697362 h 3697362"/>
              <a:gd name="connsiteX13" fmla="*/ 0 w 12192000"/>
              <a:gd name="connsiteY13" fmla="*/ 3697362 h 3697362"/>
              <a:gd name="connsiteX14" fmla="*/ 0 w 12192000"/>
              <a:gd name="connsiteY14" fmla="*/ 271100 h 3697362"/>
              <a:gd name="connsiteX15" fmla="*/ 17603 w 12192000"/>
              <a:gd name="connsiteY15" fmla="*/ 183998 h 3697362"/>
              <a:gd name="connsiteX16" fmla="*/ 295469 w 12192000"/>
              <a:gd name="connsiteY16" fmla="*/ 0 h 369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3697362">
                <a:moveTo>
                  <a:pt x="295469" y="0"/>
                </a:moveTo>
                <a:lnTo>
                  <a:pt x="11896531" y="0"/>
                </a:lnTo>
                <a:cubicBezTo>
                  <a:pt x="12021444" y="0"/>
                  <a:pt x="12128618" y="75870"/>
                  <a:pt x="12174398" y="183998"/>
                </a:cubicBezTo>
                <a:lnTo>
                  <a:pt x="12192000" y="271100"/>
                </a:lnTo>
                <a:lnTo>
                  <a:pt x="12192000" y="3697362"/>
                </a:lnTo>
                <a:lnTo>
                  <a:pt x="12189738" y="3697362"/>
                </a:lnTo>
                <a:lnTo>
                  <a:pt x="12189738" y="2788267"/>
                </a:lnTo>
                <a:lnTo>
                  <a:pt x="12174527" y="2713003"/>
                </a:lnTo>
                <a:cubicBezTo>
                  <a:pt x="12128998" y="2605468"/>
                  <a:pt x="12022411" y="2530013"/>
                  <a:pt x="11898184" y="2530013"/>
                </a:cubicBezTo>
                <a:lnTo>
                  <a:pt x="293816" y="2530013"/>
                </a:lnTo>
                <a:cubicBezTo>
                  <a:pt x="169589" y="2530013"/>
                  <a:pt x="63002" y="2605468"/>
                  <a:pt x="17473" y="2713003"/>
                </a:cubicBezTo>
                <a:lnTo>
                  <a:pt x="2262" y="2788267"/>
                </a:lnTo>
                <a:lnTo>
                  <a:pt x="2262" y="3697362"/>
                </a:lnTo>
                <a:lnTo>
                  <a:pt x="0" y="3697362"/>
                </a:lnTo>
                <a:lnTo>
                  <a:pt x="0" y="271100"/>
                </a:lnTo>
                <a:lnTo>
                  <a:pt x="17603" y="183998"/>
                </a:lnTo>
                <a:cubicBezTo>
                  <a:pt x="63383" y="75870"/>
                  <a:pt x="170557" y="0"/>
                  <a:pt x="295469" y="0"/>
                </a:cubicBezTo>
                <a:close/>
              </a:path>
            </a:pathLst>
          </a:custGeom>
          <a:solidFill>
            <a:schemeClr val="accent2"/>
          </a:solidFill>
        </p:spPr>
        <p:txBody>
          <a:bodyPr wrap="square">
            <a:noAutofit/>
          </a:bodyPr>
          <a:lstStyle>
            <a:lvl1pPr>
              <a:defRPr/>
            </a:lvl1pPr>
          </a:lstStyle>
          <a:p>
            <a:pPr lvl="0"/>
            <a:r>
              <a:rPr lang="en-US" dirty="0"/>
              <a:t> </a:t>
            </a:r>
          </a:p>
        </p:txBody>
      </p:sp>
      <p:sp>
        <p:nvSpPr>
          <p:cNvPr id="33" name="Picture Placeholder 32">
            <a:extLst>
              <a:ext uri="{FF2B5EF4-FFF2-40B4-BE49-F238E27FC236}">
                <a16:creationId xmlns:a16="http://schemas.microsoft.com/office/drawing/2014/main" id="{8D9CC476-0B1E-4644-9DAB-814AFA34B361}"/>
              </a:ext>
            </a:extLst>
          </p:cNvPr>
          <p:cNvSpPr>
            <a:spLocks noGrp="1"/>
          </p:cNvSpPr>
          <p:nvPr>
            <p:ph type="pic" sz="quarter" idx="13"/>
          </p:nvPr>
        </p:nvSpPr>
        <p:spPr>
          <a:xfrm>
            <a:off x="0" y="2346037"/>
            <a:ext cx="12192000" cy="4511963"/>
          </a:xfrm>
          <a:custGeom>
            <a:avLst/>
            <a:gdLst>
              <a:gd name="connsiteX0" fmla="*/ 301264 w 12192000"/>
              <a:gd name="connsiteY0" fmla="*/ 0 h 4511963"/>
              <a:gd name="connsiteX1" fmla="*/ 11890736 w 12192000"/>
              <a:gd name="connsiteY1" fmla="*/ 0 h 4511963"/>
              <a:gd name="connsiteX2" fmla="*/ 12192000 w 12192000"/>
              <a:gd name="connsiteY2" fmla="*/ 301264 h 4511963"/>
              <a:gd name="connsiteX3" fmla="*/ 12192000 w 12192000"/>
              <a:gd name="connsiteY3" fmla="*/ 3504257 h 4511963"/>
              <a:gd name="connsiteX4" fmla="*/ 12192000 w 12192000"/>
              <a:gd name="connsiteY4" fmla="*/ 4511963 h 4511963"/>
              <a:gd name="connsiteX5" fmla="*/ 12183650 w 12192000"/>
              <a:gd name="connsiteY5" fmla="*/ 4511963 h 4511963"/>
              <a:gd name="connsiteX6" fmla="*/ 8350 w 12192000"/>
              <a:gd name="connsiteY6" fmla="*/ 4511963 h 4511963"/>
              <a:gd name="connsiteX7" fmla="*/ 0 w 12192000"/>
              <a:gd name="connsiteY7" fmla="*/ 4511963 h 4511963"/>
              <a:gd name="connsiteX8" fmla="*/ 0 w 12192000"/>
              <a:gd name="connsiteY8" fmla="*/ 3504257 h 4511963"/>
              <a:gd name="connsiteX9" fmla="*/ 0 w 12192000"/>
              <a:gd name="connsiteY9" fmla="*/ 301264 h 4511963"/>
              <a:gd name="connsiteX10" fmla="*/ 301264 w 12192000"/>
              <a:gd name="connsiteY10" fmla="*/ 0 h 451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11963">
                <a:moveTo>
                  <a:pt x="301264" y="0"/>
                </a:moveTo>
                <a:lnTo>
                  <a:pt x="11890736" y="0"/>
                </a:lnTo>
                <a:cubicBezTo>
                  <a:pt x="12057120" y="0"/>
                  <a:pt x="12192000" y="134880"/>
                  <a:pt x="12192000" y="301264"/>
                </a:cubicBezTo>
                <a:lnTo>
                  <a:pt x="12192000" y="3504257"/>
                </a:lnTo>
                <a:lnTo>
                  <a:pt x="12192000" y="4511963"/>
                </a:lnTo>
                <a:lnTo>
                  <a:pt x="12183650" y="4511963"/>
                </a:lnTo>
                <a:lnTo>
                  <a:pt x="8350" y="4511963"/>
                </a:lnTo>
                <a:lnTo>
                  <a:pt x="0" y="4511963"/>
                </a:lnTo>
                <a:lnTo>
                  <a:pt x="0" y="3504257"/>
                </a:lnTo>
                <a:lnTo>
                  <a:pt x="0" y="301264"/>
                </a:lnTo>
                <a:cubicBezTo>
                  <a:pt x="0" y="134880"/>
                  <a:pt x="134880" y="0"/>
                  <a:pt x="301264" y="0"/>
                </a:cubicBezTo>
                <a:close/>
              </a:path>
            </a:pathLst>
          </a:custGeom>
          <a:solidFill>
            <a:schemeClr val="bg1"/>
          </a:solidFill>
        </p:spPr>
        <p:txBody>
          <a:bodyPr wrap="square" bIns="576000" anchor="ctr">
            <a:noAutofit/>
          </a:bodyPr>
          <a:lstStyle>
            <a:lvl1pPr algn="ctr">
              <a:defRPr/>
            </a:lvl1pPr>
          </a:lstStyle>
          <a:p>
            <a:r>
              <a:rPr lang="en-US"/>
              <a:t>Click icon to add picture</a:t>
            </a:r>
            <a:endParaRPr lang="en-US" dirty="0"/>
          </a:p>
        </p:txBody>
      </p:sp>
      <p:sp>
        <p:nvSpPr>
          <p:cNvPr id="2" name="Title 1">
            <a:extLst>
              <a:ext uri="{FF2B5EF4-FFF2-40B4-BE49-F238E27FC236}">
                <a16:creationId xmlns:a16="http://schemas.microsoft.com/office/drawing/2014/main" id="{E71E40F3-7DF6-4C7C-B753-D7A5C5AD9065}"/>
              </a:ext>
            </a:extLst>
          </p:cNvPr>
          <p:cNvSpPr>
            <a:spLocks noGrp="1"/>
          </p:cNvSpPr>
          <p:nvPr>
            <p:ph type="title"/>
          </p:nvPr>
        </p:nvSpPr>
        <p:spPr>
          <a:xfrm>
            <a:off x="334800" y="315913"/>
            <a:ext cx="10250976" cy="929257"/>
          </a:xfrm>
        </p:spPr>
        <p:txBody>
          <a:bodyPr anchor="t"/>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91D237B-64D2-446A-9D31-C147666F3BDD}"/>
              </a:ext>
            </a:extLst>
          </p:cNvPr>
          <p:cNvSpPr>
            <a:spLocks noGrp="1"/>
          </p:cNvSpPr>
          <p:nvPr>
            <p:ph type="body" idx="1"/>
          </p:nvPr>
        </p:nvSpPr>
        <p:spPr>
          <a:xfrm>
            <a:off x="350228" y="1245170"/>
            <a:ext cx="10250975" cy="508289"/>
          </a:xfrm>
        </p:spPr>
        <p:txBody>
          <a:bodyPr/>
          <a:lstStyle>
            <a:lvl1pPr marL="0" indent="0">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39" name="Group 38">
            <a:extLst>
              <a:ext uri="{FF2B5EF4-FFF2-40B4-BE49-F238E27FC236}">
                <a16:creationId xmlns:a16="http://schemas.microsoft.com/office/drawing/2014/main" id="{79F78C28-9FF2-47B6-A862-F4E45B736BF2}"/>
              </a:ext>
            </a:extLst>
          </p:cNvPr>
          <p:cNvGrpSpPr/>
          <p:nvPr/>
        </p:nvGrpSpPr>
        <p:grpSpPr>
          <a:xfrm>
            <a:off x="11036858" y="353235"/>
            <a:ext cx="810850" cy="682462"/>
            <a:chOff x="4539344" y="2118650"/>
            <a:chExt cx="3118634" cy="2624836"/>
          </a:xfrm>
        </p:grpSpPr>
        <p:sp>
          <p:nvSpPr>
            <p:cNvPr id="40" name="Freeform: Shape 39">
              <a:extLst>
                <a:ext uri="{FF2B5EF4-FFF2-40B4-BE49-F238E27FC236}">
                  <a16:creationId xmlns:a16="http://schemas.microsoft.com/office/drawing/2014/main" id="{FF5BDF66-5354-4DD3-9AB1-EF7CF8C2D2A0}"/>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0BCFCB3-3A07-4A58-8510-0404E9AC7584}"/>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01E7573-ED8E-43C6-860A-EED086B6391F}"/>
                </a:ext>
              </a:extLst>
            </p:cNvPr>
            <p:cNvSpPr/>
            <p:nvPr/>
          </p:nvSpPr>
          <p:spPr>
            <a:xfrm>
              <a:off x="5816193" y="3395699"/>
              <a:ext cx="565326" cy="565125"/>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34C54ED-4BDC-4089-89DC-B49B7191E336}"/>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DAEE712-EC32-4919-9B2A-0DFCDB7BE499}"/>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B8926D0-2080-4A94-8EC9-8D6C483F40DF}"/>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77A1DB4-EF3D-4260-9974-7F63ED7429A2}"/>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E72201D-9963-4BF5-96FA-59A9EBB9D605}"/>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55D76D8-5311-4D24-95A8-3CECB12F5F63}"/>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99BA4C0-1E5F-4AFE-9EB7-DE7F49AD4AE1}"/>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05C5E5C-6C3F-4043-97A2-C33AB70ECFA7}"/>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3A9D5F6-8C2F-4BF7-8D5A-4AA1EA9B5177}"/>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DF0ECB7-FC7D-4B45-B195-5B2E791FC0B3}"/>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0EE3AA1-E6F4-40B2-B11A-2CD692AD47A5}"/>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E398716-BD47-4893-80AF-A194D971D7E1}"/>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DE0DC27-B264-4800-A900-C71FACF465EE}"/>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4E80788-F0E5-4E17-9D3F-1FCD31550F3C}"/>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97400CB-BDB5-4599-B693-DD1E7E22CD9C}"/>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01F66DB-3FD6-4D5C-BA2F-357EF86C957B}"/>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0B95AAB-1659-42B3-86AD-112F5C577F81}"/>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C067237-5EC6-4FB8-9071-B6C9A02FFBF0}"/>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Tree>
    <p:extLst>
      <p:ext uri="{BB962C8B-B14F-4D97-AF65-F5344CB8AC3E}">
        <p14:creationId xmlns:p14="http://schemas.microsoft.com/office/powerpoint/2010/main" val="374087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enter content and picture">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AB36F41-2879-41D1-8FFF-CCEFD546B935}"/>
              </a:ext>
            </a:extLst>
          </p:cNvPr>
          <p:cNvGrpSpPr/>
          <p:nvPr/>
        </p:nvGrpSpPr>
        <p:grpSpPr>
          <a:xfrm>
            <a:off x="7012625" y="315913"/>
            <a:ext cx="496513" cy="417896"/>
            <a:chOff x="4539344" y="2118650"/>
            <a:chExt cx="3118634" cy="2624836"/>
          </a:xfrm>
        </p:grpSpPr>
        <p:sp>
          <p:nvSpPr>
            <p:cNvPr id="16" name="Freeform: Shape 15">
              <a:extLst>
                <a:ext uri="{FF2B5EF4-FFF2-40B4-BE49-F238E27FC236}">
                  <a16:creationId xmlns:a16="http://schemas.microsoft.com/office/drawing/2014/main" id="{ADF1E7DE-6F64-4F07-A190-09F8ADD9523E}"/>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7D896B7-F8BA-4AB7-B885-3E9CC2E0A323}"/>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E36E0B7-6785-4449-BF59-E8587541BC13}"/>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CD4F0C5-6E3A-4148-8712-AA2F2283195A}"/>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45631FA-14F7-4E6F-924F-356651CD3FB2}"/>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027CBEC-CF32-42CE-B725-5DAD12AF1036}"/>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8EF1EFE-606E-46F2-A25F-FD9A39FAACA7}"/>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8861B73-3E03-4870-A604-7715993F2DE8}"/>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3BF6C90-E1D5-48F8-A725-A4F0EC8A831B}"/>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56603E1-41CE-446E-8B3F-41413CBA842C}"/>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BEA92A0-51CB-4D28-92E2-990A77C9713B}"/>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063546E-077C-467A-8503-3608A37492C9}"/>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008EA45-CC10-47C8-9DC9-68DEB5386AEE}"/>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1D3A9D-3C40-41A2-88AA-125D1E72DC01}"/>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C7ABBB7-6BBF-4FF8-AB77-73402DC6B3E6}"/>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19FF545-BA7C-4825-8C3D-2575068E59BA}"/>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236DBE5-36F6-4E5F-A667-EFDFD8A3F9D1}"/>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EDB984E-777D-4FE8-9233-315FB3BC341A}"/>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C2EE996-79F1-40C8-9003-509D9C495A2F}"/>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C6263D0-22FC-4CF2-A8D9-4A0938BB414D}"/>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1127E80-82C1-4211-B194-3064AD4F8DB1}"/>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7" name="Picture Placeholder 36">
            <a:extLst>
              <a:ext uri="{FF2B5EF4-FFF2-40B4-BE49-F238E27FC236}">
                <a16:creationId xmlns:a16="http://schemas.microsoft.com/office/drawing/2014/main" id="{124A89E1-0401-4298-8BAF-E04500958B15}"/>
              </a:ext>
            </a:extLst>
          </p:cNvPr>
          <p:cNvSpPr>
            <a:spLocks noGrp="1"/>
          </p:cNvSpPr>
          <p:nvPr>
            <p:ph type="pic" sz="quarter" idx="13"/>
          </p:nvPr>
        </p:nvSpPr>
        <p:spPr>
          <a:xfrm>
            <a:off x="6946423" y="0"/>
            <a:ext cx="5245578" cy="6858000"/>
          </a:xfrm>
          <a:custGeom>
            <a:avLst/>
            <a:gdLst>
              <a:gd name="connsiteX0" fmla="*/ 0 w 5245578"/>
              <a:gd name="connsiteY0" fmla="*/ 0 h 6858000"/>
              <a:gd name="connsiteX1" fmla="*/ 5245578 w 5245578"/>
              <a:gd name="connsiteY1" fmla="*/ 0 h 6858000"/>
              <a:gd name="connsiteX2" fmla="*/ 5245578 w 5245578"/>
              <a:gd name="connsiteY2" fmla="*/ 6858000 h 6858000"/>
              <a:gd name="connsiteX3" fmla="*/ 5237227 w 5245578"/>
              <a:gd name="connsiteY3" fmla="*/ 6858000 h 6858000"/>
              <a:gd name="connsiteX4" fmla="*/ 5222032 w 5245578"/>
              <a:gd name="connsiteY4" fmla="*/ 6782736 h 6858000"/>
              <a:gd name="connsiteX5" fmla="*/ 4945965 w 5245578"/>
              <a:gd name="connsiteY5" fmla="*/ 6599746 h 6858000"/>
              <a:gd name="connsiteX6" fmla="*/ 824439 w 5245578"/>
              <a:gd name="connsiteY6" fmla="*/ 6599746 h 6858000"/>
              <a:gd name="connsiteX7" fmla="*/ 847268 w 5245578"/>
              <a:gd name="connsiteY7" fmla="*/ 6470389 h 6858000"/>
              <a:gd name="connsiteX8" fmla="*/ 847268 w 5245578"/>
              <a:gd name="connsiteY8" fmla="*/ 387620 h 6858000"/>
              <a:gd name="connsiteX9" fmla="*/ 459652 w 5245578"/>
              <a:gd name="connsiteY9" fmla="*/ 4 h 6858000"/>
              <a:gd name="connsiteX10" fmla="*/ 0 w 5245578"/>
              <a:gd name="connsiteY10" fmla="*/ 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45578" h="6858000">
                <a:moveTo>
                  <a:pt x="0" y="0"/>
                </a:moveTo>
                <a:lnTo>
                  <a:pt x="5245578" y="0"/>
                </a:lnTo>
                <a:lnTo>
                  <a:pt x="5245578" y="6858000"/>
                </a:lnTo>
                <a:lnTo>
                  <a:pt x="5237227" y="6858000"/>
                </a:lnTo>
                <a:lnTo>
                  <a:pt x="5222032" y="6782736"/>
                </a:lnTo>
                <a:cubicBezTo>
                  <a:pt x="5176548" y="6675201"/>
                  <a:pt x="5070068" y="6599746"/>
                  <a:pt x="4945965" y="6599746"/>
                </a:cubicBezTo>
                <a:lnTo>
                  <a:pt x="824439" y="6599746"/>
                </a:lnTo>
                <a:lnTo>
                  <a:pt x="847268" y="6470389"/>
                </a:lnTo>
                <a:lnTo>
                  <a:pt x="847268" y="387620"/>
                </a:lnTo>
                <a:cubicBezTo>
                  <a:pt x="847268" y="173546"/>
                  <a:pt x="673726" y="4"/>
                  <a:pt x="459652" y="4"/>
                </a:cubicBezTo>
                <a:lnTo>
                  <a:pt x="0" y="4"/>
                </a:lnTo>
                <a:close/>
              </a:path>
            </a:pathLst>
          </a:custGeom>
          <a:solidFill>
            <a:schemeClr val="bg1">
              <a:lumMod val="95000"/>
            </a:schemeClr>
          </a:solidFill>
        </p:spPr>
        <p:txBody>
          <a:bodyPr wrap="square" bIns="576000" anchor="ctr">
            <a:noAutofit/>
          </a:bodyPr>
          <a:lstStyle>
            <a:lvl1pPr marL="0" indent="0" algn="ctr">
              <a:buNone/>
              <a:defRPr sz="1600"/>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9AD51A3E-7F61-4E59-89D1-3CE9E106735C}"/>
              </a:ext>
            </a:extLst>
          </p:cNvPr>
          <p:cNvSpPr>
            <a:spLocks noGrp="1"/>
          </p:cNvSpPr>
          <p:nvPr>
            <p:ph type="pic" sz="quarter" idx="34"/>
          </p:nvPr>
        </p:nvSpPr>
        <p:spPr>
          <a:xfrm>
            <a:off x="0" y="4"/>
            <a:ext cx="2638099" cy="6858001"/>
          </a:xfrm>
          <a:custGeom>
            <a:avLst/>
            <a:gdLst>
              <a:gd name="connsiteX0" fmla="*/ 0 w 2638099"/>
              <a:gd name="connsiteY0" fmla="*/ 0 h 6858001"/>
              <a:gd name="connsiteX1" fmla="*/ 2167620 w 2638099"/>
              <a:gd name="connsiteY1" fmla="*/ 0 h 6858001"/>
              <a:gd name="connsiteX2" fmla="*/ 2638099 w 2638099"/>
              <a:gd name="connsiteY2" fmla="*/ 470479 h 6858001"/>
              <a:gd name="connsiteX3" fmla="*/ 2638099 w 2638099"/>
              <a:gd name="connsiteY3" fmla="*/ 6387522 h 6858001"/>
              <a:gd name="connsiteX4" fmla="*/ 2601127 w 2638099"/>
              <a:gd name="connsiteY4" fmla="*/ 6570654 h 6858001"/>
              <a:gd name="connsiteX5" fmla="*/ 2585337 w 2638099"/>
              <a:gd name="connsiteY5" fmla="*/ 6599743 h 6858001"/>
              <a:gd name="connsiteX6" fmla="*/ 299612 w 2638099"/>
              <a:gd name="connsiteY6" fmla="*/ 6599743 h 6858001"/>
              <a:gd name="connsiteX7" fmla="*/ 23545 w 2638099"/>
              <a:gd name="connsiteY7" fmla="*/ 6782733 h 6858001"/>
              <a:gd name="connsiteX8" fmla="*/ 8350 w 2638099"/>
              <a:gd name="connsiteY8" fmla="*/ 6857997 h 6858001"/>
              <a:gd name="connsiteX9" fmla="*/ 2167660 w 2638099"/>
              <a:gd name="connsiteY9" fmla="*/ 6857997 h 6858001"/>
              <a:gd name="connsiteX10" fmla="*/ 2167620 w 2638099"/>
              <a:gd name="connsiteY10" fmla="*/ 6858001 h 6858001"/>
              <a:gd name="connsiteX11" fmla="*/ 0 w 2638099"/>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8099" h="6858001">
                <a:moveTo>
                  <a:pt x="0" y="0"/>
                </a:moveTo>
                <a:lnTo>
                  <a:pt x="2167620" y="0"/>
                </a:lnTo>
                <a:cubicBezTo>
                  <a:pt x="2427458" y="0"/>
                  <a:pt x="2638099" y="210641"/>
                  <a:pt x="2638099" y="470479"/>
                </a:cubicBezTo>
                <a:lnTo>
                  <a:pt x="2638099" y="6387522"/>
                </a:lnTo>
                <a:cubicBezTo>
                  <a:pt x="2638099" y="6452482"/>
                  <a:pt x="2624934" y="6514366"/>
                  <a:pt x="2601127" y="6570654"/>
                </a:cubicBezTo>
                <a:lnTo>
                  <a:pt x="2585337" y="6599743"/>
                </a:lnTo>
                <a:lnTo>
                  <a:pt x="299612" y="6599743"/>
                </a:lnTo>
                <a:cubicBezTo>
                  <a:pt x="175509" y="6599743"/>
                  <a:pt x="69029" y="6675198"/>
                  <a:pt x="23545" y="6782733"/>
                </a:cubicBezTo>
                <a:lnTo>
                  <a:pt x="8350" y="6857997"/>
                </a:lnTo>
                <a:lnTo>
                  <a:pt x="2167660" y="6857997"/>
                </a:lnTo>
                <a:lnTo>
                  <a:pt x="2167620" y="6858001"/>
                </a:lnTo>
                <a:lnTo>
                  <a:pt x="0" y="6858001"/>
                </a:lnTo>
                <a:close/>
              </a:path>
            </a:pathLst>
          </a:custGeom>
          <a:solidFill>
            <a:schemeClr val="bg1">
              <a:lumMod val="95000"/>
            </a:schemeClr>
          </a:solidFill>
        </p:spPr>
        <p:txBody>
          <a:bodyPr wrap="square" bIns="576000" anchor="ctr">
            <a:noAutofit/>
          </a:bodyPr>
          <a:lstStyle>
            <a:lvl1pPr marL="0" indent="0" algn="ctr">
              <a:buNone/>
              <a:defRPr sz="1600"/>
            </a:lvl1pPr>
          </a:lstStyle>
          <a:p>
            <a:r>
              <a:rPr lang="en-US"/>
              <a:t>Click icon to add picture</a:t>
            </a:r>
            <a:endParaRPr lang="en-US" dirty="0"/>
          </a:p>
        </p:txBody>
      </p:sp>
      <p:sp>
        <p:nvSpPr>
          <p:cNvPr id="39" name="Text Placeholder 38">
            <a:extLst>
              <a:ext uri="{FF2B5EF4-FFF2-40B4-BE49-F238E27FC236}">
                <a16:creationId xmlns:a16="http://schemas.microsoft.com/office/drawing/2014/main" id="{F645B93D-F46C-497F-86D1-AEAC104C4B67}"/>
              </a:ext>
            </a:extLst>
          </p:cNvPr>
          <p:cNvSpPr>
            <a:spLocks noGrp="1"/>
          </p:cNvSpPr>
          <p:nvPr>
            <p:ph type="body" sz="quarter" idx="35" hasCustomPrompt="1"/>
          </p:nvPr>
        </p:nvSpPr>
        <p:spPr>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p:spPr>
        <p:txBody>
          <a:bodyPr wrap="square">
            <a:noAutofit/>
          </a:bodyPr>
          <a:lstStyle>
            <a:lvl1pPr>
              <a:defRPr/>
            </a:lvl1pPr>
          </a:lstStyle>
          <a:p>
            <a:pPr lvl="0"/>
            <a:r>
              <a:rPr lang="en-US" dirty="0"/>
              <a:t> </a:t>
            </a:r>
          </a:p>
        </p:txBody>
      </p:sp>
      <p:sp>
        <p:nvSpPr>
          <p:cNvPr id="2" name="Title 1">
            <a:extLst>
              <a:ext uri="{FF2B5EF4-FFF2-40B4-BE49-F238E27FC236}">
                <a16:creationId xmlns:a16="http://schemas.microsoft.com/office/drawing/2014/main" id="{E4B157B1-D19B-4A8A-AF8E-6A8C75987D13}"/>
              </a:ext>
            </a:extLst>
          </p:cNvPr>
          <p:cNvSpPr>
            <a:spLocks noGrp="1"/>
          </p:cNvSpPr>
          <p:nvPr>
            <p:ph type="title"/>
          </p:nvPr>
        </p:nvSpPr>
        <p:spPr>
          <a:xfrm>
            <a:off x="2970212" y="315914"/>
            <a:ext cx="3769953" cy="679449"/>
          </a:xfrm>
        </p:spPr>
        <p:txBody>
          <a:body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435C617-8A27-46CF-BB78-76A5C6F25CA0}"/>
              </a:ext>
            </a:extLst>
          </p:cNvPr>
          <p:cNvSpPr>
            <a:spLocks noGrp="1"/>
          </p:cNvSpPr>
          <p:nvPr>
            <p:ph idx="1"/>
          </p:nvPr>
        </p:nvSpPr>
        <p:spPr>
          <a:xfrm>
            <a:off x="2970212" y="1239838"/>
            <a:ext cx="4524595" cy="4745035"/>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66B639C9-57D2-4039-894A-3FAB74006EA7}"/>
              </a:ext>
            </a:extLst>
          </p:cNvPr>
          <p:cNvSpPr>
            <a:spLocks noGrp="1"/>
          </p:cNvSpPr>
          <p:nvPr>
            <p:ph type="dt" sz="half" idx="10"/>
          </p:nvPr>
        </p:nvSpPr>
        <p:spPr/>
        <p:txBody>
          <a:bodyPr/>
          <a:lstStyle/>
          <a:p>
            <a:fld id="{9CF48884-C5DA-4E1C-8DF8-A8B16D796E12}" type="datetime4">
              <a:rPr lang="en-US" smtClean="0"/>
              <a:t>October 31, 2023</a:t>
            </a:fld>
            <a:endParaRPr lang="en-US" dirty="0"/>
          </a:p>
        </p:txBody>
      </p:sp>
      <p:sp>
        <p:nvSpPr>
          <p:cNvPr id="5" name="Slide Number Placeholder 4">
            <a:extLst>
              <a:ext uri="{FF2B5EF4-FFF2-40B4-BE49-F238E27FC236}">
                <a16:creationId xmlns:a16="http://schemas.microsoft.com/office/drawing/2014/main" id="{9B6D796D-EC97-43F4-AC0B-0635C60F225B}"/>
              </a:ext>
            </a:extLst>
          </p:cNvPr>
          <p:cNvSpPr>
            <a:spLocks noGrp="1"/>
          </p:cNvSpPr>
          <p:nvPr>
            <p:ph type="sldNum" sz="quarter" idx="12"/>
          </p:nvPr>
        </p:nvSpPr>
        <p:spPr/>
        <p:txBody>
          <a:bodyPr/>
          <a:lstStyle/>
          <a:p>
            <a:fld id="{88041132-CD80-4C7D-BB86-1708B1CF1398}" type="slidenum">
              <a:rPr lang="en-US" smtClean="0"/>
              <a:pPr/>
              <a:t>‹#›</a:t>
            </a:fld>
            <a:endParaRPr lang="en-US" dirty="0"/>
          </a:p>
        </p:txBody>
      </p:sp>
      <p:sp>
        <p:nvSpPr>
          <p:cNvPr id="40" name="Footer Placeholder 6">
            <a:extLst>
              <a:ext uri="{FF2B5EF4-FFF2-40B4-BE49-F238E27FC236}">
                <a16:creationId xmlns:a16="http://schemas.microsoft.com/office/drawing/2014/main" id="{DE462A54-8363-48D4-A7A3-6BC23ED4A996}"/>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41" name="Text Placeholder 7">
            <a:extLst>
              <a:ext uri="{FF2B5EF4-FFF2-40B4-BE49-F238E27FC236}">
                <a16:creationId xmlns:a16="http://schemas.microsoft.com/office/drawing/2014/main" id="{9597C82F-A938-4DF6-8763-FA6C2CC09C0D}"/>
              </a:ext>
            </a:extLst>
          </p:cNvPr>
          <p:cNvSpPr>
            <a:spLocks noGrp="1"/>
          </p:cNvSpPr>
          <p:nvPr>
            <p:ph type="body" sz="quarter" idx="36" hasCustomPrompt="1"/>
          </p:nvPr>
        </p:nvSpPr>
        <p:spPr>
          <a:xfrm>
            <a:off x="2970212" y="6237287"/>
            <a:ext cx="4524595"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258990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ent and Left pictur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4F0ACFE-4C03-4557-8D98-BE47ACED9DC2}"/>
              </a:ext>
            </a:extLst>
          </p:cNvPr>
          <p:cNvSpPr/>
          <p:nvPr/>
        </p:nvSpPr>
        <p:spPr>
          <a:xfrm>
            <a:off x="3716715" y="0"/>
            <a:ext cx="5952574" cy="6599746"/>
          </a:xfrm>
          <a:custGeom>
            <a:avLst/>
            <a:gdLst>
              <a:gd name="connsiteX0" fmla="*/ 5952574 w 5952574"/>
              <a:gd name="connsiteY0" fmla="*/ 0 h 6599746"/>
              <a:gd name="connsiteX1" fmla="*/ 0 w 5952574"/>
              <a:gd name="connsiteY1" fmla="*/ 4 h 6599746"/>
              <a:gd name="connsiteX2" fmla="*/ 387616 w 5952574"/>
              <a:gd name="connsiteY2" fmla="*/ 387620 h 6599746"/>
              <a:gd name="connsiteX3" fmla="*/ 387616 w 5952574"/>
              <a:gd name="connsiteY3" fmla="*/ 6470389 h 6599746"/>
              <a:gd name="connsiteX4" fmla="*/ 364787 w 5952574"/>
              <a:gd name="connsiteY4" fmla="*/ 6599746 h 6599746"/>
              <a:gd name="connsiteX5" fmla="*/ 539447 w 5952574"/>
              <a:gd name="connsiteY5" fmla="*/ 6599746 h 6599746"/>
              <a:gd name="connsiteX6" fmla="*/ 562276 w 5952574"/>
              <a:gd name="connsiteY6" fmla="*/ 6470389 h 6599746"/>
              <a:gd name="connsiteX7" fmla="*/ 562276 w 5952574"/>
              <a:gd name="connsiteY7" fmla="*/ 387620 h 6599746"/>
              <a:gd name="connsiteX8" fmla="*/ 174660 w 5952574"/>
              <a:gd name="connsiteY8" fmla="*/ 4 h 659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2574" h="6599746">
                <a:moveTo>
                  <a:pt x="5952574" y="0"/>
                </a:moveTo>
                <a:lnTo>
                  <a:pt x="0" y="4"/>
                </a:lnTo>
                <a:cubicBezTo>
                  <a:pt x="214074" y="4"/>
                  <a:pt x="387616" y="173546"/>
                  <a:pt x="387616" y="387620"/>
                </a:cubicBezTo>
                <a:lnTo>
                  <a:pt x="387616" y="6470389"/>
                </a:lnTo>
                <a:lnTo>
                  <a:pt x="364787" y="6599746"/>
                </a:lnTo>
                <a:lnTo>
                  <a:pt x="539447" y="6599746"/>
                </a:lnTo>
                <a:lnTo>
                  <a:pt x="562276" y="6470389"/>
                </a:lnTo>
                <a:lnTo>
                  <a:pt x="562276" y="387620"/>
                </a:lnTo>
                <a:cubicBezTo>
                  <a:pt x="562276" y="173546"/>
                  <a:pt x="388734" y="4"/>
                  <a:pt x="174660" y="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Picture Placeholder 15">
            <a:extLst>
              <a:ext uri="{FF2B5EF4-FFF2-40B4-BE49-F238E27FC236}">
                <a16:creationId xmlns:a16="http://schemas.microsoft.com/office/drawing/2014/main" id="{A9489291-85E8-4E28-A3DF-7AC46917AF5D}"/>
              </a:ext>
            </a:extLst>
          </p:cNvPr>
          <p:cNvSpPr>
            <a:spLocks noGrp="1"/>
          </p:cNvSpPr>
          <p:nvPr>
            <p:ph type="pic" sz="quarter" idx="34"/>
          </p:nvPr>
        </p:nvSpPr>
        <p:spPr>
          <a:xfrm>
            <a:off x="-1" y="0"/>
            <a:ext cx="4177650" cy="6858005"/>
          </a:xfrm>
          <a:custGeom>
            <a:avLst/>
            <a:gdLst>
              <a:gd name="connsiteX0" fmla="*/ 0 w 4177650"/>
              <a:gd name="connsiteY0" fmla="*/ 0 h 6858005"/>
              <a:gd name="connsiteX1" fmla="*/ 1828800 w 4177650"/>
              <a:gd name="connsiteY1" fmla="*/ 0 h 6858005"/>
              <a:gd name="connsiteX2" fmla="*/ 1828800 w 4177650"/>
              <a:gd name="connsiteY2" fmla="*/ 4 h 6858005"/>
              <a:gd name="connsiteX3" fmla="*/ 3707171 w 4177650"/>
              <a:gd name="connsiteY3" fmla="*/ 4 h 6858005"/>
              <a:gd name="connsiteX4" fmla="*/ 4177650 w 4177650"/>
              <a:gd name="connsiteY4" fmla="*/ 470483 h 6858005"/>
              <a:gd name="connsiteX5" fmla="*/ 4177650 w 4177650"/>
              <a:gd name="connsiteY5" fmla="*/ 6387526 h 6858005"/>
              <a:gd name="connsiteX6" fmla="*/ 4140678 w 4177650"/>
              <a:gd name="connsiteY6" fmla="*/ 6570658 h 6858005"/>
              <a:gd name="connsiteX7" fmla="*/ 4124888 w 4177650"/>
              <a:gd name="connsiteY7" fmla="*/ 6599747 h 6858005"/>
              <a:gd name="connsiteX8" fmla="*/ 1839163 w 4177650"/>
              <a:gd name="connsiteY8" fmla="*/ 6599747 h 6858005"/>
              <a:gd name="connsiteX9" fmla="*/ 1828800 w 4177650"/>
              <a:gd name="connsiteY9" fmla="*/ 6601314 h 6858005"/>
              <a:gd name="connsiteX10" fmla="*/ 1828800 w 4177650"/>
              <a:gd name="connsiteY10" fmla="*/ 6858000 h 6858005"/>
              <a:gd name="connsiteX11" fmla="*/ 1547901 w 4177650"/>
              <a:gd name="connsiteY11" fmla="*/ 6858000 h 6858005"/>
              <a:gd name="connsiteX12" fmla="*/ 1547901 w 4177650"/>
              <a:gd name="connsiteY12" fmla="*/ 6858001 h 6858005"/>
              <a:gd name="connsiteX13" fmla="*/ 3707211 w 4177650"/>
              <a:gd name="connsiteY13" fmla="*/ 6858001 h 6858005"/>
              <a:gd name="connsiteX14" fmla="*/ 3707171 w 4177650"/>
              <a:gd name="connsiteY14" fmla="*/ 6858005 h 6858005"/>
              <a:gd name="connsiteX15" fmla="*/ 1539551 w 4177650"/>
              <a:gd name="connsiteY15" fmla="*/ 6858005 h 6858005"/>
              <a:gd name="connsiteX16" fmla="*/ 1539551 w 4177650"/>
              <a:gd name="connsiteY16" fmla="*/ 6858000 h 6858005"/>
              <a:gd name="connsiteX17" fmla="*/ 0 w 4177650"/>
              <a:gd name="connsiteY17" fmla="*/ 6858000 h 6858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77650" h="6858005">
                <a:moveTo>
                  <a:pt x="0" y="0"/>
                </a:moveTo>
                <a:lnTo>
                  <a:pt x="1828800" y="0"/>
                </a:lnTo>
                <a:lnTo>
                  <a:pt x="1828800" y="4"/>
                </a:lnTo>
                <a:lnTo>
                  <a:pt x="3707171" y="4"/>
                </a:lnTo>
                <a:cubicBezTo>
                  <a:pt x="3967009" y="4"/>
                  <a:pt x="4177650" y="210645"/>
                  <a:pt x="4177650" y="470483"/>
                </a:cubicBezTo>
                <a:lnTo>
                  <a:pt x="4177650" y="6387526"/>
                </a:lnTo>
                <a:cubicBezTo>
                  <a:pt x="4177650" y="6452486"/>
                  <a:pt x="4164485" y="6514370"/>
                  <a:pt x="4140678" y="6570658"/>
                </a:cubicBezTo>
                <a:lnTo>
                  <a:pt x="4124888" y="6599747"/>
                </a:lnTo>
                <a:lnTo>
                  <a:pt x="1839163" y="6599747"/>
                </a:lnTo>
                <a:lnTo>
                  <a:pt x="1828800" y="6601314"/>
                </a:lnTo>
                <a:lnTo>
                  <a:pt x="1828800" y="6858000"/>
                </a:lnTo>
                <a:lnTo>
                  <a:pt x="1547901" y="6858000"/>
                </a:lnTo>
                <a:lnTo>
                  <a:pt x="1547901" y="6858001"/>
                </a:lnTo>
                <a:lnTo>
                  <a:pt x="3707211" y="6858001"/>
                </a:lnTo>
                <a:lnTo>
                  <a:pt x="3707171" y="6858005"/>
                </a:lnTo>
                <a:lnTo>
                  <a:pt x="1539551" y="6858005"/>
                </a:lnTo>
                <a:lnTo>
                  <a:pt x="1539551" y="6858000"/>
                </a:lnTo>
                <a:lnTo>
                  <a:pt x="0" y="6858000"/>
                </a:lnTo>
                <a:close/>
              </a:path>
            </a:pathLst>
          </a:custGeom>
          <a:solidFill>
            <a:schemeClr val="bg1">
              <a:lumMod val="95000"/>
            </a:schemeClr>
          </a:solidFill>
        </p:spPr>
        <p:txBody>
          <a:bodyPr wrap="square" bIns="576000" anchor="ctr">
            <a:noAutofit/>
          </a:bodyPr>
          <a:lstStyle>
            <a:lvl1pPr marL="0" indent="0" algn="ctr">
              <a:buNone/>
              <a:defRPr sz="1600"/>
            </a:lvl1pPr>
          </a:lstStyle>
          <a:p>
            <a:r>
              <a:rPr lang="en-US"/>
              <a:t>Click icon to add picture</a:t>
            </a:r>
            <a:endParaRPr lang="en-US" dirty="0"/>
          </a:p>
        </p:txBody>
      </p:sp>
      <p:sp>
        <p:nvSpPr>
          <p:cNvPr id="39" name="Text Placeholder 38">
            <a:extLst>
              <a:ext uri="{FF2B5EF4-FFF2-40B4-BE49-F238E27FC236}">
                <a16:creationId xmlns:a16="http://schemas.microsoft.com/office/drawing/2014/main" id="{F645B93D-F46C-497F-86D1-AEAC104C4B67}"/>
              </a:ext>
            </a:extLst>
          </p:cNvPr>
          <p:cNvSpPr>
            <a:spLocks noGrp="1"/>
          </p:cNvSpPr>
          <p:nvPr>
            <p:ph type="body" sz="quarter" idx="35" hasCustomPrompt="1"/>
          </p:nvPr>
        </p:nvSpPr>
        <p:spPr>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p:spPr>
        <p:txBody>
          <a:bodyPr wrap="square">
            <a:noAutofit/>
          </a:bodyPr>
          <a:lstStyle>
            <a:lvl1pPr>
              <a:defRPr/>
            </a:lvl1pPr>
          </a:lstStyle>
          <a:p>
            <a:pPr lvl="0"/>
            <a:r>
              <a:rPr lang="en-US" dirty="0"/>
              <a:t> </a:t>
            </a:r>
          </a:p>
        </p:txBody>
      </p:sp>
      <p:sp>
        <p:nvSpPr>
          <p:cNvPr id="2" name="Title 1">
            <a:extLst>
              <a:ext uri="{FF2B5EF4-FFF2-40B4-BE49-F238E27FC236}">
                <a16:creationId xmlns:a16="http://schemas.microsoft.com/office/drawing/2014/main" id="{E4B157B1-D19B-4A8A-AF8E-6A8C75987D13}"/>
              </a:ext>
            </a:extLst>
          </p:cNvPr>
          <p:cNvSpPr>
            <a:spLocks noGrp="1"/>
          </p:cNvSpPr>
          <p:nvPr>
            <p:ph type="title"/>
          </p:nvPr>
        </p:nvSpPr>
        <p:spPr>
          <a:xfrm>
            <a:off x="4547085" y="315914"/>
            <a:ext cx="6575005" cy="679449"/>
          </a:xfrm>
        </p:spPr>
        <p:txBody>
          <a:body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435C617-8A27-46CF-BB78-76A5C6F25CA0}"/>
              </a:ext>
            </a:extLst>
          </p:cNvPr>
          <p:cNvSpPr>
            <a:spLocks noGrp="1"/>
          </p:cNvSpPr>
          <p:nvPr>
            <p:ph idx="1"/>
          </p:nvPr>
        </p:nvSpPr>
        <p:spPr>
          <a:xfrm>
            <a:off x="4547085" y="1239838"/>
            <a:ext cx="7309950" cy="4745035"/>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66B639C9-57D2-4039-894A-3FAB74006EA7}"/>
              </a:ext>
            </a:extLst>
          </p:cNvPr>
          <p:cNvSpPr>
            <a:spLocks noGrp="1"/>
          </p:cNvSpPr>
          <p:nvPr>
            <p:ph type="dt" sz="half" idx="10"/>
          </p:nvPr>
        </p:nvSpPr>
        <p:spPr/>
        <p:txBody>
          <a:bodyPr/>
          <a:lstStyle/>
          <a:p>
            <a:fld id="{56B5F457-0611-4923-AC91-A16CD4E7D281}" type="datetime4">
              <a:rPr lang="en-US" smtClean="0"/>
              <a:t>October 31, 2023</a:t>
            </a:fld>
            <a:endParaRPr lang="en-US" dirty="0"/>
          </a:p>
        </p:txBody>
      </p:sp>
      <p:sp>
        <p:nvSpPr>
          <p:cNvPr id="5" name="Slide Number Placeholder 4">
            <a:extLst>
              <a:ext uri="{FF2B5EF4-FFF2-40B4-BE49-F238E27FC236}">
                <a16:creationId xmlns:a16="http://schemas.microsoft.com/office/drawing/2014/main" id="{9B6D796D-EC97-43F4-AC0B-0635C60F225B}"/>
              </a:ext>
            </a:extLst>
          </p:cNvPr>
          <p:cNvSpPr>
            <a:spLocks noGrp="1"/>
          </p:cNvSpPr>
          <p:nvPr>
            <p:ph type="sldNum" sz="quarter" idx="12"/>
          </p:nvPr>
        </p:nvSpPr>
        <p:spPr/>
        <p:txBody>
          <a:bodyPr/>
          <a:lstStyle/>
          <a:p>
            <a:fld id="{88041132-CD80-4C7D-BB86-1708B1CF1398}" type="slidenum">
              <a:rPr lang="en-US" smtClean="0"/>
              <a:pPr/>
              <a:t>‹#›</a:t>
            </a:fld>
            <a:endParaRPr lang="en-US" dirty="0"/>
          </a:p>
        </p:txBody>
      </p:sp>
      <p:grpSp>
        <p:nvGrpSpPr>
          <p:cNvPr id="12" name="Group 11">
            <a:extLst>
              <a:ext uri="{FF2B5EF4-FFF2-40B4-BE49-F238E27FC236}">
                <a16:creationId xmlns:a16="http://schemas.microsoft.com/office/drawing/2014/main" id="{0C18C716-FCE6-42B5-A846-0768928CDC06}"/>
              </a:ext>
            </a:extLst>
          </p:cNvPr>
          <p:cNvGrpSpPr/>
          <p:nvPr/>
        </p:nvGrpSpPr>
        <p:grpSpPr>
          <a:xfrm>
            <a:off x="11363645" y="315913"/>
            <a:ext cx="496513" cy="417896"/>
            <a:chOff x="4539344" y="2118650"/>
            <a:chExt cx="3118634" cy="2624836"/>
          </a:xfrm>
        </p:grpSpPr>
        <p:sp>
          <p:nvSpPr>
            <p:cNvPr id="18" name="Freeform: Shape 17">
              <a:extLst>
                <a:ext uri="{FF2B5EF4-FFF2-40B4-BE49-F238E27FC236}">
                  <a16:creationId xmlns:a16="http://schemas.microsoft.com/office/drawing/2014/main" id="{8C143AF9-F5B0-4851-A9CF-1EC70E0B9561}"/>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2785596-1156-48F3-A4FE-A10F85EB7C01}"/>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CCC3B7C-42F6-4FEF-9F21-8A5F26057C38}"/>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30BCA39-D95A-4B39-BFD8-63747B826538}"/>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E2229F3-52C5-41E6-94A3-A3AEF1CB2F2B}"/>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EE9D103-02A4-492A-B0BC-BF016F612A8B}"/>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314DF76-7F7E-46B1-B236-ACFE0831168A}"/>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475FE9E-57F0-425A-8C95-63AE15143F98}"/>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3F391CD-EDB4-462C-8973-AD9DE2CCEE9B}"/>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15F8D48-F7D9-4F42-AAD9-8CEF8DC63029}"/>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685C744-E152-4681-A29A-5B63C7B321C2}"/>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AFDA372-C2C5-46EC-A8AA-9A2B51F9431C}"/>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BFDC449-1266-44A4-9DB9-01CAB95BBCA8}"/>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8428BE4-2841-4357-97A0-FE5C4EC0C675}"/>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DEF479D-E4D6-43FE-A80F-F031F93419DA}"/>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AC9E5-EF27-4FBA-9999-0BB2B7BA17E5}"/>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6B3D8E7-6EB7-40BA-8B91-6B33CA46DD43}"/>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5F0F3D2-86A3-4AF7-A5D5-4536BA76C5FC}"/>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E3F47CD-58F2-4304-9D9D-A735D0D5A880}"/>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7FAC9F8-9D0C-46A6-8323-718192856ABC}"/>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5CF4278-53FD-4012-99DE-455F1ED143E1}"/>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40" name="Footer Placeholder 6">
            <a:extLst>
              <a:ext uri="{FF2B5EF4-FFF2-40B4-BE49-F238E27FC236}">
                <a16:creationId xmlns:a16="http://schemas.microsoft.com/office/drawing/2014/main" id="{D39D9436-E5E7-4310-82C4-A10CF7C8A60E}"/>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41" name="Text Placeholder 7">
            <a:extLst>
              <a:ext uri="{FF2B5EF4-FFF2-40B4-BE49-F238E27FC236}">
                <a16:creationId xmlns:a16="http://schemas.microsoft.com/office/drawing/2014/main" id="{0DCCB425-B74C-449F-B9FB-A176779F6744}"/>
              </a:ext>
            </a:extLst>
          </p:cNvPr>
          <p:cNvSpPr>
            <a:spLocks noGrp="1"/>
          </p:cNvSpPr>
          <p:nvPr>
            <p:ph type="body" sz="quarter" idx="13" hasCustomPrompt="1"/>
          </p:nvPr>
        </p:nvSpPr>
        <p:spPr>
          <a:xfrm>
            <a:off x="4547085" y="6237287"/>
            <a:ext cx="7309950"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154820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ACA348A7-A273-49BD-9001-79B71F74427C}"/>
              </a:ext>
            </a:extLst>
          </p:cNvPr>
          <p:cNvSpPr>
            <a:spLocks noGrp="1"/>
          </p:cNvSpPr>
          <p:nvPr>
            <p:ph type="pic" sz="quarter" idx="10"/>
          </p:nvPr>
        </p:nvSpPr>
        <p:spPr>
          <a:xfrm>
            <a:off x="5276850" y="0"/>
            <a:ext cx="6915150" cy="6858000"/>
          </a:xfrm>
          <a:custGeom>
            <a:avLst/>
            <a:gdLst>
              <a:gd name="connsiteX0" fmla="*/ 0 w 6915150"/>
              <a:gd name="connsiteY0" fmla="*/ 0 h 6858000"/>
              <a:gd name="connsiteX1" fmla="*/ 6915150 w 6915150"/>
              <a:gd name="connsiteY1" fmla="*/ 0 h 6858000"/>
              <a:gd name="connsiteX2" fmla="*/ 6915150 w 6915150"/>
              <a:gd name="connsiteY2" fmla="*/ 6858000 h 6858000"/>
              <a:gd name="connsiteX3" fmla="*/ 962626 w 6915150"/>
              <a:gd name="connsiteY3" fmla="*/ 6858000 h 6858000"/>
              <a:gd name="connsiteX4" fmla="*/ 1040694 w 6915150"/>
              <a:gd name="connsiteY4" fmla="*/ 6850130 h 6858000"/>
              <a:gd name="connsiteX5" fmla="*/ 1350192 w 6915150"/>
              <a:gd name="connsiteY5" fmla="*/ 6470389 h 6858000"/>
              <a:gd name="connsiteX6" fmla="*/ 1350192 w 6915150"/>
              <a:gd name="connsiteY6" fmla="*/ 387620 h 6858000"/>
              <a:gd name="connsiteX7" fmla="*/ 962576 w 6915150"/>
              <a:gd name="connsiteY7" fmla="*/ 4 h 6858000"/>
              <a:gd name="connsiteX8" fmla="*/ 0 w 6915150"/>
              <a:gd name="connsiteY8" fmla="*/ 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15150" h="6858000">
                <a:moveTo>
                  <a:pt x="0" y="0"/>
                </a:moveTo>
                <a:lnTo>
                  <a:pt x="6915150" y="0"/>
                </a:lnTo>
                <a:lnTo>
                  <a:pt x="6915150" y="6858000"/>
                </a:lnTo>
                <a:lnTo>
                  <a:pt x="962626" y="6858000"/>
                </a:lnTo>
                <a:lnTo>
                  <a:pt x="1040694" y="6850130"/>
                </a:lnTo>
                <a:cubicBezTo>
                  <a:pt x="1217324" y="6813986"/>
                  <a:pt x="1350192" y="6657704"/>
                  <a:pt x="1350192" y="6470389"/>
                </a:cubicBezTo>
                <a:lnTo>
                  <a:pt x="1350192" y="387620"/>
                </a:lnTo>
                <a:cubicBezTo>
                  <a:pt x="1350192" y="173546"/>
                  <a:pt x="1176650" y="4"/>
                  <a:pt x="962576" y="4"/>
                </a:cubicBezTo>
                <a:lnTo>
                  <a:pt x="0" y="4"/>
                </a:lnTo>
                <a:close/>
              </a:path>
            </a:pathLst>
          </a:custGeom>
          <a:solidFill>
            <a:schemeClr val="bg1">
              <a:lumMod val="95000"/>
            </a:schemeClr>
          </a:solidFill>
        </p:spPr>
        <p:txBody>
          <a:bodyPr wrap="square" bIns="576000" anchor="ctr">
            <a:noAutofit/>
          </a:bodyPr>
          <a:lstStyle>
            <a:lvl1pPr marL="0" indent="0" algn="ctr">
              <a:buNone/>
              <a:defRPr sz="1600"/>
            </a:lvl1pPr>
          </a:lstStyle>
          <a:p>
            <a:r>
              <a:rPr lang="en-US"/>
              <a:t>Click icon to add picture</a:t>
            </a:r>
            <a:endParaRPr lang="en-US" dirty="0"/>
          </a:p>
        </p:txBody>
      </p:sp>
      <p:sp>
        <p:nvSpPr>
          <p:cNvPr id="6" name="Rectangle: Top Corners Rounded 5">
            <a:extLst>
              <a:ext uri="{FF2B5EF4-FFF2-40B4-BE49-F238E27FC236}">
                <a16:creationId xmlns:a16="http://schemas.microsoft.com/office/drawing/2014/main" id="{04FC335F-5074-43FA-AABF-3285E44B470A}"/>
              </a:ext>
            </a:extLst>
          </p:cNvPr>
          <p:cNvSpPr/>
          <p:nvPr/>
        </p:nvSpPr>
        <p:spPr>
          <a:xfrm rot="5400000">
            <a:off x="-115481" y="115481"/>
            <a:ext cx="6858001" cy="6627045"/>
          </a:xfrm>
          <a:prstGeom prst="round2SameRect">
            <a:avLst>
              <a:gd name="adj1" fmla="val 584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Top Corners Rounded 6">
            <a:extLst>
              <a:ext uri="{FF2B5EF4-FFF2-40B4-BE49-F238E27FC236}">
                <a16:creationId xmlns:a16="http://schemas.microsoft.com/office/drawing/2014/main" id="{D68A00F6-3F03-4A29-AAA9-32865D73C334}"/>
              </a:ext>
            </a:extLst>
          </p:cNvPr>
          <p:cNvSpPr/>
          <p:nvPr/>
        </p:nvSpPr>
        <p:spPr>
          <a:xfrm rot="5400000">
            <a:off x="-2799716" y="3023651"/>
            <a:ext cx="6858001" cy="810704"/>
          </a:xfrm>
          <a:prstGeom prst="round2SameRect">
            <a:avLst>
              <a:gd name="adj1" fmla="val 3695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B310BF9-D599-4888-AA9C-5B72399E1E9B}"/>
              </a:ext>
            </a:extLst>
          </p:cNvPr>
          <p:cNvSpPr/>
          <p:nvPr/>
        </p:nvSpPr>
        <p:spPr>
          <a:xfrm>
            <a:off x="0" y="-1"/>
            <a:ext cx="28924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984B452-C6B8-4EA6-9CE4-3F74FCE0B093}"/>
              </a:ext>
            </a:extLst>
          </p:cNvPr>
          <p:cNvGrpSpPr/>
          <p:nvPr/>
        </p:nvGrpSpPr>
        <p:grpSpPr>
          <a:xfrm>
            <a:off x="5480551" y="298359"/>
            <a:ext cx="872257" cy="734146"/>
            <a:chOff x="4539344" y="2118650"/>
            <a:chExt cx="3118634" cy="2624836"/>
          </a:xfrm>
        </p:grpSpPr>
        <p:sp>
          <p:nvSpPr>
            <p:cNvPr id="11" name="Freeform: Shape 10">
              <a:extLst>
                <a:ext uri="{FF2B5EF4-FFF2-40B4-BE49-F238E27FC236}">
                  <a16:creationId xmlns:a16="http://schemas.microsoft.com/office/drawing/2014/main" id="{84B2A312-6246-45FB-B541-2B8DBC8BB84E}"/>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5FBD25C-5534-4CB9-8AFA-571BEE5A9077}"/>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3F0E71B-AC35-4215-979F-0BB2EC0F456D}"/>
                </a:ext>
              </a:extLst>
            </p:cNvPr>
            <p:cNvSpPr/>
            <p:nvPr/>
          </p:nvSpPr>
          <p:spPr>
            <a:xfrm>
              <a:off x="5816193" y="3395699"/>
              <a:ext cx="565326" cy="565125"/>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7DE096F-1B6E-45FF-9061-7942DC0DFD39}"/>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6E2AA-5353-42DC-8295-2E520B2E51DE}"/>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FD239B0-DC42-436C-AF24-4858E0D9CF94}"/>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5004695-6D28-4A18-8674-2CB8F4B0CDA1}"/>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3BB846B-0006-4555-A899-0F2A157794FA}"/>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7603EBF-1DA9-4498-AC0D-E4D7D13AF7D1}"/>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9488AD0-61DB-4943-8984-946AB350B9EB}"/>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E5501-F563-4854-8B2C-0126D545CCC1}"/>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1389CB9-8BB4-4CD0-8911-AED2DA87035C}"/>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17C6C11-C2F3-4739-8F6E-8657DB10823B}"/>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EE7E090-653D-4514-B575-74C9218951AB}"/>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51B7EA0-C5DD-4B20-910F-DC2E9216321D}"/>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AD763B4-D1C5-4F23-B657-E23B1DF3728E}"/>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8C7ACA3-4A35-4A15-B523-CB2B5BCB825F}"/>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70FB3ED-1D89-497D-A1DA-AC3F4C912CA0}"/>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B941184-27DA-4BE6-9784-ABF219B7FFC3}"/>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024F8E0-FF37-4A0A-BE2F-12F794B17BBF}"/>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D049531-43AA-42C9-AE08-3D2CF44E321D}"/>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624C950-0097-4D87-9F76-4D54BF1703B6}"/>
              </a:ext>
            </a:extLst>
          </p:cNvPr>
          <p:cNvSpPr>
            <a:spLocks noGrp="1"/>
          </p:cNvSpPr>
          <p:nvPr>
            <p:ph type="title" hasCustomPrompt="1"/>
          </p:nvPr>
        </p:nvSpPr>
        <p:spPr>
          <a:xfrm>
            <a:off x="1343608" y="3759581"/>
            <a:ext cx="4752392" cy="1325563"/>
          </a:xfrm>
        </p:spPr>
        <p:txBody>
          <a:bodyPr anchor="b"/>
          <a:lstStyle>
            <a:lvl1pPr>
              <a:defRPr lang="en-US" sz="3600" b="0" kern="1200" dirty="0">
                <a:solidFill>
                  <a:schemeClr val="tx1"/>
                </a:solidFill>
                <a:latin typeface="+mj-lt"/>
                <a:ea typeface="+mj-ea"/>
                <a:cs typeface="+mj-cs"/>
              </a:defRPr>
            </a:lvl1pPr>
          </a:lstStyle>
          <a:p>
            <a:r>
              <a:rPr lang="en-US" dirty="0"/>
              <a:t>Click to edit</a:t>
            </a:r>
            <a:br>
              <a:rPr lang="en-US" dirty="0"/>
            </a:br>
            <a:r>
              <a:rPr lang="en-US" dirty="0"/>
              <a:t>Master title style</a:t>
            </a:r>
          </a:p>
        </p:txBody>
      </p:sp>
      <p:sp>
        <p:nvSpPr>
          <p:cNvPr id="32" name="Text Placeholder 4">
            <a:extLst>
              <a:ext uri="{FF2B5EF4-FFF2-40B4-BE49-F238E27FC236}">
                <a16:creationId xmlns:a16="http://schemas.microsoft.com/office/drawing/2014/main" id="{7A0F866A-4AA0-4F0C-A33F-ABAC6CF0B94B}"/>
              </a:ext>
            </a:extLst>
          </p:cNvPr>
          <p:cNvSpPr>
            <a:spLocks noGrp="1"/>
          </p:cNvSpPr>
          <p:nvPr>
            <p:ph type="body" sz="quarter" idx="14"/>
          </p:nvPr>
        </p:nvSpPr>
        <p:spPr>
          <a:xfrm>
            <a:off x="1343188" y="5165217"/>
            <a:ext cx="4744370" cy="419100"/>
          </a:xfrm>
        </p:spPr>
        <p:txBody>
          <a:bodyPr/>
          <a:lstStyle>
            <a:lvl1pPr>
              <a:defRPr lang="en-US" sz="2000" b="0" kern="1200" dirty="0" smtClean="0">
                <a:solidFill>
                  <a:schemeClr val="tx2"/>
                </a:solidFill>
                <a:latin typeface="+mj-lt"/>
                <a:ea typeface="+mj-ea"/>
                <a:cs typeface="+mj-cs"/>
              </a:defRPr>
            </a:lvl1pPr>
            <a:lvl2pPr>
              <a:defRPr lang="en-US" sz="2000" b="0" kern="1200" dirty="0" smtClean="0">
                <a:solidFill>
                  <a:schemeClr val="tx2"/>
                </a:solidFill>
                <a:latin typeface="+mj-lt"/>
                <a:ea typeface="+mj-ea"/>
                <a:cs typeface="+mj-cs"/>
              </a:defRPr>
            </a:lvl2pPr>
          </a:lstStyle>
          <a:p>
            <a:pPr lvl="0"/>
            <a:r>
              <a:rPr lang="en-US"/>
              <a:t>Click to edit Master text styles</a:t>
            </a:r>
          </a:p>
        </p:txBody>
      </p:sp>
      <p:sp>
        <p:nvSpPr>
          <p:cNvPr id="33" name="Text Placeholder 4">
            <a:extLst>
              <a:ext uri="{FF2B5EF4-FFF2-40B4-BE49-F238E27FC236}">
                <a16:creationId xmlns:a16="http://schemas.microsoft.com/office/drawing/2014/main" id="{AC825181-97BE-4DF2-BC8D-4E1BEB71CB59}"/>
              </a:ext>
            </a:extLst>
          </p:cNvPr>
          <p:cNvSpPr>
            <a:spLocks noGrp="1"/>
          </p:cNvSpPr>
          <p:nvPr>
            <p:ph type="body" sz="quarter" idx="15" hasCustomPrompt="1"/>
          </p:nvPr>
        </p:nvSpPr>
        <p:spPr>
          <a:xfrm>
            <a:off x="1344715" y="5987846"/>
            <a:ext cx="4751286" cy="248648"/>
          </a:xfrm>
        </p:spPr>
        <p:txBody>
          <a:bodyPr anchor="b"/>
          <a:lstStyle>
            <a:lvl1pPr>
              <a:defRPr lang="en-US" sz="1200" b="0" kern="1200" dirty="0" smtClean="0">
                <a:solidFill>
                  <a:schemeClr val="tx2"/>
                </a:solidFill>
                <a:latin typeface="+mj-lt"/>
                <a:ea typeface="+mj-ea"/>
                <a:cs typeface="+mj-cs"/>
              </a:defRPr>
            </a:lvl1pPr>
            <a:lvl2pPr>
              <a:defRPr lang="en-US" sz="2000" b="0" kern="1200" dirty="0" smtClean="0">
                <a:solidFill>
                  <a:schemeClr val="tx2"/>
                </a:solidFill>
                <a:latin typeface="+mj-lt"/>
                <a:ea typeface="+mj-ea"/>
                <a:cs typeface="+mj-cs"/>
              </a:defRPr>
            </a:lvl2pPr>
          </a:lstStyle>
          <a:p>
            <a:pPr lvl="0"/>
            <a:r>
              <a:rPr lang="en-US" dirty="0"/>
              <a:t>Name Surname</a:t>
            </a:r>
          </a:p>
        </p:txBody>
      </p:sp>
    </p:spTree>
    <p:extLst>
      <p:ext uri="{BB962C8B-B14F-4D97-AF65-F5344CB8AC3E}">
        <p14:creationId xmlns:p14="http://schemas.microsoft.com/office/powerpoint/2010/main" val="310824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and right picture">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61411C2F-A631-4F1A-9A30-24EA77E6D4CF}"/>
              </a:ext>
            </a:extLst>
          </p:cNvPr>
          <p:cNvSpPr/>
          <p:nvPr/>
        </p:nvSpPr>
        <p:spPr>
          <a:xfrm flipH="1">
            <a:off x="2524913" y="0"/>
            <a:ext cx="5952574" cy="6599746"/>
          </a:xfrm>
          <a:custGeom>
            <a:avLst/>
            <a:gdLst>
              <a:gd name="connsiteX0" fmla="*/ 5952574 w 5952574"/>
              <a:gd name="connsiteY0" fmla="*/ 0 h 6599746"/>
              <a:gd name="connsiteX1" fmla="*/ 0 w 5952574"/>
              <a:gd name="connsiteY1" fmla="*/ 4 h 6599746"/>
              <a:gd name="connsiteX2" fmla="*/ 387616 w 5952574"/>
              <a:gd name="connsiteY2" fmla="*/ 387620 h 6599746"/>
              <a:gd name="connsiteX3" fmla="*/ 387616 w 5952574"/>
              <a:gd name="connsiteY3" fmla="*/ 6470389 h 6599746"/>
              <a:gd name="connsiteX4" fmla="*/ 364787 w 5952574"/>
              <a:gd name="connsiteY4" fmla="*/ 6599746 h 6599746"/>
              <a:gd name="connsiteX5" fmla="*/ 539447 w 5952574"/>
              <a:gd name="connsiteY5" fmla="*/ 6599746 h 6599746"/>
              <a:gd name="connsiteX6" fmla="*/ 562276 w 5952574"/>
              <a:gd name="connsiteY6" fmla="*/ 6470389 h 6599746"/>
              <a:gd name="connsiteX7" fmla="*/ 562276 w 5952574"/>
              <a:gd name="connsiteY7" fmla="*/ 387620 h 6599746"/>
              <a:gd name="connsiteX8" fmla="*/ 174660 w 5952574"/>
              <a:gd name="connsiteY8" fmla="*/ 4 h 659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2574" h="6599746">
                <a:moveTo>
                  <a:pt x="5952574" y="0"/>
                </a:moveTo>
                <a:lnTo>
                  <a:pt x="0" y="4"/>
                </a:lnTo>
                <a:cubicBezTo>
                  <a:pt x="214074" y="4"/>
                  <a:pt x="387616" y="173546"/>
                  <a:pt x="387616" y="387620"/>
                </a:cubicBezTo>
                <a:lnTo>
                  <a:pt x="387616" y="6470389"/>
                </a:lnTo>
                <a:lnTo>
                  <a:pt x="364787" y="6599746"/>
                </a:lnTo>
                <a:lnTo>
                  <a:pt x="539447" y="6599746"/>
                </a:lnTo>
                <a:lnTo>
                  <a:pt x="562276" y="6470389"/>
                </a:lnTo>
                <a:lnTo>
                  <a:pt x="562276" y="387620"/>
                </a:lnTo>
                <a:cubicBezTo>
                  <a:pt x="562276" y="173546"/>
                  <a:pt x="388734" y="4"/>
                  <a:pt x="174660" y="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Picture Placeholder 20">
            <a:extLst>
              <a:ext uri="{FF2B5EF4-FFF2-40B4-BE49-F238E27FC236}">
                <a16:creationId xmlns:a16="http://schemas.microsoft.com/office/drawing/2014/main" id="{3D28479E-8C54-4206-8F73-A070BB79B472}"/>
              </a:ext>
            </a:extLst>
          </p:cNvPr>
          <p:cNvSpPr>
            <a:spLocks noGrp="1"/>
          </p:cNvSpPr>
          <p:nvPr>
            <p:ph type="pic" sz="quarter" idx="41"/>
          </p:nvPr>
        </p:nvSpPr>
        <p:spPr>
          <a:xfrm>
            <a:off x="8014350" y="0"/>
            <a:ext cx="4177650" cy="6858000"/>
          </a:xfrm>
          <a:custGeom>
            <a:avLst/>
            <a:gdLst>
              <a:gd name="connsiteX0" fmla="*/ 2348850 w 4177650"/>
              <a:gd name="connsiteY0" fmla="*/ 0 h 6858000"/>
              <a:gd name="connsiteX1" fmla="*/ 4177650 w 4177650"/>
              <a:gd name="connsiteY1" fmla="*/ 0 h 6858000"/>
              <a:gd name="connsiteX2" fmla="*/ 4177650 w 4177650"/>
              <a:gd name="connsiteY2" fmla="*/ 6858000 h 6858000"/>
              <a:gd name="connsiteX3" fmla="*/ 2638099 w 4177650"/>
              <a:gd name="connsiteY3" fmla="*/ 6858000 h 6858000"/>
              <a:gd name="connsiteX4" fmla="*/ 2629749 w 4177650"/>
              <a:gd name="connsiteY4" fmla="*/ 6858000 h 6858000"/>
              <a:gd name="connsiteX5" fmla="*/ 2348850 w 4177650"/>
              <a:gd name="connsiteY5" fmla="*/ 6858000 h 6858000"/>
              <a:gd name="connsiteX6" fmla="*/ 2348850 w 4177650"/>
              <a:gd name="connsiteY6" fmla="*/ 6601314 h 6858000"/>
              <a:gd name="connsiteX7" fmla="*/ 2338487 w 4177650"/>
              <a:gd name="connsiteY7" fmla="*/ 6599747 h 6858000"/>
              <a:gd name="connsiteX8" fmla="*/ 52762 w 4177650"/>
              <a:gd name="connsiteY8" fmla="*/ 6599747 h 6858000"/>
              <a:gd name="connsiteX9" fmla="*/ 36972 w 4177650"/>
              <a:gd name="connsiteY9" fmla="*/ 6570658 h 6858000"/>
              <a:gd name="connsiteX10" fmla="*/ 0 w 4177650"/>
              <a:gd name="connsiteY10" fmla="*/ 6387526 h 6858000"/>
              <a:gd name="connsiteX11" fmla="*/ 0 w 4177650"/>
              <a:gd name="connsiteY11" fmla="*/ 470483 h 6858000"/>
              <a:gd name="connsiteX12" fmla="*/ 470479 w 4177650"/>
              <a:gd name="connsiteY12" fmla="*/ 4 h 6858000"/>
              <a:gd name="connsiteX13" fmla="*/ 2348850 w 4177650"/>
              <a:gd name="connsiteY13" fmla="*/ 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77650" h="6858000">
                <a:moveTo>
                  <a:pt x="2348850" y="0"/>
                </a:moveTo>
                <a:lnTo>
                  <a:pt x="4177650" y="0"/>
                </a:lnTo>
                <a:lnTo>
                  <a:pt x="4177650" y="6858000"/>
                </a:lnTo>
                <a:lnTo>
                  <a:pt x="2638099" y="6858000"/>
                </a:lnTo>
                <a:lnTo>
                  <a:pt x="2629749" y="6858000"/>
                </a:lnTo>
                <a:lnTo>
                  <a:pt x="2348850" y="6858000"/>
                </a:lnTo>
                <a:lnTo>
                  <a:pt x="2348850" y="6601314"/>
                </a:lnTo>
                <a:lnTo>
                  <a:pt x="2338487" y="6599747"/>
                </a:lnTo>
                <a:lnTo>
                  <a:pt x="52762" y="6599747"/>
                </a:lnTo>
                <a:lnTo>
                  <a:pt x="36972" y="6570658"/>
                </a:lnTo>
                <a:cubicBezTo>
                  <a:pt x="13165" y="6514370"/>
                  <a:pt x="0" y="6452486"/>
                  <a:pt x="0" y="6387526"/>
                </a:cubicBezTo>
                <a:lnTo>
                  <a:pt x="0" y="470483"/>
                </a:lnTo>
                <a:cubicBezTo>
                  <a:pt x="0" y="210645"/>
                  <a:pt x="210641" y="4"/>
                  <a:pt x="470479" y="4"/>
                </a:cubicBezTo>
                <a:lnTo>
                  <a:pt x="2348850" y="4"/>
                </a:lnTo>
                <a:close/>
              </a:path>
            </a:pathLst>
          </a:custGeom>
        </p:spPr>
        <p:txBody>
          <a:bodyPr wrap="square" bIns="540000" anchor="ctr">
            <a:noAutofit/>
          </a:bodyPr>
          <a:lstStyle>
            <a:lvl1pPr algn="ctr">
              <a:defRPr/>
            </a:lvl1pPr>
          </a:lstStyle>
          <a:p>
            <a:r>
              <a:rPr lang="en-US"/>
              <a:t>Click icon to add picture</a:t>
            </a:r>
            <a:endParaRPr lang="en-US" dirty="0"/>
          </a:p>
        </p:txBody>
      </p:sp>
      <p:sp>
        <p:nvSpPr>
          <p:cNvPr id="39" name="Text Placeholder 38">
            <a:extLst>
              <a:ext uri="{FF2B5EF4-FFF2-40B4-BE49-F238E27FC236}">
                <a16:creationId xmlns:a16="http://schemas.microsoft.com/office/drawing/2014/main" id="{F645B93D-F46C-497F-86D1-AEAC104C4B67}"/>
              </a:ext>
            </a:extLst>
          </p:cNvPr>
          <p:cNvSpPr>
            <a:spLocks noGrp="1"/>
          </p:cNvSpPr>
          <p:nvPr>
            <p:ph type="body" sz="quarter" idx="35" hasCustomPrompt="1"/>
          </p:nvPr>
        </p:nvSpPr>
        <p:spPr>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p:spPr>
        <p:txBody>
          <a:bodyPr wrap="square">
            <a:noAutofit/>
          </a:bodyPr>
          <a:lstStyle>
            <a:lvl1pPr>
              <a:defRPr/>
            </a:lvl1pPr>
          </a:lstStyle>
          <a:p>
            <a:pPr lvl="0"/>
            <a:r>
              <a:rPr lang="en-US" dirty="0"/>
              <a:t> </a:t>
            </a:r>
          </a:p>
        </p:txBody>
      </p:sp>
      <p:sp>
        <p:nvSpPr>
          <p:cNvPr id="14" name="Content Placeholder 2">
            <a:extLst>
              <a:ext uri="{FF2B5EF4-FFF2-40B4-BE49-F238E27FC236}">
                <a16:creationId xmlns:a16="http://schemas.microsoft.com/office/drawing/2014/main" id="{1435C617-8A27-46CF-BB78-76A5C6F25CA0}"/>
              </a:ext>
            </a:extLst>
          </p:cNvPr>
          <p:cNvSpPr>
            <a:spLocks noGrp="1"/>
          </p:cNvSpPr>
          <p:nvPr>
            <p:ph idx="1"/>
          </p:nvPr>
        </p:nvSpPr>
        <p:spPr>
          <a:xfrm>
            <a:off x="334963" y="1239838"/>
            <a:ext cx="7309950" cy="4745035"/>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8AB426EA-3023-4336-B06A-8CEC75616C29}"/>
              </a:ext>
            </a:extLst>
          </p:cNvPr>
          <p:cNvSpPr>
            <a:spLocks noGrp="1"/>
          </p:cNvSpPr>
          <p:nvPr>
            <p:ph type="title"/>
          </p:nvPr>
        </p:nvSpPr>
        <p:spPr>
          <a:xfrm>
            <a:off x="334964" y="315914"/>
            <a:ext cx="7309950" cy="679449"/>
          </a:xfrm>
        </p:spPr>
        <p:txBody>
          <a:body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8781F62F-86CD-43C5-B23E-1AF73696E93A}"/>
              </a:ext>
            </a:extLst>
          </p:cNvPr>
          <p:cNvSpPr>
            <a:spLocks noGrp="1"/>
          </p:cNvSpPr>
          <p:nvPr>
            <p:ph type="dt" sz="half" idx="38"/>
          </p:nvPr>
        </p:nvSpPr>
        <p:spPr/>
        <p:txBody>
          <a:bodyPr/>
          <a:lstStyle/>
          <a:p>
            <a:fld id="{43929F53-F173-4D1D-A60E-BD87AA531897}" type="datetime4">
              <a:rPr lang="en-US" smtClean="0"/>
              <a:t>October 31, 2023</a:t>
            </a:fld>
            <a:endParaRPr lang="en-US" dirty="0"/>
          </a:p>
        </p:txBody>
      </p:sp>
      <p:sp>
        <p:nvSpPr>
          <p:cNvPr id="10" name="Slide Number Placeholder 9">
            <a:extLst>
              <a:ext uri="{FF2B5EF4-FFF2-40B4-BE49-F238E27FC236}">
                <a16:creationId xmlns:a16="http://schemas.microsoft.com/office/drawing/2014/main" id="{52E43275-195A-44BE-8047-965EADF0BB63}"/>
              </a:ext>
            </a:extLst>
          </p:cNvPr>
          <p:cNvSpPr>
            <a:spLocks noGrp="1"/>
          </p:cNvSpPr>
          <p:nvPr>
            <p:ph type="sldNum" sz="quarter" idx="40"/>
          </p:nvPr>
        </p:nvSpPr>
        <p:spPr/>
        <p:txBody>
          <a:bodyPr/>
          <a:lstStyle/>
          <a:p>
            <a:fld id="{88041132-CD80-4C7D-BB86-1708B1CF1398}" type="slidenum">
              <a:rPr lang="en-US" smtClean="0"/>
              <a:pPr/>
              <a:t>‹#›</a:t>
            </a:fld>
            <a:endParaRPr lang="en-US" dirty="0"/>
          </a:p>
        </p:txBody>
      </p:sp>
      <p:sp>
        <p:nvSpPr>
          <p:cNvPr id="15" name="Text Placeholder 2">
            <a:extLst>
              <a:ext uri="{FF2B5EF4-FFF2-40B4-BE49-F238E27FC236}">
                <a16:creationId xmlns:a16="http://schemas.microsoft.com/office/drawing/2014/main" id="{61F846DE-0C2E-4F48-9C6D-D1C3EA1D0DA9}"/>
              </a:ext>
            </a:extLst>
          </p:cNvPr>
          <p:cNvSpPr>
            <a:spLocks noGrp="1"/>
          </p:cNvSpPr>
          <p:nvPr>
            <p:ph type="body" sz="quarter" idx="42" hasCustomPrompt="1"/>
          </p:nvPr>
        </p:nvSpPr>
        <p:spPr>
          <a:xfrm>
            <a:off x="11363645" y="315913"/>
            <a:ext cx="496513" cy="417896"/>
          </a:xfrm>
          <a:blipFill>
            <a:blip r:embed="rId2"/>
            <a:stretch>
              <a:fillRect/>
            </a:stretch>
          </a:blipFill>
        </p:spPr>
        <p:txBody>
          <a:bodyPr/>
          <a:lstStyle>
            <a:lvl1pPr>
              <a:defRPr sz="100">
                <a:noFill/>
              </a:defRPr>
            </a:lvl1pPr>
          </a:lstStyle>
          <a:p>
            <a:pPr lvl="0"/>
            <a:r>
              <a:rPr lang="de-DE" dirty="0"/>
              <a:t> </a:t>
            </a:r>
            <a:endParaRPr lang="en-GB" dirty="0"/>
          </a:p>
        </p:txBody>
      </p:sp>
      <p:sp>
        <p:nvSpPr>
          <p:cNvPr id="12" name="Footer Placeholder 6">
            <a:extLst>
              <a:ext uri="{FF2B5EF4-FFF2-40B4-BE49-F238E27FC236}">
                <a16:creationId xmlns:a16="http://schemas.microsoft.com/office/drawing/2014/main" id="{54AAB839-0A8D-4B8A-91A0-6EAD1FB48A17}"/>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16" name="Text Placeholder 7">
            <a:extLst>
              <a:ext uri="{FF2B5EF4-FFF2-40B4-BE49-F238E27FC236}">
                <a16:creationId xmlns:a16="http://schemas.microsoft.com/office/drawing/2014/main" id="{14F10408-13F9-486B-BC0A-74A243A08025}"/>
              </a:ext>
            </a:extLst>
          </p:cNvPr>
          <p:cNvSpPr>
            <a:spLocks noGrp="1"/>
          </p:cNvSpPr>
          <p:nvPr>
            <p:ph type="body" sz="quarter" idx="13" hasCustomPrompt="1"/>
          </p:nvPr>
        </p:nvSpPr>
        <p:spPr>
          <a:xfrm>
            <a:off x="334963" y="6237287"/>
            <a:ext cx="7309950"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252595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B8C0-293A-434A-8B44-BBCA62BEF357}"/>
              </a:ext>
            </a:extLst>
          </p:cNvPr>
          <p:cNvSpPr>
            <a:spLocks noGrp="1"/>
          </p:cNvSpPr>
          <p:nvPr>
            <p:ph type="title"/>
          </p:nvPr>
        </p:nvSpPr>
        <p:spPr/>
        <p:txBody>
          <a:body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AC674616-4F3A-4D3D-837F-DCD471047842}"/>
              </a:ext>
            </a:extLst>
          </p:cNvPr>
          <p:cNvSpPr>
            <a:spLocks noGrp="1"/>
          </p:cNvSpPr>
          <p:nvPr>
            <p:ph type="dt" sz="half" idx="10"/>
          </p:nvPr>
        </p:nvSpPr>
        <p:spPr/>
        <p:txBody>
          <a:bodyPr/>
          <a:lstStyle/>
          <a:p>
            <a:fld id="{8F330264-E0B8-492F-8DB9-21D3C56CAD62}" type="datetime4">
              <a:rPr lang="en-US" smtClean="0"/>
              <a:t>October 31, 2023</a:t>
            </a:fld>
            <a:endParaRPr lang="en-US"/>
          </a:p>
        </p:txBody>
      </p:sp>
      <p:sp>
        <p:nvSpPr>
          <p:cNvPr id="7" name="Slide Number Placeholder 6">
            <a:extLst>
              <a:ext uri="{FF2B5EF4-FFF2-40B4-BE49-F238E27FC236}">
                <a16:creationId xmlns:a16="http://schemas.microsoft.com/office/drawing/2014/main" id="{74E8FE39-9ADB-4CEE-B453-6B440D05FC8B}"/>
              </a:ext>
            </a:extLst>
          </p:cNvPr>
          <p:cNvSpPr>
            <a:spLocks noGrp="1"/>
          </p:cNvSpPr>
          <p:nvPr>
            <p:ph type="sldNum" sz="quarter" idx="12"/>
          </p:nvPr>
        </p:nvSpPr>
        <p:spPr/>
        <p:txBody>
          <a:bodyPr/>
          <a:lstStyle/>
          <a:p>
            <a:fld id="{88041132-CD80-4C7D-BB86-1708B1CF1398}" type="slidenum">
              <a:rPr lang="en-US" smtClean="0"/>
              <a:t>‹#›</a:t>
            </a:fld>
            <a:endParaRPr lang="en-US"/>
          </a:p>
        </p:txBody>
      </p:sp>
      <p:sp>
        <p:nvSpPr>
          <p:cNvPr id="10" name="Content Placeholder 2">
            <a:extLst>
              <a:ext uri="{FF2B5EF4-FFF2-40B4-BE49-F238E27FC236}">
                <a16:creationId xmlns:a16="http://schemas.microsoft.com/office/drawing/2014/main" id="{2DE8FEE9-A9E7-4D4A-B5F2-7E90C87E5EC7}"/>
              </a:ext>
            </a:extLst>
          </p:cNvPr>
          <p:cNvSpPr>
            <a:spLocks noGrp="1"/>
          </p:cNvSpPr>
          <p:nvPr>
            <p:ph sz="half" idx="1"/>
          </p:nvPr>
        </p:nvSpPr>
        <p:spPr>
          <a:xfrm>
            <a:off x="334963" y="1239838"/>
            <a:ext cx="5581038" cy="4745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110810C4-0FCE-467E-93E3-23DFB252427D}"/>
              </a:ext>
            </a:extLst>
          </p:cNvPr>
          <p:cNvSpPr>
            <a:spLocks noGrp="1"/>
          </p:cNvSpPr>
          <p:nvPr>
            <p:ph sz="half" idx="2"/>
          </p:nvPr>
        </p:nvSpPr>
        <p:spPr>
          <a:xfrm>
            <a:off x="6276001" y="1239838"/>
            <a:ext cx="5581038" cy="4745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2" name="Group 11">
            <a:extLst>
              <a:ext uri="{FF2B5EF4-FFF2-40B4-BE49-F238E27FC236}">
                <a16:creationId xmlns:a16="http://schemas.microsoft.com/office/drawing/2014/main" id="{818F25E3-15BB-42B2-80E9-C72678060247}"/>
              </a:ext>
            </a:extLst>
          </p:cNvPr>
          <p:cNvGrpSpPr/>
          <p:nvPr/>
        </p:nvGrpSpPr>
        <p:grpSpPr>
          <a:xfrm>
            <a:off x="11363645" y="315913"/>
            <a:ext cx="496513" cy="417896"/>
            <a:chOff x="4539344" y="2118650"/>
            <a:chExt cx="3118634" cy="2624836"/>
          </a:xfrm>
        </p:grpSpPr>
        <p:sp>
          <p:nvSpPr>
            <p:cNvPr id="13" name="Freeform: Shape 12">
              <a:extLst>
                <a:ext uri="{FF2B5EF4-FFF2-40B4-BE49-F238E27FC236}">
                  <a16:creationId xmlns:a16="http://schemas.microsoft.com/office/drawing/2014/main" id="{7B153A97-F629-4009-8353-12877B8C2C25}"/>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83D7A42-2661-4DB6-A3B6-B532B56FECCE}"/>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BA99CD5-A6BC-4224-A1FC-39696F401C74}"/>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358A95A-0AA8-4E70-896A-C97C0BF4C966}"/>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4D6C121-135F-4F62-8F12-1A68D1DD0BA5}"/>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4FA7B12-4118-4BF3-A58D-C637A7652502}"/>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ED57C48-BB65-40BA-85A6-4941CBCAB3F8}"/>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D5EAB26-AEA8-4C35-82B5-54E8B75A983F}"/>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9E4502A-8723-4266-9E00-516A71464106}"/>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382E7DC-80AF-44C8-9B73-1C0092E3707D}"/>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327C20A-70AF-416E-838E-39261D8809C1}"/>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31C9A38-26F8-435F-8AD2-F75851156A75}"/>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776B303-EA6D-4E1A-998B-591BAAE930B7}"/>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59156BA-63DA-4AC8-9E3C-0F79042C354B}"/>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9655E12-03B8-441C-94EB-1C938DD5A37A}"/>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F2C533F-5D3B-49A8-8679-326B46B1A3D6}"/>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CA06A56-71EA-427F-BA2E-0145001D45BB}"/>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6209FB7-50E6-40BC-995D-580B2BF8EAC1}"/>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03E8F2-866D-44C7-966E-EDAC173A609B}"/>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1C271BF-C830-4323-A7E0-514E193DD930}"/>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5029E85-B3B6-4D61-A27A-16EC07E87872}"/>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4" name="Footer Placeholder 6">
            <a:extLst>
              <a:ext uri="{FF2B5EF4-FFF2-40B4-BE49-F238E27FC236}">
                <a16:creationId xmlns:a16="http://schemas.microsoft.com/office/drawing/2014/main" id="{4CD55E28-24E6-43AE-AC82-8D18A3D0F18B}"/>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35" name="Text Placeholder 7">
            <a:extLst>
              <a:ext uri="{FF2B5EF4-FFF2-40B4-BE49-F238E27FC236}">
                <a16:creationId xmlns:a16="http://schemas.microsoft.com/office/drawing/2014/main" id="{A0B6A892-5853-45F2-A7F2-0D33B940A938}"/>
              </a:ext>
            </a:extLst>
          </p:cNvPr>
          <p:cNvSpPr>
            <a:spLocks noGrp="1"/>
          </p:cNvSpPr>
          <p:nvPr>
            <p:ph type="body" sz="quarter" idx="13" hasCustomPrompt="1"/>
          </p:nvPr>
        </p:nvSpPr>
        <p:spPr>
          <a:xfrm>
            <a:off x="334963" y="6237287"/>
            <a:ext cx="11522075"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114201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B7B0-A793-418C-924C-9DF37C22C12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4049EEB-89AC-4ED0-A462-AA4754629170}"/>
              </a:ext>
            </a:extLst>
          </p:cNvPr>
          <p:cNvSpPr>
            <a:spLocks noGrp="1"/>
          </p:cNvSpPr>
          <p:nvPr>
            <p:ph type="dt" sz="half" idx="10"/>
          </p:nvPr>
        </p:nvSpPr>
        <p:spPr/>
        <p:txBody>
          <a:bodyPr/>
          <a:lstStyle/>
          <a:p>
            <a:fld id="{8E71233D-7F67-48E8-A8C4-08330725B391}" type="datetime4">
              <a:rPr lang="en-US" smtClean="0"/>
              <a:t>October 31, 2023</a:t>
            </a:fld>
            <a:endParaRPr lang="en-US"/>
          </a:p>
        </p:txBody>
      </p:sp>
      <p:sp>
        <p:nvSpPr>
          <p:cNvPr id="5" name="Slide Number Placeholder 4">
            <a:extLst>
              <a:ext uri="{FF2B5EF4-FFF2-40B4-BE49-F238E27FC236}">
                <a16:creationId xmlns:a16="http://schemas.microsoft.com/office/drawing/2014/main" id="{57EF8C1E-FA8B-40AD-8236-63676E082795}"/>
              </a:ext>
            </a:extLst>
          </p:cNvPr>
          <p:cNvSpPr>
            <a:spLocks noGrp="1"/>
          </p:cNvSpPr>
          <p:nvPr>
            <p:ph type="sldNum" sz="quarter" idx="12"/>
          </p:nvPr>
        </p:nvSpPr>
        <p:spPr/>
        <p:txBody>
          <a:bodyPr/>
          <a:lstStyle/>
          <a:p>
            <a:fld id="{88041132-CD80-4C7D-BB86-1708B1CF1398}" type="slidenum">
              <a:rPr lang="en-US" smtClean="0"/>
              <a:t>‹#›</a:t>
            </a:fld>
            <a:endParaRPr lang="en-US"/>
          </a:p>
        </p:txBody>
      </p:sp>
      <p:grpSp>
        <p:nvGrpSpPr>
          <p:cNvPr id="8" name="Group 7">
            <a:extLst>
              <a:ext uri="{FF2B5EF4-FFF2-40B4-BE49-F238E27FC236}">
                <a16:creationId xmlns:a16="http://schemas.microsoft.com/office/drawing/2014/main" id="{8A7D46C8-ADE0-4566-8182-9B0706BD0ACA}"/>
              </a:ext>
            </a:extLst>
          </p:cNvPr>
          <p:cNvGrpSpPr/>
          <p:nvPr/>
        </p:nvGrpSpPr>
        <p:grpSpPr>
          <a:xfrm>
            <a:off x="11363645" y="315913"/>
            <a:ext cx="496513" cy="417896"/>
            <a:chOff x="4539344" y="2118650"/>
            <a:chExt cx="3118634" cy="2624836"/>
          </a:xfrm>
        </p:grpSpPr>
        <p:sp>
          <p:nvSpPr>
            <p:cNvPr id="9" name="Freeform: Shape 8">
              <a:extLst>
                <a:ext uri="{FF2B5EF4-FFF2-40B4-BE49-F238E27FC236}">
                  <a16:creationId xmlns:a16="http://schemas.microsoft.com/office/drawing/2014/main" id="{27FD85B5-9C36-4286-ABA2-EEF4B5C6D992}"/>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E080A73-2B41-47A9-9AEA-80B46D7EBFC2}"/>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7A4175E-29A9-4A17-A51F-947DF49F695C}"/>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6AADCCF-8A9D-4857-A3BC-3B53DD559DDF}"/>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BB0908B-AAB0-429C-9079-D5988E67C349}"/>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310AC3D-66C0-41D9-99C9-440462BABE5F}"/>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5AE9BC3-C4B7-4B64-9DDA-0A70EFC5A280}"/>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CD777E0-C9A6-4BB3-858C-14851581B33A}"/>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5C7519C-DD7F-4E40-A4D7-5F1942088414}"/>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A24E5A-53B5-491C-9FA3-94F2F4D5DAF0}"/>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8898458-6639-40CF-BD37-40D9AAC1B0D9}"/>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AE1797E-2535-48C5-83C0-EC84A763D9E1}"/>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BC8E528-6165-4118-A117-5D6881BFA23B}"/>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F1DEAD6-D9AB-4D50-BB59-AEB16AE0AF8F}"/>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44870D2-81C9-448B-9B7B-2FEB149020BA}"/>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00BA451-29FF-4CC7-BDE1-60E8659CE515}"/>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BDE97-680B-43B3-8FF5-0192FB001824}"/>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17DC6D8-CE87-4EBE-BB63-20864175C29B}"/>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4D8B6B-7018-4533-8C15-CBFDF47E2821}"/>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7A3C583-5FBF-427B-81D8-0F030634AAA8}"/>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45F051F-7580-4811-B674-DAEC4F74C096}"/>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0" name="Footer Placeholder 6">
            <a:extLst>
              <a:ext uri="{FF2B5EF4-FFF2-40B4-BE49-F238E27FC236}">
                <a16:creationId xmlns:a16="http://schemas.microsoft.com/office/drawing/2014/main" id="{81FAF21F-78FB-4F4A-ABD9-97B77C8FCBC5}"/>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31" name="Text Placeholder 7">
            <a:extLst>
              <a:ext uri="{FF2B5EF4-FFF2-40B4-BE49-F238E27FC236}">
                <a16:creationId xmlns:a16="http://schemas.microsoft.com/office/drawing/2014/main" id="{BA02980B-06F2-45AF-9DD5-2E101221EA21}"/>
              </a:ext>
            </a:extLst>
          </p:cNvPr>
          <p:cNvSpPr>
            <a:spLocks noGrp="1"/>
          </p:cNvSpPr>
          <p:nvPr>
            <p:ph type="body" sz="quarter" idx="13" hasCustomPrompt="1"/>
          </p:nvPr>
        </p:nvSpPr>
        <p:spPr>
          <a:xfrm>
            <a:off x="334963" y="6237287"/>
            <a:ext cx="11522075"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79319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with half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427A32-C623-4106-8DE8-74E512178C62}"/>
              </a:ext>
            </a:extLst>
          </p:cNvPr>
          <p:cNvSpPr/>
          <p:nvPr/>
        </p:nvSpPr>
        <p:spPr>
          <a:xfrm>
            <a:off x="0" y="1"/>
            <a:ext cx="5526157"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DFE69D4F-1E33-44CF-A9E6-E72A32747AA9}"/>
              </a:ext>
            </a:extLst>
          </p:cNvPr>
          <p:cNvSpPr/>
          <p:nvPr/>
        </p:nvSpPr>
        <p:spPr>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C1B7B0-A793-418C-924C-9DF37C22C127}"/>
              </a:ext>
            </a:extLst>
          </p:cNvPr>
          <p:cNvSpPr>
            <a:spLocks noGrp="1"/>
          </p:cNvSpPr>
          <p:nvPr>
            <p:ph type="title"/>
          </p:nvPr>
        </p:nvSpPr>
        <p:spPr>
          <a:xfrm>
            <a:off x="334963" y="315914"/>
            <a:ext cx="4811803" cy="67944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4049EEB-89AC-4ED0-A462-AA4754629170}"/>
              </a:ext>
            </a:extLst>
          </p:cNvPr>
          <p:cNvSpPr>
            <a:spLocks noGrp="1"/>
          </p:cNvSpPr>
          <p:nvPr>
            <p:ph type="dt" sz="half" idx="10"/>
          </p:nvPr>
        </p:nvSpPr>
        <p:spPr/>
        <p:txBody>
          <a:bodyPr/>
          <a:lstStyle/>
          <a:p>
            <a:fld id="{8997FC0B-8C0F-41DC-91F5-D37FDFA87B19}" type="datetime4">
              <a:rPr lang="en-US" smtClean="0"/>
              <a:t>October 31, 2023</a:t>
            </a:fld>
            <a:endParaRPr lang="en-US"/>
          </a:p>
        </p:txBody>
      </p:sp>
      <p:sp>
        <p:nvSpPr>
          <p:cNvPr id="5" name="Slide Number Placeholder 4">
            <a:extLst>
              <a:ext uri="{FF2B5EF4-FFF2-40B4-BE49-F238E27FC236}">
                <a16:creationId xmlns:a16="http://schemas.microsoft.com/office/drawing/2014/main" id="{57EF8C1E-FA8B-40AD-8236-63676E082795}"/>
              </a:ext>
            </a:extLst>
          </p:cNvPr>
          <p:cNvSpPr>
            <a:spLocks noGrp="1"/>
          </p:cNvSpPr>
          <p:nvPr>
            <p:ph type="sldNum" sz="quarter" idx="12"/>
          </p:nvPr>
        </p:nvSpPr>
        <p:spPr/>
        <p:txBody>
          <a:bodyPr/>
          <a:lstStyle/>
          <a:p>
            <a:fld id="{88041132-CD80-4C7D-BB86-1708B1CF1398}" type="slidenum">
              <a:rPr lang="en-US" smtClean="0"/>
              <a:t>‹#›</a:t>
            </a:fld>
            <a:endParaRPr lang="en-US"/>
          </a:p>
        </p:txBody>
      </p:sp>
      <p:sp>
        <p:nvSpPr>
          <p:cNvPr id="9" name="Content Placeholder 2">
            <a:extLst>
              <a:ext uri="{FF2B5EF4-FFF2-40B4-BE49-F238E27FC236}">
                <a16:creationId xmlns:a16="http://schemas.microsoft.com/office/drawing/2014/main" id="{E891ED4E-9C44-492E-8616-0AB100F16F39}"/>
              </a:ext>
            </a:extLst>
          </p:cNvPr>
          <p:cNvSpPr>
            <a:spLocks noGrp="1"/>
          </p:cNvSpPr>
          <p:nvPr>
            <p:ph idx="1"/>
          </p:nvPr>
        </p:nvSpPr>
        <p:spPr>
          <a:xfrm>
            <a:off x="334963" y="1239838"/>
            <a:ext cx="4811803" cy="4745035"/>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C2F50902-8984-4F16-9F04-48A96475E9FB}"/>
              </a:ext>
            </a:extLst>
          </p:cNvPr>
          <p:cNvSpPr>
            <a:spLocks noGrp="1"/>
          </p:cNvSpPr>
          <p:nvPr>
            <p:ph idx="38"/>
          </p:nvPr>
        </p:nvSpPr>
        <p:spPr>
          <a:xfrm>
            <a:off x="5886677" y="1239838"/>
            <a:ext cx="5970358" cy="4745035"/>
          </a:xfrm>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2" name="Group 11">
            <a:extLst>
              <a:ext uri="{FF2B5EF4-FFF2-40B4-BE49-F238E27FC236}">
                <a16:creationId xmlns:a16="http://schemas.microsoft.com/office/drawing/2014/main" id="{85EFCC09-2129-47E3-BFE1-AB4CCED4D8E8}"/>
              </a:ext>
            </a:extLst>
          </p:cNvPr>
          <p:cNvGrpSpPr/>
          <p:nvPr/>
        </p:nvGrpSpPr>
        <p:grpSpPr>
          <a:xfrm>
            <a:off x="11363645" y="315913"/>
            <a:ext cx="496513" cy="417896"/>
            <a:chOff x="4539344" y="2118650"/>
            <a:chExt cx="3118634" cy="2624836"/>
          </a:xfrm>
        </p:grpSpPr>
        <p:sp>
          <p:nvSpPr>
            <p:cNvPr id="13" name="Freeform: Shape 12">
              <a:extLst>
                <a:ext uri="{FF2B5EF4-FFF2-40B4-BE49-F238E27FC236}">
                  <a16:creationId xmlns:a16="http://schemas.microsoft.com/office/drawing/2014/main" id="{8F4836EC-7CEB-49F6-8A3B-455EC97D0768}"/>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E17283B-3F53-480F-8822-2A594B010C2A}"/>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ABA3CEC-49B3-4C8A-A5E7-7EA054CD4E25}"/>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365A8AE-7E38-4374-A811-3E6DB255E2F6}"/>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2DDD82B-CE71-4D90-A089-EF58BA19E4E8}"/>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8F94461-DAA8-41EB-B9AB-928987188C56}"/>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A2CC78D-F58D-486D-8D6A-1771BD4FBCFC}"/>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5C0F184-8F36-4F9D-9CAE-A251F25C11A2}"/>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A628FA5-E1D9-4A1A-A42A-77D4FA301FDD}"/>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9BA311-B0E8-49D5-A41E-4094933844C7}"/>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863B233-26E7-42C6-8A0A-E999A744B3F6}"/>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9260805-FEA3-4407-8422-DE1A2086652C}"/>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1D11BED-DA75-455F-A0B2-E1FDD2750C18}"/>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85D2C4B-254A-4DF9-A64B-3C1C76045537}"/>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D044F99-90D8-4DE5-B17C-F4AB98D2AD6A}"/>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ADDEC59-3DD4-4FF0-8653-AE4D18D42F10}"/>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17AA612-D36A-40BA-9E16-E78A47B492A3}"/>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3EF5A0B-03E9-4E87-BC16-F9C6C8F28CC2}"/>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85EB547-BEAC-49E2-88F9-46ECCBD69414}"/>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E209A16-8D57-4D18-BB8A-898A0985CF36}"/>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3B19AF7-62C1-453D-AA23-B4A154027354}"/>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4" name="Footer Placeholder 6">
            <a:extLst>
              <a:ext uri="{FF2B5EF4-FFF2-40B4-BE49-F238E27FC236}">
                <a16:creationId xmlns:a16="http://schemas.microsoft.com/office/drawing/2014/main" id="{AE68BB8E-17AD-4DAF-AF50-79E711648898}"/>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35" name="Text Placeholder 7">
            <a:extLst>
              <a:ext uri="{FF2B5EF4-FFF2-40B4-BE49-F238E27FC236}">
                <a16:creationId xmlns:a16="http://schemas.microsoft.com/office/drawing/2014/main" id="{903AB046-EAFC-4741-BFD4-37D2FCBE4529}"/>
              </a:ext>
            </a:extLst>
          </p:cNvPr>
          <p:cNvSpPr>
            <a:spLocks noGrp="1"/>
          </p:cNvSpPr>
          <p:nvPr>
            <p:ph type="body" sz="quarter" idx="13" hasCustomPrompt="1"/>
          </p:nvPr>
        </p:nvSpPr>
        <p:spPr>
          <a:xfrm>
            <a:off x="334963" y="6237287"/>
            <a:ext cx="11522075"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160284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nd boxes">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108C8528-53A6-41BB-941A-7D2EDB3AE224}"/>
              </a:ext>
            </a:extLst>
          </p:cNvPr>
          <p:cNvSpPr>
            <a:spLocks noGrp="1"/>
          </p:cNvSpPr>
          <p:nvPr>
            <p:ph type="pic" sz="quarter" idx="34"/>
          </p:nvPr>
        </p:nvSpPr>
        <p:spPr>
          <a:xfrm>
            <a:off x="-13869085" y="0"/>
            <a:ext cx="26061085" cy="6857999"/>
          </a:xfrm>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4049EEB-89AC-4ED0-A462-AA4754629170}"/>
              </a:ext>
            </a:extLst>
          </p:cNvPr>
          <p:cNvSpPr>
            <a:spLocks noGrp="1"/>
          </p:cNvSpPr>
          <p:nvPr>
            <p:ph type="dt" sz="half" idx="10"/>
          </p:nvPr>
        </p:nvSpPr>
        <p:spPr/>
        <p:txBody>
          <a:bodyPr/>
          <a:lstStyle/>
          <a:p>
            <a:fld id="{C0F9FFA2-E614-43DD-AC06-48D8462862C3}" type="datetime4">
              <a:rPr lang="en-US" smtClean="0"/>
              <a:t>October 31, 2023</a:t>
            </a:fld>
            <a:endParaRPr lang="en-US"/>
          </a:p>
        </p:txBody>
      </p:sp>
      <p:sp>
        <p:nvSpPr>
          <p:cNvPr id="5" name="Slide Number Placeholder 4">
            <a:extLst>
              <a:ext uri="{FF2B5EF4-FFF2-40B4-BE49-F238E27FC236}">
                <a16:creationId xmlns:a16="http://schemas.microsoft.com/office/drawing/2014/main" id="{57EF8C1E-FA8B-40AD-8236-63676E082795}"/>
              </a:ext>
            </a:extLst>
          </p:cNvPr>
          <p:cNvSpPr>
            <a:spLocks noGrp="1"/>
          </p:cNvSpPr>
          <p:nvPr>
            <p:ph type="sldNum" sz="quarter" idx="12"/>
          </p:nvPr>
        </p:nvSpPr>
        <p:spPr/>
        <p:txBody>
          <a:bodyPr/>
          <a:lstStyle/>
          <a:p>
            <a:fld id="{88041132-CD80-4C7D-BB86-1708B1CF1398}" type="slidenum">
              <a:rPr lang="en-US" smtClean="0"/>
              <a:t>‹#›</a:t>
            </a:fld>
            <a:endParaRPr lang="en-US"/>
          </a:p>
        </p:txBody>
      </p:sp>
      <p:sp>
        <p:nvSpPr>
          <p:cNvPr id="41" name="Text Placeholder 40">
            <a:extLst>
              <a:ext uri="{FF2B5EF4-FFF2-40B4-BE49-F238E27FC236}">
                <a16:creationId xmlns:a16="http://schemas.microsoft.com/office/drawing/2014/main" id="{96CD288D-7C60-4423-B871-84279E7A2498}"/>
              </a:ext>
            </a:extLst>
          </p:cNvPr>
          <p:cNvSpPr>
            <a:spLocks noGrp="1"/>
          </p:cNvSpPr>
          <p:nvPr>
            <p:ph type="body" sz="quarter" idx="36" hasCustomPrompt="1"/>
          </p:nvPr>
        </p:nvSpPr>
        <p:spPr>
          <a:xfrm>
            <a:off x="6108006" y="315913"/>
            <a:ext cx="2044800" cy="1904400"/>
          </a:xfrm>
          <a:prstGeom prst="roundRect">
            <a:avLst>
              <a:gd name="adj" fmla="val 6181"/>
            </a:avLst>
          </a:prstGeom>
          <a:solidFill>
            <a:schemeClr val="accent6"/>
          </a:solidFill>
        </p:spPr>
        <p:txBody>
          <a:bodyPr lIns="144000" rIns="144000" bIns="180000" anchor="b"/>
          <a:lstStyle>
            <a:lvl1pPr>
              <a:defRPr kumimoji="0" lang="en-US" sz="3200" b="1"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1pPr>
            <a:lvl2pPr>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2pPr>
            <a:lvl3pPr marL="0" indent="0">
              <a:buNone/>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3pPr>
          </a:lstStyle>
          <a:p>
            <a:pPr lvl="0"/>
            <a:r>
              <a:rPr lang="en-US" dirty="0"/>
              <a:t>XXX</a:t>
            </a:r>
          </a:p>
          <a:p>
            <a:pPr lvl="1"/>
            <a:r>
              <a:rPr lang="en-US" dirty="0"/>
              <a:t>XXX</a:t>
            </a:r>
          </a:p>
        </p:txBody>
      </p:sp>
      <p:sp>
        <p:nvSpPr>
          <p:cNvPr id="43" name="Text Placeholder 40">
            <a:extLst>
              <a:ext uri="{FF2B5EF4-FFF2-40B4-BE49-F238E27FC236}">
                <a16:creationId xmlns:a16="http://schemas.microsoft.com/office/drawing/2014/main" id="{0C202510-54D0-4940-8C99-0CD0C62ABB5E}"/>
              </a:ext>
            </a:extLst>
          </p:cNvPr>
          <p:cNvSpPr>
            <a:spLocks noGrp="1"/>
          </p:cNvSpPr>
          <p:nvPr>
            <p:ph type="body" sz="quarter" idx="37" hasCustomPrompt="1"/>
          </p:nvPr>
        </p:nvSpPr>
        <p:spPr>
          <a:xfrm>
            <a:off x="8563965" y="315913"/>
            <a:ext cx="2044800" cy="1904400"/>
          </a:xfrm>
          <a:prstGeom prst="roundRect">
            <a:avLst>
              <a:gd name="adj" fmla="val 6181"/>
            </a:avLst>
          </a:prstGeom>
          <a:solidFill>
            <a:schemeClr val="accent1"/>
          </a:solidFill>
        </p:spPr>
        <p:txBody>
          <a:bodyPr lIns="144000" rIns="144000" bIns="180000" anchor="b"/>
          <a:lstStyle>
            <a:lvl1pPr>
              <a:defRPr kumimoji="0" lang="en-US" sz="3200" b="1"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1pPr>
            <a:lvl2pPr>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2pPr>
            <a:lvl3pPr marL="0" indent="0">
              <a:buNone/>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3pPr>
          </a:lstStyle>
          <a:p>
            <a:pPr lvl="0"/>
            <a:r>
              <a:rPr lang="en-US" dirty="0"/>
              <a:t>XXX</a:t>
            </a:r>
          </a:p>
          <a:p>
            <a:pPr lvl="1"/>
            <a:r>
              <a:rPr lang="en-US" dirty="0"/>
              <a:t>XXX</a:t>
            </a:r>
          </a:p>
        </p:txBody>
      </p:sp>
      <p:sp>
        <p:nvSpPr>
          <p:cNvPr id="44" name="Text Placeholder 40">
            <a:extLst>
              <a:ext uri="{FF2B5EF4-FFF2-40B4-BE49-F238E27FC236}">
                <a16:creationId xmlns:a16="http://schemas.microsoft.com/office/drawing/2014/main" id="{155FD294-9C08-4703-AC0B-8DF8051A8C3C}"/>
              </a:ext>
            </a:extLst>
          </p:cNvPr>
          <p:cNvSpPr>
            <a:spLocks noGrp="1"/>
          </p:cNvSpPr>
          <p:nvPr>
            <p:ph type="body" sz="quarter" idx="38" hasCustomPrompt="1"/>
          </p:nvPr>
        </p:nvSpPr>
        <p:spPr>
          <a:xfrm>
            <a:off x="6108006" y="2399451"/>
            <a:ext cx="2044800" cy="1904400"/>
          </a:xfrm>
          <a:prstGeom prst="roundRect">
            <a:avLst>
              <a:gd name="adj" fmla="val 6181"/>
            </a:avLst>
          </a:prstGeom>
          <a:solidFill>
            <a:srgbClr val="6C1D43"/>
          </a:solidFill>
        </p:spPr>
        <p:txBody>
          <a:bodyPr lIns="144000" rIns="144000" bIns="180000" anchor="b"/>
          <a:lstStyle>
            <a:lvl1pPr>
              <a:defRPr kumimoji="0" lang="en-US" sz="3200" b="1"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1pPr>
            <a:lvl2pPr>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2pPr>
            <a:lvl3pPr marL="0" indent="0">
              <a:buNone/>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3pPr>
          </a:lstStyle>
          <a:p>
            <a:pPr lvl="0"/>
            <a:r>
              <a:rPr lang="en-US" dirty="0"/>
              <a:t>XXX</a:t>
            </a:r>
          </a:p>
          <a:p>
            <a:pPr lvl="1"/>
            <a:r>
              <a:rPr lang="en-US" dirty="0"/>
              <a:t>XXX</a:t>
            </a:r>
          </a:p>
        </p:txBody>
      </p:sp>
      <p:sp>
        <p:nvSpPr>
          <p:cNvPr id="45" name="Text Placeholder 40">
            <a:extLst>
              <a:ext uri="{FF2B5EF4-FFF2-40B4-BE49-F238E27FC236}">
                <a16:creationId xmlns:a16="http://schemas.microsoft.com/office/drawing/2014/main" id="{020869DB-8E24-4958-B9C3-556C1D455BD2}"/>
              </a:ext>
            </a:extLst>
          </p:cNvPr>
          <p:cNvSpPr>
            <a:spLocks noGrp="1"/>
          </p:cNvSpPr>
          <p:nvPr>
            <p:ph type="body" sz="quarter" idx="39" hasCustomPrompt="1"/>
          </p:nvPr>
        </p:nvSpPr>
        <p:spPr>
          <a:xfrm>
            <a:off x="8563965" y="2399451"/>
            <a:ext cx="2044800" cy="1904400"/>
          </a:xfrm>
          <a:prstGeom prst="roundRect">
            <a:avLst>
              <a:gd name="adj" fmla="val 6181"/>
            </a:avLst>
          </a:prstGeom>
          <a:solidFill>
            <a:schemeClr val="accent3"/>
          </a:solidFill>
        </p:spPr>
        <p:txBody>
          <a:bodyPr lIns="144000" rIns="144000" bIns="180000" anchor="b"/>
          <a:lstStyle>
            <a:lvl1pPr>
              <a:defRPr kumimoji="0" lang="en-US" sz="3200" b="1"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1pPr>
            <a:lvl2pPr>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2pPr>
            <a:lvl3pPr marL="0" indent="0">
              <a:buNone/>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3pPr>
          </a:lstStyle>
          <a:p>
            <a:pPr lvl="0"/>
            <a:r>
              <a:rPr lang="en-US" dirty="0"/>
              <a:t>XXX</a:t>
            </a:r>
          </a:p>
          <a:p>
            <a:pPr lvl="1"/>
            <a:r>
              <a:rPr lang="en-US" dirty="0"/>
              <a:t>XXX</a:t>
            </a:r>
          </a:p>
        </p:txBody>
      </p:sp>
      <p:sp>
        <p:nvSpPr>
          <p:cNvPr id="46" name="Text Placeholder 40">
            <a:extLst>
              <a:ext uri="{FF2B5EF4-FFF2-40B4-BE49-F238E27FC236}">
                <a16:creationId xmlns:a16="http://schemas.microsoft.com/office/drawing/2014/main" id="{EB7E29AD-F3F1-4697-8F08-C1EB98FF60CC}"/>
              </a:ext>
            </a:extLst>
          </p:cNvPr>
          <p:cNvSpPr>
            <a:spLocks noGrp="1"/>
          </p:cNvSpPr>
          <p:nvPr>
            <p:ph type="body" sz="quarter" idx="40" hasCustomPrompt="1"/>
          </p:nvPr>
        </p:nvSpPr>
        <p:spPr>
          <a:xfrm>
            <a:off x="6108006" y="4482989"/>
            <a:ext cx="2044800" cy="1904400"/>
          </a:xfrm>
          <a:prstGeom prst="roundRect">
            <a:avLst>
              <a:gd name="adj" fmla="val 6181"/>
            </a:avLst>
          </a:prstGeom>
          <a:solidFill>
            <a:srgbClr val="DD9755"/>
          </a:solidFill>
        </p:spPr>
        <p:txBody>
          <a:bodyPr lIns="144000" rIns="144000" bIns="180000" anchor="b"/>
          <a:lstStyle>
            <a:lvl1pPr>
              <a:defRPr kumimoji="0" lang="en-US" sz="3200" b="1"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1pPr>
            <a:lvl2pPr>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2pPr>
            <a:lvl3pPr marL="0" indent="0">
              <a:buNone/>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3pPr>
          </a:lstStyle>
          <a:p>
            <a:pPr lvl="0"/>
            <a:r>
              <a:rPr lang="en-US" dirty="0"/>
              <a:t>XXX</a:t>
            </a:r>
          </a:p>
          <a:p>
            <a:pPr lvl="1"/>
            <a:r>
              <a:rPr lang="en-US" dirty="0"/>
              <a:t>XXX</a:t>
            </a:r>
          </a:p>
        </p:txBody>
      </p:sp>
      <p:sp>
        <p:nvSpPr>
          <p:cNvPr id="47" name="Text Placeholder 40">
            <a:extLst>
              <a:ext uri="{FF2B5EF4-FFF2-40B4-BE49-F238E27FC236}">
                <a16:creationId xmlns:a16="http://schemas.microsoft.com/office/drawing/2014/main" id="{3C19A218-4C9F-4DFC-8894-7E373DB52F75}"/>
              </a:ext>
            </a:extLst>
          </p:cNvPr>
          <p:cNvSpPr>
            <a:spLocks noGrp="1"/>
          </p:cNvSpPr>
          <p:nvPr>
            <p:ph type="body" sz="quarter" idx="41" hasCustomPrompt="1"/>
          </p:nvPr>
        </p:nvSpPr>
        <p:spPr>
          <a:xfrm>
            <a:off x="8563965" y="4482989"/>
            <a:ext cx="2044800" cy="1904400"/>
          </a:xfrm>
          <a:prstGeom prst="roundRect">
            <a:avLst>
              <a:gd name="adj" fmla="val 6181"/>
            </a:avLst>
          </a:prstGeom>
          <a:solidFill>
            <a:srgbClr val="EC6455"/>
          </a:solidFill>
        </p:spPr>
        <p:txBody>
          <a:bodyPr lIns="144000" rIns="144000" bIns="180000" anchor="b"/>
          <a:lstStyle>
            <a:lvl1pPr>
              <a:defRPr kumimoji="0" lang="en-US" sz="3200" b="1"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1pPr>
            <a:lvl2pPr>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2pPr>
            <a:lvl3pPr marL="0" indent="0">
              <a:buNone/>
              <a:defRPr kumimoji="0" lang="en-US" sz="1400" b="0" i="0" u="none" strike="noStrike" kern="0" cap="none" spc="0" normalizeH="0" baseline="0" dirty="0" smtClean="0">
                <a:ln>
                  <a:noFill/>
                </a:ln>
                <a:solidFill>
                  <a:srgbClr val="FFFFFF"/>
                </a:solidFill>
                <a:effectLst/>
                <a:uLnTx/>
                <a:uFillTx/>
                <a:latin typeface="+mn-lt"/>
                <a:ea typeface="+mn-ea"/>
                <a:cs typeface="Arial" panose="020B0604020202020204" pitchFamily="34" charset="0"/>
              </a:defRPr>
            </a:lvl3pPr>
          </a:lstStyle>
          <a:p>
            <a:pPr lvl="0"/>
            <a:r>
              <a:rPr lang="en-US" dirty="0"/>
              <a:t>XXX</a:t>
            </a:r>
          </a:p>
          <a:p>
            <a:pPr lvl="1"/>
            <a:r>
              <a:rPr lang="en-US" dirty="0"/>
              <a:t>XXX</a:t>
            </a:r>
          </a:p>
        </p:txBody>
      </p:sp>
      <p:sp>
        <p:nvSpPr>
          <p:cNvPr id="2" name="Title 1">
            <a:extLst>
              <a:ext uri="{FF2B5EF4-FFF2-40B4-BE49-F238E27FC236}">
                <a16:creationId xmlns:a16="http://schemas.microsoft.com/office/drawing/2014/main" id="{EFC1B7B0-A793-418C-924C-9DF37C22C127}"/>
              </a:ext>
            </a:extLst>
          </p:cNvPr>
          <p:cNvSpPr>
            <a:spLocks noGrp="1"/>
          </p:cNvSpPr>
          <p:nvPr>
            <p:ph type="title"/>
          </p:nvPr>
        </p:nvSpPr>
        <p:spPr>
          <a:xfrm>
            <a:off x="334963" y="2858845"/>
            <a:ext cx="4922837" cy="1140311"/>
          </a:xfrm>
        </p:spPr>
        <p:txBody>
          <a:bodyPr anchor="ctr"/>
          <a:lstStyle>
            <a:lvl1pPr>
              <a:defRPr lang="en-US" sz="4000" b="1" kern="1200" dirty="0">
                <a:solidFill>
                  <a:schemeClr val="bg1"/>
                </a:solidFill>
                <a:latin typeface="+mn-lt"/>
                <a:ea typeface="SimHei" panose="02010609060101010101" pitchFamily="49" charset="-122"/>
                <a:cs typeface="Times New Roman" panose="02020603050405020304" pitchFamily="18" charset="0"/>
              </a:defRPr>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CF9DF698-9C23-4FCF-A206-AD922351351B}"/>
              </a:ext>
            </a:extLst>
          </p:cNvPr>
          <p:cNvSpPr>
            <a:spLocks noGrp="1"/>
          </p:cNvSpPr>
          <p:nvPr>
            <p:ph type="body" sz="quarter" idx="42" hasCustomPrompt="1"/>
          </p:nvPr>
        </p:nvSpPr>
        <p:spPr>
          <a:xfrm>
            <a:off x="11363645" y="315913"/>
            <a:ext cx="496513" cy="417896"/>
          </a:xfrm>
          <a:blipFill>
            <a:blip r:embed="rId2"/>
            <a:stretch>
              <a:fillRect/>
            </a:stretch>
          </a:blipFill>
        </p:spPr>
        <p:txBody>
          <a:bodyPr/>
          <a:lstStyle>
            <a:lvl1pPr>
              <a:defRPr sz="100">
                <a:noFill/>
              </a:defRPr>
            </a:lvl1pPr>
          </a:lstStyle>
          <a:p>
            <a:pPr lvl="0"/>
            <a:r>
              <a:rPr lang="de-DE" dirty="0"/>
              <a:t> </a:t>
            </a:r>
            <a:endParaRPr lang="en-GB" dirty="0"/>
          </a:p>
        </p:txBody>
      </p:sp>
      <p:sp>
        <p:nvSpPr>
          <p:cNvPr id="15" name="Footer Placeholder 6">
            <a:extLst>
              <a:ext uri="{FF2B5EF4-FFF2-40B4-BE49-F238E27FC236}">
                <a16:creationId xmlns:a16="http://schemas.microsoft.com/office/drawing/2014/main" id="{0E3A075D-3948-4796-862D-3BC647951C04}"/>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16" name="Text Placeholder 7">
            <a:extLst>
              <a:ext uri="{FF2B5EF4-FFF2-40B4-BE49-F238E27FC236}">
                <a16:creationId xmlns:a16="http://schemas.microsoft.com/office/drawing/2014/main" id="{F8C04A3D-D7C9-4E10-8947-2AF9DAE740B7}"/>
              </a:ext>
            </a:extLst>
          </p:cNvPr>
          <p:cNvSpPr>
            <a:spLocks noGrp="1"/>
          </p:cNvSpPr>
          <p:nvPr>
            <p:ph type="body" sz="quarter" idx="13" hasCustomPrompt="1"/>
          </p:nvPr>
        </p:nvSpPr>
        <p:spPr>
          <a:xfrm>
            <a:off x="334963" y="6237287"/>
            <a:ext cx="4922837"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79799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decel="100000" fill="hold" grpId="0" nodeType="withEffect" nodePh="1">
                                  <p:stCondLst>
                                    <p:cond delay="0"/>
                                  </p:stCondLst>
                                  <p:endCondLst>
                                    <p:cond evt="begin" delay="0">
                                      <p:tn val="5"/>
                                    </p:cond>
                                  </p:endCondLst>
                                  <p:childTnLst>
                                    <p:animMotion origin="layout" path="M -1.38778E-17 2.22222E-6 L 0.26654 2.22222E-6 " pathEditMode="relative" rAng="0" ptsTypes="AA">
                                      <p:cBhvr>
                                        <p:cTn id="6" dur="7250" fill="hold"/>
                                        <p:tgtEl>
                                          <p:spTgt spid="35"/>
                                        </p:tgtEl>
                                        <p:attrNameLst>
                                          <p:attrName>ppt_x</p:attrName>
                                          <p:attrName>ppt_y</p:attrName>
                                        </p:attrNameLst>
                                      </p:cBhvr>
                                      <p:rCtr x="13320" y="0"/>
                                    </p:animMotion>
                                  </p:childTnLst>
                                </p:cTn>
                              </p:par>
                              <p:par>
                                <p:cTn id="7" presetID="2" presetClass="entr" presetSubtype="8" decel="100000" fill="hold" grpId="0" nodeType="withEffect" nodePh="1">
                                  <p:stCondLst>
                                    <p:cond delay="0"/>
                                  </p:stCondLst>
                                  <p:endCondLst>
                                    <p:cond evt="begin" delay="0">
                                      <p:tn val="7"/>
                                    </p:cond>
                                  </p:end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250" fill="hold"/>
                                        <p:tgtEl>
                                          <p:spTgt spid="2"/>
                                        </p:tgtEl>
                                        <p:attrNameLst>
                                          <p:attrName>ppt_x</p:attrName>
                                        </p:attrNameLst>
                                      </p:cBhvr>
                                      <p:tavLst>
                                        <p:tav tm="0">
                                          <p:val>
                                            <p:strVal val="0-#ppt_w/2"/>
                                          </p:val>
                                        </p:tav>
                                        <p:tav tm="100000">
                                          <p:val>
                                            <p:strVal val="#ppt_x"/>
                                          </p:val>
                                        </p:tav>
                                      </p:tavLst>
                                    </p:anim>
                                    <p:anim calcmode="lin" valueType="num">
                                      <p:cBhvr additive="base">
                                        <p:cTn id="10" dur="1250" fill="hold"/>
                                        <p:tgtEl>
                                          <p:spTgt spid="2"/>
                                        </p:tgtEl>
                                        <p:attrNameLst>
                                          <p:attrName>ppt_y</p:attrName>
                                        </p:attrNameLst>
                                      </p:cBhvr>
                                      <p:tavLst>
                                        <p:tav tm="0">
                                          <p:val>
                                            <p:strVal val="#ppt_y"/>
                                          </p:val>
                                        </p:tav>
                                        <p:tav tm="100000">
                                          <p:val>
                                            <p:strVal val="#ppt_y"/>
                                          </p:val>
                                        </p:tav>
                                      </p:tavLst>
                                    </p:anim>
                                  </p:childTnLst>
                                </p:cTn>
                              </p:par>
                              <p:par>
                                <p:cTn id="11" presetID="10" presetClass="entr" presetSubtype="0" fill="hold" grpId="0" nodeType="withEffect">
                                  <p:stCondLst>
                                    <p:cond delay="5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grpId="0" nodeType="withEffect">
                                  <p:stCondLst>
                                    <p:cond delay="175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1" grpId="0" animBg="1">
        <p:tmplLst>
          <p:tmpl>
            <p:tnLst>
              <p:par>
                <p:cTn presetID="10" presetClass="entr" presetSubtype="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3" grpId="0" animBg="1">
        <p:tmplLst>
          <p:tmpl>
            <p:tnLst>
              <p:par>
                <p:cTn presetID="10" presetClass="entr" presetSubtype="0" fill="hold" nodeType="withEffect">
                  <p:stCondLst>
                    <p:cond delay="7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tmplLst>
          <p:tmpl>
            <p:tnLst>
              <p:par>
                <p:cTn presetID="10" presetClass="entr" presetSubtype="0" fill="hold" nodeType="withEffect">
                  <p:stCondLst>
                    <p:cond delay="100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animBg="1">
        <p:tmplLst>
          <p:tmpl>
            <p:tnLst>
              <p:par>
                <p:cTn presetID="10" presetClass="entr" presetSubtype="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animBg="1">
        <p:tmplLst>
          <p:tmpl>
            <p:tnLst>
              <p:par>
                <p:cTn presetID="10" presetClass="entr" presetSubtype="0" fill="hold" nodeType="withEffect">
                  <p:stCondLst>
                    <p:cond delay="150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animBg="1">
        <p:tmplLst>
          <p:tmpl>
            <p:tnLst>
              <p:par>
                <p:cTn presetID="10" presetClass="entr" presetSubtype="0" fill="hold" nodeType="withEffect">
                  <p:stCondLst>
                    <p:cond delay="175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2"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uote layout blue with white logo">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6026841-CF46-4B9A-BF33-8F6F1AFB705C}"/>
              </a:ext>
            </a:extLst>
          </p:cNvPr>
          <p:cNvSpPr/>
          <p:nvPr/>
        </p:nvSpPr>
        <p:spPr bwMode="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2183650 w 12192000"/>
              <a:gd name="connsiteY3" fmla="*/ 6858000 h 6858000"/>
              <a:gd name="connsiteX4" fmla="*/ 12168455 w 12192000"/>
              <a:gd name="connsiteY4" fmla="*/ 6782736 h 6858000"/>
              <a:gd name="connsiteX5" fmla="*/ 11892388 w 12192000"/>
              <a:gd name="connsiteY5" fmla="*/ 6599746 h 6858000"/>
              <a:gd name="connsiteX6" fmla="*/ 299612 w 12192000"/>
              <a:gd name="connsiteY6" fmla="*/ 6599746 h 6858000"/>
              <a:gd name="connsiteX7" fmla="*/ 23545 w 12192000"/>
              <a:gd name="connsiteY7" fmla="*/ 6782736 h 6858000"/>
              <a:gd name="connsiteX8" fmla="*/ 8350 w 12192000"/>
              <a:gd name="connsiteY8" fmla="*/ 6858000 h 6858000"/>
              <a:gd name="connsiteX9" fmla="*/ 0 w 1219200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0" y="0"/>
                </a:moveTo>
                <a:lnTo>
                  <a:pt x="12192000" y="0"/>
                </a:lnTo>
                <a:lnTo>
                  <a:pt x="12192000" y="6858000"/>
                </a:lnTo>
                <a:lnTo>
                  <a:pt x="12183650" y="6858000"/>
                </a:lnTo>
                <a:lnTo>
                  <a:pt x="12168455" y="6782736"/>
                </a:lnTo>
                <a:cubicBezTo>
                  <a:pt x="12122971" y="6675201"/>
                  <a:pt x="12016491" y="6599746"/>
                  <a:pt x="11892388" y="6599746"/>
                </a:cubicBezTo>
                <a:lnTo>
                  <a:pt x="299612" y="6599746"/>
                </a:lnTo>
                <a:cubicBezTo>
                  <a:pt x="175509" y="6599746"/>
                  <a:pt x="69029" y="6675201"/>
                  <a:pt x="23545" y="6782736"/>
                </a:cubicBezTo>
                <a:lnTo>
                  <a:pt x="83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C1B7B0-A793-418C-924C-9DF37C22C127}"/>
              </a:ext>
            </a:extLst>
          </p:cNvPr>
          <p:cNvSpPr>
            <a:spLocks noGrp="1"/>
          </p:cNvSpPr>
          <p:nvPr>
            <p:ph type="title"/>
          </p:nvPr>
        </p:nvSpPr>
        <p:spPr bwMode="gray">
          <a:xfrm>
            <a:off x="1986457" y="1996966"/>
            <a:ext cx="8219088" cy="2215166"/>
          </a:xfrm>
        </p:spPr>
        <p:txBody>
          <a:bodyPr anchor="ctr"/>
          <a:lstStyle>
            <a:lvl1pPr algn="ct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4049EEB-89AC-4ED0-A462-AA4754629170}"/>
              </a:ext>
            </a:extLst>
          </p:cNvPr>
          <p:cNvSpPr>
            <a:spLocks noGrp="1"/>
          </p:cNvSpPr>
          <p:nvPr>
            <p:ph type="dt" sz="half" idx="10"/>
          </p:nvPr>
        </p:nvSpPr>
        <p:spPr bwMode="gray"/>
        <p:txBody>
          <a:bodyPr/>
          <a:lstStyle>
            <a:lvl1pPr>
              <a:defRPr>
                <a:solidFill>
                  <a:schemeClr val="tx2"/>
                </a:solidFill>
              </a:defRPr>
            </a:lvl1pPr>
          </a:lstStyle>
          <a:p>
            <a:fld id="{99F08AA0-B84A-4F8D-9E8D-A4AA4D513B37}" type="datetime4">
              <a:rPr lang="en-US" smtClean="0"/>
              <a:t>October 31, 2023</a:t>
            </a:fld>
            <a:endParaRPr lang="en-US"/>
          </a:p>
        </p:txBody>
      </p:sp>
      <p:sp>
        <p:nvSpPr>
          <p:cNvPr id="5" name="Slide Number Placeholder 4">
            <a:extLst>
              <a:ext uri="{FF2B5EF4-FFF2-40B4-BE49-F238E27FC236}">
                <a16:creationId xmlns:a16="http://schemas.microsoft.com/office/drawing/2014/main" id="{57EF8C1E-FA8B-40AD-8236-63676E082795}"/>
              </a:ext>
            </a:extLst>
          </p:cNvPr>
          <p:cNvSpPr>
            <a:spLocks noGrp="1"/>
          </p:cNvSpPr>
          <p:nvPr>
            <p:ph type="sldNum" sz="quarter" idx="12"/>
          </p:nvPr>
        </p:nvSpPr>
        <p:spPr bwMode="gray"/>
        <p:txBody>
          <a:bodyPr/>
          <a:lstStyle>
            <a:lvl1pPr>
              <a:defRPr>
                <a:solidFill>
                  <a:schemeClr val="tx2"/>
                </a:solidFill>
              </a:defRPr>
            </a:lvl1pPr>
          </a:lstStyle>
          <a:p>
            <a:fld id="{88041132-CD80-4C7D-BB86-1708B1CF1398}" type="slidenum">
              <a:rPr lang="en-US" smtClean="0"/>
              <a:pPr/>
              <a:t>‹#›</a:t>
            </a:fld>
            <a:endParaRPr lang="en-US"/>
          </a:p>
        </p:txBody>
      </p:sp>
      <p:sp>
        <p:nvSpPr>
          <p:cNvPr id="16" name="Text Placeholder 15">
            <a:extLst>
              <a:ext uri="{FF2B5EF4-FFF2-40B4-BE49-F238E27FC236}">
                <a16:creationId xmlns:a16="http://schemas.microsoft.com/office/drawing/2014/main" id="{07CC8C27-14CC-41DD-91A8-97A41CE128E3}"/>
              </a:ext>
            </a:extLst>
          </p:cNvPr>
          <p:cNvSpPr>
            <a:spLocks noGrp="1"/>
          </p:cNvSpPr>
          <p:nvPr>
            <p:ph type="body" sz="quarter" idx="13" hasCustomPrompt="1"/>
          </p:nvPr>
        </p:nvSpPr>
        <p:spPr bwMode="gray">
          <a:xfrm>
            <a:off x="5811234" y="1352622"/>
            <a:ext cx="579056" cy="394808"/>
          </a:xfrm>
          <a:custGeom>
            <a:avLst/>
            <a:gdLst>
              <a:gd name="connsiteX0" fmla="*/ 876300 w 876300"/>
              <a:gd name="connsiteY0" fmla="*/ 0 h 597475"/>
              <a:gd name="connsiteX1" fmla="*/ 876300 w 876300"/>
              <a:gd name="connsiteY1" fmla="*/ 119491 h 597475"/>
              <a:gd name="connsiteX2" fmla="*/ 681142 w 876300"/>
              <a:gd name="connsiteY2" fmla="*/ 199263 h 597475"/>
              <a:gd name="connsiteX3" fmla="*/ 876300 w 876300"/>
              <a:gd name="connsiteY3" fmla="*/ 398316 h 597475"/>
              <a:gd name="connsiteX4" fmla="*/ 677142 w 876300"/>
              <a:gd name="connsiteY4" fmla="*/ 597475 h 597475"/>
              <a:gd name="connsiteX5" fmla="*/ 477984 w 876300"/>
              <a:gd name="connsiteY5" fmla="*/ 398316 h 597475"/>
              <a:gd name="connsiteX6" fmla="*/ 876300 w 876300"/>
              <a:gd name="connsiteY6" fmla="*/ 0 h 597475"/>
              <a:gd name="connsiteX7" fmla="*/ 398316 w 876300"/>
              <a:gd name="connsiteY7" fmla="*/ 0 h 597475"/>
              <a:gd name="connsiteX8" fmla="*/ 398316 w 876300"/>
              <a:gd name="connsiteY8" fmla="*/ 119491 h 597475"/>
              <a:gd name="connsiteX9" fmla="*/ 203159 w 876300"/>
              <a:gd name="connsiteY9" fmla="*/ 199263 h 597475"/>
              <a:gd name="connsiteX10" fmla="*/ 398316 w 876300"/>
              <a:gd name="connsiteY10" fmla="*/ 398316 h 597475"/>
              <a:gd name="connsiteX11" fmla="*/ 199158 w 876300"/>
              <a:gd name="connsiteY11" fmla="*/ 597475 h 597475"/>
              <a:gd name="connsiteX12" fmla="*/ 0 w 876300"/>
              <a:gd name="connsiteY12" fmla="*/ 398316 h 597475"/>
              <a:gd name="connsiteX13" fmla="*/ 398316 w 876300"/>
              <a:gd name="connsiteY13" fmla="*/ 0 h 59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97475">
                <a:moveTo>
                  <a:pt x="876300" y="0"/>
                </a:moveTo>
                <a:lnTo>
                  <a:pt x="876300" y="119491"/>
                </a:lnTo>
                <a:cubicBezTo>
                  <a:pt x="800300" y="119491"/>
                  <a:pt x="731425" y="149952"/>
                  <a:pt x="681142" y="199263"/>
                </a:cubicBezTo>
                <a:cubicBezTo>
                  <a:pt x="789270" y="201406"/>
                  <a:pt x="876300" y="289674"/>
                  <a:pt x="876300" y="398316"/>
                </a:cubicBezTo>
                <a:cubicBezTo>
                  <a:pt x="876300" y="508311"/>
                  <a:pt x="787137" y="597475"/>
                  <a:pt x="677142" y="597475"/>
                </a:cubicBezTo>
                <a:cubicBezTo>
                  <a:pt x="567157" y="597475"/>
                  <a:pt x="477984" y="508311"/>
                  <a:pt x="477984" y="398316"/>
                </a:cubicBezTo>
                <a:cubicBezTo>
                  <a:pt x="477984" y="178337"/>
                  <a:pt x="656320" y="0"/>
                  <a:pt x="876300" y="0"/>
                </a:cubicBezTo>
                <a:close/>
                <a:moveTo>
                  <a:pt x="398316" y="0"/>
                </a:moveTo>
                <a:lnTo>
                  <a:pt x="398316" y="119491"/>
                </a:lnTo>
                <a:cubicBezTo>
                  <a:pt x="322307" y="119491"/>
                  <a:pt x="253441" y="149952"/>
                  <a:pt x="203159" y="199263"/>
                </a:cubicBezTo>
                <a:cubicBezTo>
                  <a:pt x="311287" y="201406"/>
                  <a:pt x="398316" y="289674"/>
                  <a:pt x="398316" y="398316"/>
                </a:cubicBezTo>
                <a:cubicBezTo>
                  <a:pt x="398316" y="508311"/>
                  <a:pt x="309153" y="597475"/>
                  <a:pt x="199158" y="597475"/>
                </a:cubicBezTo>
                <a:cubicBezTo>
                  <a:pt x="89164" y="597475"/>
                  <a:pt x="0" y="508311"/>
                  <a:pt x="0" y="398316"/>
                </a:cubicBezTo>
                <a:cubicBezTo>
                  <a:pt x="0" y="178337"/>
                  <a:pt x="178337" y="0"/>
                  <a:pt x="398316" y="0"/>
                </a:cubicBezTo>
                <a:close/>
              </a:path>
            </a:pathLst>
          </a:custGeom>
          <a:solidFill>
            <a:schemeClr val="bg1"/>
          </a:solidFill>
        </p:spPr>
        <p:txBody>
          <a:bodyPr wrap="square">
            <a:noAutofit/>
          </a:bodyPr>
          <a:lstStyle>
            <a:lvl1pPr>
              <a:defRPr/>
            </a:lvl1pPr>
          </a:lstStyle>
          <a:p>
            <a:pPr lvl="0"/>
            <a:r>
              <a:rPr lang="en-US" dirty="0"/>
              <a:t> </a:t>
            </a:r>
          </a:p>
        </p:txBody>
      </p:sp>
      <p:sp>
        <p:nvSpPr>
          <p:cNvPr id="17" name="Text Placeholder 16">
            <a:extLst>
              <a:ext uri="{FF2B5EF4-FFF2-40B4-BE49-F238E27FC236}">
                <a16:creationId xmlns:a16="http://schemas.microsoft.com/office/drawing/2014/main" id="{478381D1-B098-4F47-A8A4-74E8DC9E485F}"/>
              </a:ext>
            </a:extLst>
          </p:cNvPr>
          <p:cNvSpPr>
            <a:spLocks noGrp="1"/>
          </p:cNvSpPr>
          <p:nvPr>
            <p:ph type="body" sz="quarter" idx="14" hasCustomPrompt="1"/>
          </p:nvPr>
        </p:nvSpPr>
        <p:spPr bwMode="gray">
          <a:xfrm flipH="1" flipV="1">
            <a:off x="5811234" y="4547764"/>
            <a:ext cx="579056" cy="394810"/>
          </a:xfrm>
          <a:custGeom>
            <a:avLst/>
            <a:gdLst>
              <a:gd name="connsiteX0" fmla="*/ 876300 w 876300"/>
              <a:gd name="connsiteY0" fmla="*/ 0 h 597475"/>
              <a:gd name="connsiteX1" fmla="*/ 876300 w 876300"/>
              <a:gd name="connsiteY1" fmla="*/ 119491 h 597475"/>
              <a:gd name="connsiteX2" fmla="*/ 681142 w 876300"/>
              <a:gd name="connsiteY2" fmla="*/ 199263 h 597475"/>
              <a:gd name="connsiteX3" fmla="*/ 876300 w 876300"/>
              <a:gd name="connsiteY3" fmla="*/ 398316 h 597475"/>
              <a:gd name="connsiteX4" fmla="*/ 677142 w 876300"/>
              <a:gd name="connsiteY4" fmla="*/ 597475 h 597475"/>
              <a:gd name="connsiteX5" fmla="*/ 477984 w 876300"/>
              <a:gd name="connsiteY5" fmla="*/ 398316 h 597475"/>
              <a:gd name="connsiteX6" fmla="*/ 876300 w 876300"/>
              <a:gd name="connsiteY6" fmla="*/ 0 h 597475"/>
              <a:gd name="connsiteX7" fmla="*/ 398316 w 876300"/>
              <a:gd name="connsiteY7" fmla="*/ 0 h 597475"/>
              <a:gd name="connsiteX8" fmla="*/ 398316 w 876300"/>
              <a:gd name="connsiteY8" fmla="*/ 119491 h 597475"/>
              <a:gd name="connsiteX9" fmla="*/ 203159 w 876300"/>
              <a:gd name="connsiteY9" fmla="*/ 199263 h 597475"/>
              <a:gd name="connsiteX10" fmla="*/ 398316 w 876300"/>
              <a:gd name="connsiteY10" fmla="*/ 398316 h 597475"/>
              <a:gd name="connsiteX11" fmla="*/ 199158 w 876300"/>
              <a:gd name="connsiteY11" fmla="*/ 597475 h 597475"/>
              <a:gd name="connsiteX12" fmla="*/ 0 w 876300"/>
              <a:gd name="connsiteY12" fmla="*/ 398316 h 597475"/>
              <a:gd name="connsiteX13" fmla="*/ 398316 w 876300"/>
              <a:gd name="connsiteY13" fmla="*/ 0 h 59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97475">
                <a:moveTo>
                  <a:pt x="876300" y="0"/>
                </a:moveTo>
                <a:lnTo>
                  <a:pt x="876300" y="119491"/>
                </a:lnTo>
                <a:cubicBezTo>
                  <a:pt x="800300" y="119491"/>
                  <a:pt x="731425" y="149952"/>
                  <a:pt x="681142" y="199263"/>
                </a:cubicBezTo>
                <a:cubicBezTo>
                  <a:pt x="789270" y="201406"/>
                  <a:pt x="876300" y="289674"/>
                  <a:pt x="876300" y="398316"/>
                </a:cubicBezTo>
                <a:cubicBezTo>
                  <a:pt x="876300" y="508311"/>
                  <a:pt x="787137" y="597475"/>
                  <a:pt x="677142" y="597475"/>
                </a:cubicBezTo>
                <a:cubicBezTo>
                  <a:pt x="567157" y="597475"/>
                  <a:pt x="477984" y="508311"/>
                  <a:pt x="477984" y="398316"/>
                </a:cubicBezTo>
                <a:cubicBezTo>
                  <a:pt x="477984" y="178337"/>
                  <a:pt x="656320" y="0"/>
                  <a:pt x="876300" y="0"/>
                </a:cubicBezTo>
                <a:close/>
                <a:moveTo>
                  <a:pt x="398316" y="0"/>
                </a:moveTo>
                <a:lnTo>
                  <a:pt x="398316" y="119491"/>
                </a:lnTo>
                <a:cubicBezTo>
                  <a:pt x="322307" y="119491"/>
                  <a:pt x="253441" y="149952"/>
                  <a:pt x="203159" y="199263"/>
                </a:cubicBezTo>
                <a:cubicBezTo>
                  <a:pt x="311287" y="201406"/>
                  <a:pt x="398316" y="289674"/>
                  <a:pt x="398316" y="398316"/>
                </a:cubicBezTo>
                <a:cubicBezTo>
                  <a:pt x="398316" y="508311"/>
                  <a:pt x="309153" y="597475"/>
                  <a:pt x="199158" y="597475"/>
                </a:cubicBezTo>
                <a:cubicBezTo>
                  <a:pt x="89164" y="597475"/>
                  <a:pt x="0" y="508311"/>
                  <a:pt x="0" y="398316"/>
                </a:cubicBezTo>
                <a:cubicBezTo>
                  <a:pt x="0" y="178337"/>
                  <a:pt x="178337" y="0"/>
                  <a:pt x="398316" y="0"/>
                </a:cubicBezTo>
                <a:close/>
              </a:path>
            </a:pathLst>
          </a:custGeom>
          <a:solidFill>
            <a:schemeClr val="bg1"/>
          </a:solidFill>
        </p:spPr>
        <p:txBody>
          <a:bodyPr wrap="square">
            <a:noAutofit/>
          </a:bodyPr>
          <a:lstStyle>
            <a:lvl1pPr>
              <a:defRPr/>
            </a:lvl1pPr>
          </a:lstStyle>
          <a:p>
            <a:pPr lvl="0"/>
            <a:r>
              <a:rPr lang="en-US" dirty="0"/>
              <a:t> </a:t>
            </a:r>
          </a:p>
        </p:txBody>
      </p:sp>
      <p:sp>
        <p:nvSpPr>
          <p:cNvPr id="10" name="Text Placeholder 2">
            <a:extLst>
              <a:ext uri="{FF2B5EF4-FFF2-40B4-BE49-F238E27FC236}">
                <a16:creationId xmlns:a16="http://schemas.microsoft.com/office/drawing/2014/main" id="{620A975E-160B-4FF7-9414-680D21FBA741}"/>
              </a:ext>
            </a:extLst>
          </p:cNvPr>
          <p:cNvSpPr>
            <a:spLocks noGrp="1"/>
          </p:cNvSpPr>
          <p:nvPr>
            <p:ph type="body" sz="quarter" idx="38" hasCustomPrompt="1"/>
          </p:nvPr>
        </p:nvSpPr>
        <p:spPr>
          <a:xfrm>
            <a:off x="11363645" y="315913"/>
            <a:ext cx="496513" cy="417896"/>
          </a:xfrm>
          <a:blipFill>
            <a:blip r:embed="rId2"/>
            <a:stretch>
              <a:fillRect/>
            </a:stretch>
          </a:blipFill>
        </p:spPr>
        <p:txBody>
          <a:bodyPr/>
          <a:lstStyle>
            <a:lvl1pPr>
              <a:defRPr sz="100">
                <a:noFill/>
              </a:defRPr>
            </a:lvl1pPr>
          </a:lstStyle>
          <a:p>
            <a:pPr lvl="0"/>
            <a:r>
              <a:rPr lang="de-DE" dirty="0"/>
              <a:t> </a:t>
            </a:r>
            <a:endParaRPr lang="en-GB" dirty="0"/>
          </a:p>
        </p:txBody>
      </p:sp>
      <p:sp>
        <p:nvSpPr>
          <p:cNvPr id="11" name="Footer Placeholder 6">
            <a:extLst>
              <a:ext uri="{FF2B5EF4-FFF2-40B4-BE49-F238E27FC236}">
                <a16:creationId xmlns:a16="http://schemas.microsoft.com/office/drawing/2014/main" id="{1F92479B-E385-4D5C-AAB6-112484B91FC4}"/>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25733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layou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B7B0-A793-418C-924C-9DF37C22C127}"/>
              </a:ext>
            </a:extLst>
          </p:cNvPr>
          <p:cNvSpPr>
            <a:spLocks noGrp="1"/>
          </p:cNvSpPr>
          <p:nvPr>
            <p:ph type="title"/>
          </p:nvPr>
        </p:nvSpPr>
        <p:spPr>
          <a:xfrm>
            <a:off x="1986457" y="1996966"/>
            <a:ext cx="8219088" cy="2215166"/>
          </a:xfrm>
        </p:spPr>
        <p:txBody>
          <a:bodyPr anchor="ctr"/>
          <a:lstStyle>
            <a:lvl1pPr algn="ctr">
              <a:defRPr sz="3600">
                <a:solidFill>
                  <a:schemeClr val="tx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4049EEB-89AC-4ED0-A462-AA4754629170}"/>
              </a:ext>
            </a:extLst>
          </p:cNvPr>
          <p:cNvSpPr>
            <a:spLocks noGrp="1"/>
          </p:cNvSpPr>
          <p:nvPr>
            <p:ph type="dt" sz="half" idx="10"/>
          </p:nvPr>
        </p:nvSpPr>
        <p:spPr/>
        <p:txBody>
          <a:bodyPr/>
          <a:lstStyle>
            <a:lvl1pPr>
              <a:defRPr>
                <a:solidFill>
                  <a:schemeClr val="bg1"/>
                </a:solidFill>
              </a:defRPr>
            </a:lvl1pPr>
          </a:lstStyle>
          <a:p>
            <a:fld id="{FD0D0784-ED11-4421-B933-DC38C91A1FA1}" type="datetime4">
              <a:rPr lang="en-US" smtClean="0"/>
              <a:t>October 31, 2023</a:t>
            </a:fld>
            <a:endParaRPr lang="en-US"/>
          </a:p>
        </p:txBody>
      </p:sp>
      <p:sp>
        <p:nvSpPr>
          <p:cNvPr id="5" name="Slide Number Placeholder 4">
            <a:extLst>
              <a:ext uri="{FF2B5EF4-FFF2-40B4-BE49-F238E27FC236}">
                <a16:creationId xmlns:a16="http://schemas.microsoft.com/office/drawing/2014/main" id="{57EF8C1E-FA8B-40AD-8236-63676E082795}"/>
              </a:ext>
            </a:extLst>
          </p:cNvPr>
          <p:cNvSpPr>
            <a:spLocks noGrp="1"/>
          </p:cNvSpPr>
          <p:nvPr>
            <p:ph type="sldNum" sz="quarter" idx="12"/>
          </p:nvPr>
        </p:nvSpPr>
        <p:spPr/>
        <p:txBody>
          <a:bodyPr/>
          <a:lstStyle>
            <a:lvl1pPr>
              <a:defRPr>
                <a:solidFill>
                  <a:schemeClr val="bg1"/>
                </a:solidFill>
              </a:defRPr>
            </a:lvl1pPr>
          </a:lstStyle>
          <a:p>
            <a:fld id="{88041132-CD80-4C7D-BB86-1708B1CF1398}" type="slidenum">
              <a:rPr lang="en-US" smtClean="0"/>
              <a:pPr/>
              <a:t>‹#›</a:t>
            </a:fld>
            <a:endParaRPr lang="en-US"/>
          </a:p>
        </p:txBody>
      </p:sp>
      <p:sp>
        <p:nvSpPr>
          <p:cNvPr id="16" name="Text Placeholder 15">
            <a:extLst>
              <a:ext uri="{FF2B5EF4-FFF2-40B4-BE49-F238E27FC236}">
                <a16:creationId xmlns:a16="http://schemas.microsoft.com/office/drawing/2014/main" id="{07CC8C27-14CC-41DD-91A8-97A41CE128E3}"/>
              </a:ext>
            </a:extLst>
          </p:cNvPr>
          <p:cNvSpPr>
            <a:spLocks noGrp="1"/>
          </p:cNvSpPr>
          <p:nvPr>
            <p:ph type="body" sz="quarter" idx="13" hasCustomPrompt="1"/>
          </p:nvPr>
        </p:nvSpPr>
        <p:spPr>
          <a:xfrm>
            <a:off x="5811234" y="1352622"/>
            <a:ext cx="579056" cy="394808"/>
          </a:xfrm>
          <a:custGeom>
            <a:avLst/>
            <a:gdLst>
              <a:gd name="connsiteX0" fmla="*/ 876300 w 876300"/>
              <a:gd name="connsiteY0" fmla="*/ 0 h 597475"/>
              <a:gd name="connsiteX1" fmla="*/ 876300 w 876300"/>
              <a:gd name="connsiteY1" fmla="*/ 119491 h 597475"/>
              <a:gd name="connsiteX2" fmla="*/ 681142 w 876300"/>
              <a:gd name="connsiteY2" fmla="*/ 199263 h 597475"/>
              <a:gd name="connsiteX3" fmla="*/ 876300 w 876300"/>
              <a:gd name="connsiteY3" fmla="*/ 398316 h 597475"/>
              <a:gd name="connsiteX4" fmla="*/ 677142 w 876300"/>
              <a:gd name="connsiteY4" fmla="*/ 597475 h 597475"/>
              <a:gd name="connsiteX5" fmla="*/ 477984 w 876300"/>
              <a:gd name="connsiteY5" fmla="*/ 398316 h 597475"/>
              <a:gd name="connsiteX6" fmla="*/ 876300 w 876300"/>
              <a:gd name="connsiteY6" fmla="*/ 0 h 597475"/>
              <a:gd name="connsiteX7" fmla="*/ 398316 w 876300"/>
              <a:gd name="connsiteY7" fmla="*/ 0 h 597475"/>
              <a:gd name="connsiteX8" fmla="*/ 398316 w 876300"/>
              <a:gd name="connsiteY8" fmla="*/ 119491 h 597475"/>
              <a:gd name="connsiteX9" fmla="*/ 203159 w 876300"/>
              <a:gd name="connsiteY9" fmla="*/ 199263 h 597475"/>
              <a:gd name="connsiteX10" fmla="*/ 398316 w 876300"/>
              <a:gd name="connsiteY10" fmla="*/ 398316 h 597475"/>
              <a:gd name="connsiteX11" fmla="*/ 199158 w 876300"/>
              <a:gd name="connsiteY11" fmla="*/ 597475 h 597475"/>
              <a:gd name="connsiteX12" fmla="*/ 0 w 876300"/>
              <a:gd name="connsiteY12" fmla="*/ 398316 h 597475"/>
              <a:gd name="connsiteX13" fmla="*/ 398316 w 876300"/>
              <a:gd name="connsiteY13" fmla="*/ 0 h 59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97475">
                <a:moveTo>
                  <a:pt x="876300" y="0"/>
                </a:moveTo>
                <a:lnTo>
                  <a:pt x="876300" y="119491"/>
                </a:lnTo>
                <a:cubicBezTo>
                  <a:pt x="800300" y="119491"/>
                  <a:pt x="731425" y="149952"/>
                  <a:pt x="681142" y="199263"/>
                </a:cubicBezTo>
                <a:cubicBezTo>
                  <a:pt x="789270" y="201406"/>
                  <a:pt x="876300" y="289674"/>
                  <a:pt x="876300" y="398316"/>
                </a:cubicBezTo>
                <a:cubicBezTo>
                  <a:pt x="876300" y="508311"/>
                  <a:pt x="787137" y="597475"/>
                  <a:pt x="677142" y="597475"/>
                </a:cubicBezTo>
                <a:cubicBezTo>
                  <a:pt x="567157" y="597475"/>
                  <a:pt x="477984" y="508311"/>
                  <a:pt x="477984" y="398316"/>
                </a:cubicBezTo>
                <a:cubicBezTo>
                  <a:pt x="477984" y="178337"/>
                  <a:pt x="656320" y="0"/>
                  <a:pt x="876300" y="0"/>
                </a:cubicBezTo>
                <a:close/>
                <a:moveTo>
                  <a:pt x="398316" y="0"/>
                </a:moveTo>
                <a:lnTo>
                  <a:pt x="398316" y="119491"/>
                </a:lnTo>
                <a:cubicBezTo>
                  <a:pt x="322307" y="119491"/>
                  <a:pt x="253441" y="149952"/>
                  <a:pt x="203159" y="199263"/>
                </a:cubicBezTo>
                <a:cubicBezTo>
                  <a:pt x="311287" y="201406"/>
                  <a:pt x="398316" y="289674"/>
                  <a:pt x="398316" y="398316"/>
                </a:cubicBezTo>
                <a:cubicBezTo>
                  <a:pt x="398316" y="508311"/>
                  <a:pt x="309153" y="597475"/>
                  <a:pt x="199158" y="597475"/>
                </a:cubicBezTo>
                <a:cubicBezTo>
                  <a:pt x="89164" y="597475"/>
                  <a:pt x="0" y="508311"/>
                  <a:pt x="0" y="398316"/>
                </a:cubicBezTo>
                <a:cubicBezTo>
                  <a:pt x="0" y="178337"/>
                  <a:pt x="178337" y="0"/>
                  <a:pt x="398316" y="0"/>
                </a:cubicBezTo>
                <a:close/>
              </a:path>
            </a:pathLst>
          </a:custGeom>
          <a:solidFill>
            <a:schemeClr val="accent1"/>
          </a:solidFill>
        </p:spPr>
        <p:txBody>
          <a:bodyPr wrap="square">
            <a:noAutofit/>
          </a:bodyPr>
          <a:lstStyle>
            <a:lvl1pPr>
              <a:defRPr/>
            </a:lvl1pPr>
          </a:lstStyle>
          <a:p>
            <a:pPr lvl="0"/>
            <a:r>
              <a:rPr lang="en-US" dirty="0"/>
              <a:t> </a:t>
            </a:r>
          </a:p>
        </p:txBody>
      </p:sp>
      <p:sp>
        <p:nvSpPr>
          <p:cNvPr id="17" name="Text Placeholder 16">
            <a:extLst>
              <a:ext uri="{FF2B5EF4-FFF2-40B4-BE49-F238E27FC236}">
                <a16:creationId xmlns:a16="http://schemas.microsoft.com/office/drawing/2014/main" id="{478381D1-B098-4F47-A8A4-74E8DC9E485F}"/>
              </a:ext>
            </a:extLst>
          </p:cNvPr>
          <p:cNvSpPr>
            <a:spLocks noGrp="1"/>
          </p:cNvSpPr>
          <p:nvPr>
            <p:ph type="body" sz="quarter" idx="14" hasCustomPrompt="1"/>
          </p:nvPr>
        </p:nvSpPr>
        <p:spPr>
          <a:xfrm flipH="1" flipV="1">
            <a:off x="5811234" y="4547764"/>
            <a:ext cx="579056" cy="394810"/>
          </a:xfrm>
          <a:custGeom>
            <a:avLst/>
            <a:gdLst>
              <a:gd name="connsiteX0" fmla="*/ 876300 w 876300"/>
              <a:gd name="connsiteY0" fmla="*/ 0 h 597475"/>
              <a:gd name="connsiteX1" fmla="*/ 876300 w 876300"/>
              <a:gd name="connsiteY1" fmla="*/ 119491 h 597475"/>
              <a:gd name="connsiteX2" fmla="*/ 681142 w 876300"/>
              <a:gd name="connsiteY2" fmla="*/ 199263 h 597475"/>
              <a:gd name="connsiteX3" fmla="*/ 876300 w 876300"/>
              <a:gd name="connsiteY3" fmla="*/ 398316 h 597475"/>
              <a:gd name="connsiteX4" fmla="*/ 677142 w 876300"/>
              <a:gd name="connsiteY4" fmla="*/ 597475 h 597475"/>
              <a:gd name="connsiteX5" fmla="*/ 477984 w 876300"/>
              <a:gd name="connsiteY5" fmla="*/ 398316 h 597475"/>
              <a:gd name="connsiteX6" fmla="*/ 876300 w 876300"/>
              <a:gd name="connsiteY6" fmla="*/ 0 h 597475"/>
              <a:gd name="connsiteX7" fmla="*/ 398316 w 876300"/>
              <a:gd name="connsiteY7" fmla="*/ 0 h 597475"/>
              <a:gd name="connsiteX8" fmla="*/ 398316 w 876300"/>
              <a:gd name="connsiteY8" fmla="*/ 119491 h 597475"/>
              <a:gd name="connsiteX9" fmla="*/ 203159 w 876300"/>
              <a:gd name="connsiteY9" fmla="*/ 199263 h 597475"/>
              <a:gd name="connsiteX10" fmla="*/ 398316 w 876300"/>
              <a:gd name="connsiteY10" fmla="*/ 398316 h 597475"/>
              <a:gd name="connsiteX11" fmla="*/ 199158 w 876300"/>
              <a:gd name="connsiteY11" fmla="*/ 597475 h 597475"/>
              <a:gd name="connsiteX12" fmla="*/ 0 w 876300"/>
              <a:gd name="connsiteY12" fmla="*/ 398316 h 597475"/>
              <a:gd name="connsiteX13" fmla="*/ 398316 w 876300"/>
              <a:gd name="connsiteY13" fmla="*/ 0 h 59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97475">
                <a:moveTo>
                  <a:pt x="876300" y="0"/>
                </a:moveTo>
                <a:lnTo>
                  <a:pt x="876300" y="119491"/>
                </a:lnTo>
                <a:cubicBezTo>
                  <a:pt x="800300" y="119491"/>
                  <a:pt x="731425" y="149952"/>
                  <a:pt x="681142" y="199263"/>
                </a:cubicBezTo>
                <a:cubicBezTo>
                  <a:pt x="789270" y="201406"/>
                  <a:pt x="876300" y="289674"/>
                  <a:pt x="876300" y="398316"/>
                </a:cubicBezTo>
                <a:cubicBezTo>
                  <a:pt x="876300" y="508311"/>
                  <a:pt x="787137" y="597475"/>
                  <a:pt x="677142" y="597475"/>
                </a:cubicBezTo>
                <a:cubicBezTo>
                  <a:pt x="567157" y="597475"/>
                  <a:pt x="477984" y="508311"/>
                  <a:pt x="477984" y="398316"/>
                </a:cubicBezTo>
                <a:cubicBezTo>
                  <a:pt x="477984" y="178337"/>
                  <a:pt x="656320" y="0"/>
                  <a:pt x="876300" y="0"/>
                </a:cubicBezTo>
                <a:close/>
                <a:moveTo>
                  <a:pt x="398316" y="0"/>
                </a:moveTo>
                <a:lnTo>
                  <a:pt x="398316" y="119491"/>
                </a:lnTo>
                <a:cubicBezTo>
                  <a:pt x="322307" y="119491"/>
                  <a:pt x="253441" y="149952"/>
                  <a:pt x="203159" y="199263"/>
                </a:cubicBezTo>
                <a:cubicBezTo>
                  <a:pt x="311287" y="201406"/>
                  <a:pt x="398316" y="289674"/>
                  <a:pt x="398316" y="398316"/>
                </a:cubicBezTo>
                <a:cubicBezTo>
                  <a:pt x="398316" y="508311"/>
                  <a:pt x="309153" y="597475"/>
                  <a:pt x="199158" y="597475"/>
                </a:cubicBezTo>
                <a:cubicBezTo>
                  <a:pt x="89164" y="597475"/>
                  <a:pt x="0" y="508311"/>
                  <a:pt x="0" y="398316"/>
                </a:cubicBezTo>
                <a:cubicBezTo>
                  <a:pt x="0" y="178337"/>
                  <a:pt x="178337" y="0"/>
                  <a:pt x="398316" y="0"/>
                </a:cubicBezTo>
                <a:close/>
              </a:path>
            </a:pathLst>
          </a:custGeom>
          <a:solidFill>
            <a:schemeClr val="accent1"/>
          </a:solidFill>
        </p:spPr>
        <p:txBody>
          <a:bodyPr wrap="square">
            <a:noAutofit/>
          </a:bodyPr>
          <a:lstStyle>
            <a:lvl1pPr>
              <a:defRPr/>
            </a:lvl1pPr>
          </a:lstStyle>
          <a:p>
            <a:pPr lvl="0"/>
            <a:r>
              <a:rPr lang="en-US" dirty="0"/>
              <a:t> </a:t>
            </a:r>
          </a:p>
        </p:txBody>
      </p:sp>
      <p:grpSp>
        <p:nvGrpSpPr>
          <p:cNvPr id="9" name="Group 8">
            <a:extLst>
              <a:ext uri="{FF2B5EF4-FFF2-40B4-BE49-F238E27FC236}">
                <a16:creationId xmlns:a16="http://schemas.microsoft.com/office/drawing/2014/main" id="{4D1E50F3-93F2-43E4-8CE2-6867AD2F39E6}"/>
              </a:ext>
            </a:extLst>
          </p:cNvPr>
          <p:cNvGrpSpPr/>
          <p:nvPr/>
        </p:nvGrpSpPr>
        <p:grpSpPr>
          <a:xfrm>
            <a:off x="11363645" y="315913"/>
            <a:ext cx="496513" cy="417896"/>
            <a:chOff x="4539344" y="2118650"/>
            <a:chExt cx="3118634" cy="2624836"/>
          </a:xfrm>
        </p:grpSpPr>
        <p:sp>
          <p:nvSpPr>
            <p:cNvPr id="10" name="Freeform: Shape 9">
              <a:extLst>
                <a:ext uri="{FF2B5EF4-FFF2-40B4-BE49-F238E27FC236}">
                  <a16:creationId xmlns:a16="http://schemas.microsoft.com/office/drawing/2014/main" id="{709BD149-7194-4DAB-9B4F-273D28C86862}"/>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F0ADD7C-837A-4297-8952-58443546ACFD}"/>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22AB1B4-F304-48B3-BD6D-11F480066D21}"/>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E0F8EE-A637-43EE-996A-7F21E2C9E654}"/>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4C3797E-7446-4F9C-8004-B86883D3D4F1}"/>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D829FEC-EC0D-4553-AC0E-890494C48261}"/>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59DA2C9-52BD-4710-A515-4D742D655DB0}"/>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2C6FCFF-4E1A-40DB-84B9-5C1D97F7E854}"/>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AC284A-306E-41D3-AF2F-AFA9AF165447}"/>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05AA9EE-D7F2-4953-BDF4-A39D0E008066}"/>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32378A3-8FA1-48C0-9EA4-CDCA313D8235}"/>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166DC6D-4865-4833-970F-B3D25AF1124A}"/>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1720856-1EC8-4B6F-A1E3-3A3278A67F6E}"/>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F523854-8DC5-4CA0-A2EC-CFEC10AF2E7B}"/>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E3725D4-B0BA-48BD-953A-BC4CA83DC131}"/>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A7AC1C7-BFF0-49F2-9E30-13C586BD6DAD}"/>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1DCF175-228D-4A4A-A8C0-C9AD069335E8}"/>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057AF60-95C9-401E-AAAA-DD6152058D3D}"/>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20B8C5B-6236-442D-A6A3-5BD1F668466E}"/>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2E38F62-1274-4998-966A-260F9B50C118}"/>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9A0E16C-AB74-44A1-B9CB-B2FA75381671}"/>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3" name="Footer Placeholder 6">
            <a:extLst>
              <a:ext uri="{FF2B5EF4-FFF2-40B4-BE49-F238E27FC236}">
                <a16:creationId xmlns:a16="http://schemas.microsoft.com/office/drawing/2014/main" id="{44632750-0FE4-49C1-A053-634A93615874}"/>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Tree>
    <p:extLst>
      <p:ext uri="{BB962C8B-B14F-4D97-AF65-F5344CB8AC3E}">
        <p14:creationId xmlns:p14="http://schemas.microsoft.com/office/powerpoint/2010/main" val="201024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40A836-636C-4AF7-836B-21C1F0DD99C9}"/>
              </a:ext>
            </a:extLst>
          </p:cNvPr>
          <p:cNvSpPr>
            <a:spLocks noGrp="1"/>
          </p:cNvSpPr>
          <p:nvPr>
            <p:ph type="dt" sz="half" idx="10"/>
          </p:nvPr>
        </p:nvSpPr>
        <p:spPr/>
        <p:txBody>
          <a:bodyPr/>
          <a:lstStyle/>
          <a:p>
            <a:fld id="{E8129B45-B9A2-4BA1-BD51-33C866EC7F37}" type="datetime4">
              <a:rPr lang="en-US" smtClean="0"/>
              <a:t>October 31, 2023</a:t>
            </a:fld>
            <a:endParaRPr lang="en-US"/>
          </a:p>
        </p:txBody>
      </p:sp>
      <p:sp>
        <p:nvSpPr>
          <p:cNvPr id="4" name="Slide Number Placeholder 3">
            <a:extLst>
              <a:ext uri="{FF2B5EF4-FFF2-40B4-BE49-F238E27FC236}">
                <a16:creationId xmlns:a16="http://schemas.microsoft.com/office/drawing/2014/main" id="{7BB78247-1A67-4118-B20B-1ED7B8EB9D77}"/>
              </a:ext>
            </a:extLst>
          </p:cNvPr>
          <p:cNvSpPr>
            <a:spLocks noGrp="1"/>
          </p:cNvSpPr>
          <p:nvPr>
            <p:ph type="sldNum" sz="quarter" idx="12"/>
          </p:nvPr>
        </p:nvSpPr>
        <p:spPr/>
        <p:txBody>
          <a:bodyPr/>
          <a:lstStyle/>
          <a:p>
            <a:fld id="{88041132-CD80-4C7D-BB86-1708B1CF1398}" type="slidenum">
              <a:rPr lang="en-US" smtClean="0"/>
              <a:t>‹#›</a:t>
            </a:fld>
            <a:endParaRPr lang="en-US"/>
          </a:p>
        </p:txBody>
      </p:sp>
      <p:grpSp>
        <p:nvGrpSpPr>
          <p:cNvPr id="7" name="Group 6">
            <a:extLst>
              <a:ext uri="{FF2B5EF4-FFF2-40B4-BE49-F238E27FC236}">
                <a16:creationId xmlns:a16="http://schemas.microsoft.com/office/drawing/2014/main" id="{6317326E-9DB4-4566-8B46-97EF83094C03}"/>
              </a:ext>
            </a:extLst>
          </p:cNvPr>
          <p:cNvGrpSpPr/>
          <p:nvPr/>
        </p:nvGrpSpPr>
        <p:grpSpPr>
          <a:xfrm>
            <a:off x="11363645" y="315913"/>
            <a:ext cx="496513" cy="417896"/>
            <a:chOff x="4539344" y="2118650"/>
            <a:chExt cx="3118634" cy="2624836"/>
          </a:xfrm>
        </p:grpSpPr>
        <p:sp>
          <p:nvSpPr>
            <p:cNvPr id="8" name="Freeform: Shape 7">
              <a:extLst>
                <a:ext uri="{FF2B5EF4-FFF2-40B4-BE49-F238E27FC236}">
                  <a16:creationId xmlns:a16="http://schemas.microsoft.com/office/drawing/2014/main" id="{1E8C8B44-4C0E-4623-87D1-D750E634C22B}"/>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ECF6153-F228-4E42-895F-939B281E419A}"/>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DBF9A9E-162E-49BB-A292-BC3C597FA061}"/>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EB3527C-FF74-4BAB-B189-1C8AD9795814}"/>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6A98A49-6482-43AD-80B9-BDB83C8863D6}"/>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27F38EC-271C-46D2-8211-75A7371E0677}"/>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2F68A7B-E6C3-4A75-BC81-71B281B149D1}"/>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4043D00-A42F-460B-8552-22029FE840AF}"/>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EA02E4D-8852-43F0-900C-AF3BDEDD8B97}"/>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B16285B-8D04-40D4-988F-46CAFC137E57}"/>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2823D9F-22BF-4AB6-8FC6-45B3BE22C3C3}"/>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2F6DE4A-CC6C-4CDC-BDD7-C067C6811E75}"/>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3E929E-6F8D-4908-82D2-634E3E03C6D1}"/>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A607344-0B1E-4237-B339-046614970E42}"/>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78DB082-3F44-4D9B-9417-B36517EEE4CE}"/>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D2E1258-AA5E-4DCF-AE5F-3693BE228DFD}"/>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7F415BF-9691-4159-9AE4-46B989626D2F}"/>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BF39197-2B38-468C-AAD2-17A847627A13}"/>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E4EEBBC-9772-4376-AA1D-1712DE623D5D}"/>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5099ED8-CD20-47F1-8F7E-62F8DC021EB5}"/>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DE79E53-88B7-4A7F-AFF5-10FB503503C7}"/>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29" name="Footer Placeholder 6">
            <a:extLst>
              <a:ext uri="{FF2B5EF4-FFF2-40B4-BE49-F238E27FC236}">
                <a16:creationId xmlns:a16="http://schemas.microsoft.com/office/drawing/2014/main" id="{1CBB61C9-D91C-40A7-B31E-CC1EC539C65F}"/>
              </a:ext>
            </a:extLst>
          </p:cNvPr>
          <p:cNvSpPr txBox="1">
            <a:spLocks/>
          </p:cNvSpPr>
          <p:nvPr/>
        </p:nvSpPr>
        <p:spPr>
          <a:xfrm>
            <a:off x="4017818" y="6673040"/>
            <a:ext cx="4156364" cy="111357"/>
          </a:xfrm>
          <a:prstGeom prst="rect">
            <a:avLst/>
          </a:prstGeom>
        </p:spPr>
        <p:txBody>
          <a:bodyPr vert="horz" wrap="square" lIns="0" tIns="0" rIns="0" bIns="0" rtlCol="0" anchor="b">
            <a:spAutoFit/>
          </a:bodyPr>
          <a:lstStyle>
            <a:defPPr>
              <a:defRPr lang="en-US"/>
            </a:defPPr>
            <a:lvl1pPr marL="0" indent="0" algn="ctr" defTabSz="914400" rtl="0" eaLnBrk="1" latinLnBrk="0" hangingPunct="1">
              <a:lnSpc>
                <a:spcPct val="90000"/>
              </a:lnSpc>
              <a:spcBef>
                <a:spcPts val="1200"/>
              </a:spcBef>
              <a:buFont typeface="Arial" panose="020B0604020202020204" pitchFamily="34" charset="0"/>
              <a:buNone/>
              <a:defRPr sz="800" b="1" kern="1200">
                <a:solidFill>
                  <a:schemeClr val="bg1"/>
                </a:solidFill>
                <a:latin typeface="+mn-lt"/>
                <a:ea typeface="+mn-ea"/>
                <a:cs typeface="+mn-cs"/>
              </a:defRPr>
            </a:lvl1pPr>
            <a:lvl2pPr marL="0" indent="0" algn="l" defTabSz="914400" rtl="0" eaLnBrk="1" latinLnBrk="0" hangingPunct="1">
              <a:lnSpc>
                <a:spcPct val="90000"/>
              </a:lnSpc>
              <a:spcBef>
                <a:spcPts val="1200"/>
              </a:spcBef>
              <a:buFont typeface="Arial" panose="020B0604020202020204" pitchFamily="34" charset="0"/>
              <a:buNone/>
              <a:defRPr sz="1400" kern="1200">
                <a:solidFill>
                  <a:schemeClr val="tx2"/>
                </a:solidFill>
                <a:latin typeface="+mn-lt"/>
                <a:ea typeface="+mn-ea"/>
                <a:cs typeface="+mn-cs"/>
              </a:defRPr>
            </a:lvl2pPr>
            <a:lvl3pPr marL="180975" indent="-180975" algn="l" defTabSz="914400" rtl="0" eaLnBrk="1" latinLnBrk="0" hangingPunct="1">
              <a:lnSpc>
                <a:spcPct val="90000"/>
              </a:lnSpc>
              <a:spcBef>
                <a:spcPts val="1200"/>
              </a:spcBef>
              <a:buClr>
                <a:schemeClr val="accent6"/>
              </a:buClr>
              <a:buFont typeface="Arial" panose="020B0604020202020204" pitchFamily="34" charset="0"/>
              <a:buChar char="•"/>
              <a:defRPr sz="1200" kern="1200">
                <a:solidFill>
                  <a:schemeClr val="tx2"/>
                </a:solidFill>
                <a:latin typeface="+mn-lt"/>
                <a:ea typeface="+mn-ea"/>
                <a:cs typeface="+mn-cs"/>
              </a:defRPr>
            </a:lvl3pPr>
            <a:lvl4pPr marL="361950" indent="-180975" algn="l" defTabSz="914400" rtl="0" eaLnBrk="1" latinLnBrk="0" hangingPunct="1">
              <a:lnSpc>
                <a:spcPct val="90000"/>
              </a:lnSpc>
              <a:spcBef>
                <a:spcPts val="1200"/>
              </a:spcBef>
              <a:buClr>
                <a:schemeClr val="accent6"/>
              </a:buClr>
              <a:buFont typeface="Arial" panose="020B0604020202020204" pitchFamily="34" charset="0"/>
              <a:buChar char="•"/>
              <a:defRPr sz="1100" kern="1200">
                <a:solidFill>
                  <a:schemeClr val="tx2"/>
                </a:solidFill>
                <a:latin typeface="+mn-lt"/>
                <a:ea typeface="+mn-ea"/>
                <a:cs typeface="+mn-cs"/>
              </a:defRPr>
            </a:lvl4pPr>
            <a:lvl5pPr marL="542925" indent="-180975" algn="l" defTabSz="914400" rtl="0" eaLnBrk="1" latinLnBrk="0" hangingPunct="1">
              <a:lnSpc>
                <a:spcPct val="90000"/>
              </a:lnSpc>
              <a:spcBef>
                <a:spcPts val="1200"/>
              </a:spcBef>
              <a:buClr>
                <a:schemeClr val="accent6"/>
              </a:buClr>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Presentation Titel</a:t>
            </a:r>
            <a:endParaRPr lang="en-US" dirty="0"/>
          </a:p>
        </p:txBody>
      </p:sp>
    </p:spTree>
    <p:extLst>
      <p:ext uri="{BB962C8B-B14F-4D97-AF65-F5344CB8AC3E}">
        <p14:creationId xmlns:p14="http://schemas.microsoft.com/office/powerpoint/2010/main" val="226955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C713072-B03C-4CF9-B043-F3E10D20F5E7}"/>
              </a:ext>
            </a:extLst>
          </p:cNvPr>
          <p:cNvGrpSpPr/>
          <p:nvPr/>
        </p:nvGrpSpPr>
        <p:grpSpPr>
          <a:xfrm>
            <a:off x="5838515" y="321664"/>
            <a:ext cx="496513" cy="417896"/>
            <a:chOff x="4539344" y="2118650"/>
            <a:chExt cx="3118634" cy="2624836"/>
          </a:xfrm>
        </p:grpSpPr>
        <p:sp>
          <p:nvSpPr>
            <p:cNvPr id="10" name="Freeform: Shape 9">
              <a:extLst>
                <a:ext uri="{FF2B5EF4-FFF2-40B4-BE49-F238E27FC236}">
                  <a16:creationId xmlns:a16="http://schemas.microsoft.com/office/drawing/2014/main" id="{721F2A6B-4843-4E5A-9D05-B89E026BFF62}"/>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E3CA28A-7057-4B56-BCBD-8A68188225D3}"/>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6A535FC-3E95-4ACA-9584-0B01560398F1}"/>
                </a:ext>
              </a:extLst>
            </p:cNvPr>
            <p:cNvSpPr/>
            <p:nvPr/>
          </p:nvSpPr>
          <p:spPr>
            <a:xfrm>
              <a:off x="5816193" y="3395699"/>
              <a:ext cx="565326" cy="565125"/>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FEE5B58-5047-4D38-92BF-F8A6B5E9ADAD}"/>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AD07701-C567-4FCA-8441-F7B3C279BAC7}"/>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3F25995-1E12-4C7D-8D4A-B14F90B2B60B}"/>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D91BB45-D3BB-449C-A77A-C74ACD86D6D4}"/>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727CAA8-35BC-4C2F-86E1-535014866431}"/>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7B3C71-B6AD-4EF0-B6EF-FDC170C75822}"/>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5FDA09C-BD2B-4BF3-8523-4DE7A085BD25}"/>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C9EDEA-6B60-4812-AC85-E26A6423B1A3}"/>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7FC34A2-3E75-4C59-85A8-03339DA54253}"/>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EE5F166-544A-4CAD-9DD7-C4CE0D915FCD}"/>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6F01A19-F463-4BF2-AC37-ED9FB9CFA620}"/>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0961B98-37C4-4A53-9CFE-D2E7ECCA6006}"/>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A957786-40DA-4C42-9BF8-B30AF71C4733}"/>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90E5647-963D-4386-B2B3-89C158B586FE}"/>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7C5E504-68E5-4A1F-85A8-2F6E7F449FA9}"/>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8449E37-C8DF-4B25-A3ED-49F0496AFB24}"/>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B284799-3C9A-4F24-8E53-AB806E7E6362}"/>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0591527-688C-4B06-8651-C9B19210151B}"/>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4E5AEC8F-B1A3-4AAF-82DF-464AB47B1C1F}"/>
              </a:ext>
            </a:extLst>
          </p:cNvPr>
          <p:cNvSpPr/>
          <p:nvPr/>
        </p:nvSpPr>
        <p:spPr>
          <a:xfrm>
            <a:off x="6131142" y="0"/>
            <a:ext cx="5952574" cy="6858000"/>
          </a:xfrm>
          <a:custGeom>
            <a:avLst/>
            <a:gdLst>
              <a:gd name="connsiteX0" fmla="*/ 0 w 6915150"/>
              <a:gd name="connsiteY0" fmla="*/ 0 h 6858000"/>
              <a:gd name="connsiteX1" fmla="*/ 6915150 w 6915150"/>
              <a:gd name="connsiteY1" fmla="*/ 0 h 6858000"/>
              <a:gd name="connsiteX2" fmla="*/ 6915150 w 6915150"/>
              <a:gd name="connsiteY2" fmla="*/ 6858000 h 6858000"/>
              <a:gd name="connsiteX3" fmla="*/ 6906800 w 6915150"/>
              <a:gd name="connsiteY3" fmla="*/ 6858000 h 6858000"/>
              <a:gd name="connsiteX4" fmla="*/ 6891605 w 6915150"/>
              <a:gd name="connsiteY4" fmla="*/ 6782736 h 6858000"/>
              <a:gd name="connsiteX5" fmla="*/ 6615538 w 6915150"/>
              <a:gd name="connsiteY5" fmla="*/ 6599746 h 6858000"/>
              <a:gd name="connsiteX6" fmla="*/ 1327363 w 6915150"/>
              <a:gd name="connsiteY6" fmla="*/ 6599746 h 6858000"/>
              <a:gd name="connsiteX7" fmla="*/ 1350192 w 6915150"/>
              <a:gd name="connsiteY7" fmla="*/ 6470389 h 6858000"/>
              <a:gd name="connsiteX8" fmla="*/ 1350192 w 6915150"/>
              <a:gd name="connsiteY8" fmla="*/ 387620 h 6858000"/>
              <a:gd name="connsiteX9" fmla="*/ 962576 w 6915150"/>
              <a:gd name="connsiteY9" fmla="*/ 4 h 6858000"/>
              <a:gd name="connsiteX10" fmla="*/ 0 w 6915150"/>
              <a:gd name="connsiteY10" fmla="*/ 4 h 6858000"/>
              <a:gd name="connsiteX0" fmla="*/ 0 w 6915150"/>
              <a:gd name="connsiteY0" fmla="*/ 4 h 6858000"/>
              <a:gd name="connsiteX1" fmla="*/ 6915150 w 6915150"/>
              <a:gd name="connsiteY1" fmla="*/ 0 h 6858000"/>
              <a:gd name="connsiteX2" fmla="*/ 6915150 w 6915150"/>
              <a:gd name="connsiteY2" fmla="*/ 6858000 h 6858000"/>
              <a:gd name="connsiteX3" fmla="*/ 6906800 w 6915150"/>
              <a:gd name="connsiteY3" fmla="*/ 6858000 h 6858000"/>
              <a:gd name="connsiteX4" fmla="*/ 6891605 w 6915150"/>
              <a:gd name="connsiteY4" fmla="*/ 6782736 h 6858000"/>
              <a:gd name="connsiteX5" fmla="*/ 6615538 w 6915150"/>
              <a:gd name="connsiteY5" fmla="*/ 6599746 h 6858000"/>
              <a:gd name="connsiteX6" fmla="*/ 1327363 w 6915150"/>
              <a:gd name="connsiteY6" fmla="*/ 6599746 h 6858000"/>
              <a:gd name="connsiteX7" fmla="*/ 1350192 w 6915150"/>
              <a:gd name="connsiteY7" fmla="*/ 6470389 h 6858000"/>
              <a:gd name="connsiteX8" fmla="*/ 1350192 w 6915150"/>
              <a:gd name="connsiteY8" fmla="*/ 387620 h 6858000"/>
              <a:gd name="connsiteX9" fmla="*/ 962576 w 6915150"/>
              <a:gd name="connsiteY9" fmla="*/ 4 h 6858000"/>
              <a:gd name="connsiteX10" fmla="*/ 0 w 6915150"/>
              <a:gd name="connsiteY10" fmla="*/ 4 h 6858000"/>
              <a:gd name="connsiteX0" fmla="*/ 0 w 5952574"/>
              <a:gd name="connsiteY0" fmla="*/ 4 h 6858000"/>
              <a:gd name="connsiteX1" fmla="*/ 5952574 w 5952574"/>
              <a:gd name="connsiteY1" fmla="*/ 0 h 6858000"/>
              <a:gd name="connsiteX2" fmla="*/ 5952574 w 5952574"/>
              <a:gd name="connsiteY2" fmla="*/ 6858000 h 6858000"/>
              <a:gd name="connsiteX3" fmla="*/ 5944224 w 5952574"/>
              <a:gd name="connsiteY3" fmla="*/ 6858000 h 6858000"/>
              <a:gd name="connsiteX4" fmla="*/ 5929029 w 5952574"/>
              <a:gd name="connsiteY4" fmla="*/ 6782736 h 6858000"/>
              <a:gd name="connsiteX5" fmla="*/ 5652962 w 5952574"/>
              <a:gd name="connsiteY5" fmla="*/ 6599746 h 6858000"/>
              <a:gd name="connsiteX6" fmla="*/ 364787 w 5952574"/>
              <a:gd name="connsiteY6" fmla="*/ 6599746 h 6858000"/>
              <a:gd name="connsiteX7" fmla="*/ 387616 w 5952574"/>
              <a:gd name="connsiteY7" fmla="*/ 6470389 h 6858000"/>
              <a:gd name="connsiteX8" fmla="*/ 387616 w 5952574"/>
              <a:gd name="connsiteY8" fmla="*/ 387620 h 6858000"/>
              <a:gd name="connsiteX9" fmla="*/ 0 w 5952574"/>
              <a:gd name="connsiteY9" fmla="*/ 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52574" h="6858000">
                <a:moveTo>
                  <a:pt x="0" y="4"/>
                </a:moveTo>
                <a:lnTo>
                  <a:pt x="5952574" y="0"/>
                </a:lnTo>
                <a:lnTo>
                  <a:pt x="5952574" y="6858000"/>
                </a:lnTo>
                <a:lnTo>
                  <a:pt x="5944224" y="6858000"/>
                </a:lnTo>
                <a:lnTo>
                  <a:pt x="5929029" y="6782736"/>
                </a:lnTo>
                <a:cubicBezTo>
                  <a:pt x="5883545" y="6675201"/>
                  <a:pt x="5777065" y="6599746"/>
                  <a:pt x="5652962" y="6599746"/>
                </a:cubicBezTo>
                <a:lnTo>
                  <a:pt x="364787" y="6599746"/>
                </a:lnTo>
                <a:lnTo>
                  <a:pt x="387616" y="6470389"/>
                </a:lnTo>
                <a:lnTo>
                  <a:pt x="387616" y="387620"/>
                </a:lnTo>
                <a:cubicBezTo>
                  <a:pt x="387616" y="173546"/>
                  <a:pt x="214074" y="4"/>
                  <a:pt x="0" y="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Picture Placeholder 54">
            <a:extLst>
              <a:ext uri="{FF2B5EF4-FFF2-40B4-BE49-F238E27FC236}">
                <a16:creationId xmlns:a16="http://schemas.microsoft.com/office/drawing/2014/main" id="{CB6C7D1F-FEFE-48A6-82AB-AC5B33C9627D}"/>
              </a:ext>
            </a:extLst>
          </p:cNvPr>
          <p:cNvSpPr>
            <a:spLocks noGrp="1"/>
          </p:cNvSpPr>
          <p:nvPr>
            <p:ph type="pic" sz="quarter" idx="13"/>
          </p:nvPr>
        </p:nvSpPr>
        <p:spPr>
          <a:xfrm>
            <a:off x="5276850" y="0"/>
            <a:ext cx="6915150" cy="6858000"/>
          </a:xfrm>
          <a:custGeom>
            <a:avLst/>
            <a:gdLst>
              <a:gd name="connsiteX0" fmla="*/ 0 w 6915150"/>
              <a:gd name="connsiteY0" fmla="*/ 0 h 6858000"/>
              <a:gd name="connsiteX1" fmla="*/ 6915150 w 6915150"/>
              <a:gd name="connsiteY1" fmla="*/ 0 h 6858000"/>
              <a:gd name="connsiteX2" fmla="*/ 6915150 w 6915150"/>
              <a:gd name="connsiteY2" fmla="*/ 6858000 h 6858000"/>
              <a:gd name="connsiteX3" fmla="*/ 6906800 w 6915150"/>
              <a:gd name="connsiteY3" fmla="*/ 6858000 h 6858000"/>
              <a:gd name="connsiteX4" fmla="*/ 6891605 w 6915150"/>
              <a:gd name="connsiteY4" fmla="*/ 6782736 h 6858000"/>
              <a:gd name="connsiteX5" fmla="*/ 6615538 w 6915150"/>
              <a:gd name="connsiteY5" fmla="*/ 6599746 h 6858000"/>
              <a:gd name="connsiteX6" fmla="*/ 1327363 w 6915150"/>
              <a:gd name="connsiteY6" fmla="*/ 6599746 h 6858000"/>
              <a:gd name="connsiteX7" fmla="*/ 1350192 w 6915150"/>
              <a:gd name="connsiteY7" fmla="*/ 6470389 h 6858000"/>
              <a:gd name="connsiteX8" fmla="*/ 1350192 w 6915150"/>
              <a:gd name="connsiteY8" fmla="*/ 387620 h 6858000"/>
              <a:gd name="connsiteX9" fmla="*/ 962576 w 6915150"/>
              <a:gd name="connsiteY9" fmla="*/ 4 h 6858000"/>
              <a:gd name="connsiteX10" fmla="*/ 0 w 6915150"/>
              <a:gd name="connsiteY10" fmla="*/ 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15150" h="6858000">
                <a:moveTo>
                  <a:pt x="0" y="0"/>
                </a:moveTo>
                <a:lnTo>
                  <a:pt x="6915150" y="0"/>
                </a:lnTo>
                <a:lnTo>
                  <a:pt x="6915150" y="6858000"/>
                </a:lnTo>
                <a:lnTo>
                  <a:pt x="6906800" y="6858000"/>
                </a:lnTo>
                <a:lnTo>
                  <a:pt x="6891605" y="6782736"/>
                </a:lnTo>
                <a:cubicBezTo>
                  <a:pt x="6846121" y="6675201"/>
                  <a:pt x="6739641" y="6599746"/>
                  <a:pt x="6615538" y="6599746"/>
                </a:cubicBezTo>
                <a:lnTo>
                  <a:pt x="1327363" y="6599746"/>
                </a:lnTo>
                <a:lnTo>
                  <a:pt x="1350192" y="6470389"/>
                </a:lnTo>
                <a:lnTo>
                  <a:pt x="1350192" y="387620"/>
                </a:lnTo>
                <a:cubicBezTo>
                  <a:pt x="1350192" y="173546"/>
                  <a:pt x="1176650" y="4"/>
                  <a:pt x="962576" y="4"/>
                </a:cubicBezTo>
                <a:lnTo>
                  <a:pt x="0" y="4"/>
                </a:lnTo>
                <a:close/>
              </a:path>
            </a:pathLst>
          </a:custGeom>
          <a:solidFill>
            <a:schemeClr val="bg1">
              <a:lumMod val="95000"/>
            </a:schemeClr>
          </a:solidFill>
        </p:spPr>
        <p:txBody>
          <a:bodyPr wrap="square" bIns="576000" anchor="ctr">
            <a:noAutofit/>
          </a:bodyPr>
          <a:lstStyle>
            <a:lvl1pPr marL="0" indent="0" algn="ctr">
              <a:buNone/>
              <a:defRPr sz="1600"/>
            </a:lvl1pPr>
          </a:lstStyle>
          <a:p>
            <a:r>
              <a:rPr lang="en-US"/>
              <a:t>Click icon to add picture</a:t>
            </a:r>
            <a:endParaRPr lang="en-US" dirty="0"/>
          </a:p>
        </p:txBody>
      </p:sp>
      <p:sp>
        <p:nvSpPr>
          <p:cNvPr id="11" name="Freeform: Shape 10">
            <a:extLst>
              <a:ext uri="{FF2B5EF4-FFF2-40B4-BE49-F238E27FC236}">
                <a16:creationId xmlns:a16="http://schemas.microsoft.com/office/drawing/2014/main" id="{B123CEB9-6D4A-4401-AB9E-2EAEB8279756}"/>
              </a:ext>
            </a:extLst>
          </p:cNvPr>
          <p:cNvSpPr/>
          <p:nvPr/>
        </p:nvSpPr>
        <p:spPr>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34C459-D62E-4591-8135-49185C76F267}"/>
              </a:ext>
            </a:extLst>
          </p:cNvPr>
          <p:cNvSpPr>
            <a:spLocks noGrp="1"/>
          </p:cNvSpPr>
          <p:nvPr>
            <p:ph type="title" hasCustomPrompt="1"/>
          </p:nvPr>
        </p:nvSpPr>
        <p:spPr>
          <a:xfrm>
            <a:off x="334964" y="315914"/>
            <a:ext cx="5161838" cy="1029410"/>
          </a:xfrm>
        </p:spPr>
        <p:txBody>
          <a:bodyPr/>
          <a:lstStyle>
            <a:lvl1pPr>
              <a:defRPr sz="3600">
                <a:solidFill>
                  <a:schemeClr val="tx1"/>
                </a:solidFill>
              </a:defRPr>
            </a:lvl1pPr>
          </a:lstStyle>
          <a:p>
            <a:r>
              <a:rPr lang="en-US" dirty="0"/>
              <a:t>Click to edit Master</a:t>
            </a:r>
            <a:br>
              <a:rPr lang="en-US" dirty="0"/>
            </a:br>
            <a:r>
              <a:rPr lang="en-US" dirty="0"/>
              <a:t>title style</a:t>
            </a:r>
          </a:p>
        </p:txBody>
      </p:sp>
      <p:sp>
        <p:nvSpPr>
          <p:cNvPr id="4" name="Date Placeholder 3">
            <a:extLst>
              <a:ext uri="{FF2B5EF4-FFF2-40B4-BE49-F238E27FC236}">
                <a16:creationId xmlns:a16="http://schemas.microsoft.com/office/drawing/2014/main" id="{98490DBB-FCCD-45B3-93EF-7D9F5747134B}"/>
              </a:ext>
            </a:extLst>
          </p:cNvPr>
          <p:cNvSpPr>
            <a:spLocks noGrp="1"/>
          </p:cNvSpPr>
          <p:nvPr>
            <p:ph type="dt" sz="half" idx="10"/>
          </p:nvPr>
        </p:nvSpPr>
        <p:spPr/>
        <p:txBody>
          <a:bodyPr/>
          <a:lstStyle/>
          <a:p>
            <a:fld id="{936D3E37-CA97-40B7-B138-2F51EB7EA01B}" type="datetime4">
              <a:rPr lang="en-US" smtClean="0"/>
              <a:t>October 31, 2023</a:t>
            </a:fld>
            <a:endParaRPr lang="en-US"/>
          </a:p>
        </p:txBody>
      </p:sp>
      <p:sp>
        <p:nvSpPr>
          <p:cNvPr id="6" name="Slide Number Placeholder 5">
            <a:extLst>
              <a:ext uri="{FF2B5EF4-FFF2-40B4-BE49-F238E27FC236}">
                <a16:creationId xmlns:a16="http://schemas.microsoft.com/office/drawing/2014/main" id="{DAE65A0C-92BB-49DC-8BF1-6EB76F783B53}"/>
              </a:ext>
            </a:extLst>
          </p:cNvPr>
          <p:cNvSpPr>
            <a:spLocks noGrp="1"/>
          </p:cNvSpPr>
          <p:nvPr>
            <p:ph type="sldNum" sz="quarter" idx="12"/>
          </p:nvPr>
        </p:nvSpPr>
        <p:spPr/>
        <p:txBody>
          <a:bodyPr/>
          <a:lstStyle/>
          <a:p>
            <a:fld id="{88041132-CD80-4C7D-BB86-1708B1CF1398}" type="slidenum">
              <a:rPr lang="en-US" smtClean="0"/>
              <a:t>‹#›</a:t>
            </a:fld>
            <a:endParaRPr lang="en-US"/>
          </a:p>
        </p:txBody>
      </p:sp>
      <p:sp>
        <p:nvSpPr>
          <p:cNvPr id="33" name="Footer Placeholder 6">
            <a:extLst>
              <a:ext uri="{FF2B5EF4-FFF2-40B4-BE49-F238E27FC236}">
                <a16:creationId xmlns:a16="http://schemas.microsoft.com/office/drawing/2014/main" id="{C310C043-860B-4659-8AEC-E0B032D6B3BD}"/>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Tree>
    <p:extLst>
      <p:ext uri="{BB962C8B-B14F-4D97-AF65-F5344CB8AC3E}">
        <p14:creationId xmlns:p14="http://schemas.microsoft.com/office/powerpoint/2010/main" val="132425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C459-D62E-4591-8135-49185C76F267}"/>
              </a:ext>
            </a:extLst>
          </p:cNvPr>
          <p:cNvSpPr>
            <a:spLocks noGrp="1"/>
          </p:cNvSpPr>
          <p:nvPr>
            <p:ph type="title"/>
          </p:nvPr>
        </p:nvSpPr>
        <p:spPr>
          <a:xfrm>
            <a:off x="334964" y="315914"/>
            <a:ext cx="10745412" cy="464015"/>
          </a:xfrm>
        </p:spPr>
        <p:txBody>
          <a:bodyPr/>
          <a:lstStyle>
            <a:lvl1pPr>
              <a:defRPr sz="3600"/>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98490DBB-FCCD-45B3-93EF-7D9F5747134B}"/>
              </a:ext>
            </a:extLst>
          </p:cNvPr>
          <p:cNvSpPr>
            <a:spLocks noGrp="1"/>
          </p:cNvSpPr>
          <p:nvPr>
            <p:ph type="dt" sz="half" idx="10"/>
          </p:nvPr>
        </p:nvSpPr>
        <p:spPr/>
        <p:txBody>
          <a:bodyPr/>
          <a:lstStyle/>
          <a:p>
            <a:fld id="{36617B45-6661-4196-8E38-3423AFBBABA3}" type="datetime4">
              <a:rPr lang="en-US" smtClean="0"/>
              <a:t>October 31, 2023</a:t>
            </a:fld>
            <a:endParaRPr lang="en-US"/>
          </a:p>
        </p:txBody>
      </p:sp>
      <p:sp>
        <p:nvSpPr>
          <p:cNvPr id="6" name="Slide Number Placeholder 5">
            <a:extLst>
              <a:ext uri="{FF2B5EF4-FFF2-40B4-BE49-F238E27FC236}">
                <a16:creationId xmlns:a16="http://schemas.microsoft.com/office/drawing/2014/main" id="{DAE65A0C-92BB-49DC-8BF1-6EB76F783B53}"/>
              </a:ext>
            </a:extLst>
          </p:cNvPr>
          <p:cNvSpPr>
            <a:spLocks noGrp="1"/>
          </p:cNvSpPr>
          <p:nvPr>
            <p:ph type="sldNum" sz="quarter" idx="12"/>
          </p:nvPr>
        </p:nvSpPr>
        <p:spPr/>
        <p:txBody>
          <a:bodyPr/>
          <a:lstStyle/>
          <a:p>
            <a:fld id="{88041132-CD80-4C7D-BB86-1708B1CF1398}" type="slidenum">
              <a:rPr lang="en-US" smtClean="0"/>
              <a:t>‹#›</a:t>
            </a:fld>
            <a:endParaRPr lang="en-US"/>
          </a:p>
        </p:txBody>
      </p:sp>
      <p:sp>
        <p:nvSpPr>
          <p:cNvPr id="5" name="Text Placeholder 4">
            <a:extLst>
              <a:ext uri="{FF2B5EF4-FFF2-40B4-BE49-F238E27FC236}">
                <a16:creationId xmlns:a16="http://schemas.microsoft.com/office/drawing/2014/main" id="{98664232-4A49-4773-80A4-08867D088158}"/>
              </a:ext>
            </a:extLst>
          </p:cNvPr>
          <p:cNvSpPr>
            <a:spLocks noGrp="1"/>
          </p:cNvSpPr>
          <p:nvPr>
            <p:ph type="body" sz="quarter" idx="13"/>
          </p:nvPr>
        </p:nvSpPr>
        <p:spPr>
          <a:xfrm>
            <a:off x="334965" y="1243012"/>
            <a:ext cx="1910694" cy="2199433"/>
          </a:xfrm>
          <a:prstGeom prst="rect">
            <a:avLst/>
          </a:prstGeom>
          <a:solidFill>
            <a:srgbClr val="D5E4E1"/>
          </a:solidFill>
          <a:ln>
            <a:noFill/>
          </a:ln>
        </p:spPr>
        <p:style>
          <a:lnRef idx="2">
            <a:schemeClr val="dk1"/>
          </a:lnRef>
          <a:fillRef idx="1">
            <a:schemeClr val="lt1"/>
          </a:fillRef>
          <a:effectRef idx="0">
            <a:schemeClr val="dk1"/>
          </a:effectRef>
          <a:fontRef idx="minor">
            <a:schemeClr val="dk1"/>
          </a:fontRef>
        </p:style>
        <p:txBody>
          <a:bodyPr lIns="144000" tIns="0" rIns="144000" bIns="144000" anchor="b"/>
          <a:lstStyle>
            <a:lvl1pPr>
              <a:defRPr sz="1600" b="0">
                <a:solidFill>
                  <a:schemeClr val="accent1"/>
                </a:solidFill>
              </a:defRPr>
            </a:lvl1pPr>
          </a:lstStyle>
          <a:p>
            <a:pPr lvl="0"/>
            <a:r>
              <a:rPr lang="en-US"/>
              <a:t>Click to edit Master text styles</a:t>
            </a:r>
          </a:p>
        </p:txBody>
      </p:sp>
      <p:sp>
        <p:nvSpPr>
          <p:cNvPr id="32" name="Text Placeholder 4">
            <a:extLst>
              <a:ext uri="{FF2B5EF4-FFF2-40B4-BE49-F238E27FC236}">
                <a16:creationId xmlns:a16="http://schemas.microsoft.com/office/drawing/2014/main" id="{7AFAFB8A-CFF4-425C-8569-FC7439314B21}"/>
              </a:ext>
            </a:extLst>
          </p:cNvPr>
          <p:cNvSpPr>
            <a:spLocks noGrp="1"/>
          </p:cNvSpPr>
          <p:nvPr>
            <p:ph type="body" sz="quarter" idx="14"/>
          </p:nvPr>
        </p:nvSpPr>
        <p:spPr>
          <a:xfrm>
            <a:off x="2737809" y="1243012"/>
            <a:ext cx="1910694" cy="2199433"/>
          </a:xfrm>
          <a:prstGeom prst="rect">
            <a:avLst/>
          </a:prstGeom>
          <a:solidFill>
            <a:srgbClr val="D5E4E1"/>
          </a:solidFill>
          <a:ln>
            <a:noFill/>
          </a:ln>
        </p:spPr>
        <p:style>
          <a:lnRef idx="2">
            <a:schemeClr val="dk1"/>
          </a:lnRef>
          <a:fillRef idx="1">
            <a:schemeClr val="lt1"/>
          </a:fillRef>
          <a:effectRef idx="0">
            <a:schemeClr val="dk1"/>
          </a:effectRef>
          <a:fontRef idx="minor">
            <a:schemeClr val="dk1"/>
          </a:fontRef>
        </p:style>
        <p:txBody>
          <a:bodyPr lIns="144000" tIns="0" rIns="144000" bIns="144000" anchor="b"/>
          <a:lstStyle>
            <a:lvl1pPr>
              <a:defRPr sz="1600" b="0">
                <a:solidFill>
                  <a:schemeClr val="accent1"/>
                </a:solidFill>
              </a:defRPr>
            </a:lvl1pPr>
          </a:lstStyle>
          <a:p>
            <a:pPr lvl="0"/>
            <a:r>
              <a:rPr lang="en-US"/>
              <a:t>Click to edit Master text styles</a:t>
            </a:r>
          </a:p>
        </p:txBody>
      </p:sp>
      <p:sp>
        <p:nvSpPr>
          <p:cNvPr id="56" name="Text Placeholder 4">
            <a:extLst>
              <a:ext uri="{FF2B5EF4-FFF2-40B4-BE49-F238E27FC236}">
                <a16:creationId xmlns:a16="http://schemas.microsoft.com/office/drawing/2014/main" id="{8BA5E6A3-4A93-4A99-84DA-8E1D81B33650}"/>
              </a:ext>
            </a:extLst>
          </p:cNvPr>
          <p:cNvSpPr>
            <a:spLocks noGrp="1"/>
          </p:cNvSpPr>
          <p:nvPr>
            <p:ph type="body" sz="quarter" idx="15"/>
          </p:nvPr>
        </p:nvSpPr>
        <p:spPr>
          <a:xfrm>
            <a:off x="5140653" y="1243012"/>
            <a:ext cx="1910694" cy="2199433"/>
          </a:xfrm>
          <a:prstGeom prst="rect">
            <a:avLst/>
          </a:prstGeom>
          <a:solidFill>
            <a:srgbClr val="D5E4E1"/>
          </a:solidFill>
          <a:ln>
            <a:noFill/>
          </a:ln>
        </p:spPr>
        <p:style>
          <a:lnRef idx="2">
            <a:schemeClr val="dk1"/>
          </a:lnRef>
          <a:fillRef idx="1">
            <a:schemeClr val="lt1"/>
          </a:fillRef>
          <a:effectRef idx="0">
            <a:schemeClr val="dk1"/>
          </a:effectRef>
          <a:fontRef idx="minor">
            <a:schemeClr val="dk1"/>
          </a:fontRef>
        </p:style>
        <p:txBody>
          <a:bodyPr lIns="144000" tIns="0" rIns="144000" bIns="144000" anchor="b"/>
          <a:lstStyle>
            <a:lvl1pPr>
              <a:defRPr sz="1600" b="0">
                <a:solidFill>
                  <a:schemeClr val="accent1"/>
                </a:solidFill>
              </a:defRPr>
            </a:lvl1pPr>
          </a:lstStyle>
          <a:p>
            <a:pPr lvl="0"/>
            <a:r>
              <a:rPr lang="en-US"/>
              <a:t>Click to edit Master text styles</a:t>
            </a:r>
          </a:p>
        </p:txBody>
      </p:sp>
      <p:sp>
        <p:nvSpPr>
          <p:cNvPr id="57" name="Text Placeholder 4">
            <a:extLst>
              <a:ext uri="{FF2B5EF4-FFF2-40B4-BE49-F238E27FC236}">
                <a16:creationId xmlns:a16="http://schemas.microsoft.com/office/drawing/2014/main" id="{1E5D2260-C273-4567-A8AF-51B6CF13E5BD}"/>
              </a:ext>
            </a:extLst>
          </p:cNvPr>
          <p:cNvSpPr>
            <a:spLocks noGrp="1"/>
          </p:cNvSpPr>
          <p:nvPr>
            <p:ph type="body" sz="quarter" idx="16"/>
          </p:nvPr>
        </p:nvSpPr>
        <p:spPr>
          <a:xfrm>
            <a:off x="7543497" y="1243012"/>
            <a:ext cx="1910694" cy="2199433"/>
          </a:xfrm>
          <a:prstGeom prst="rect">
            <a:avLst/>
          </a:prstGeom>
          <a:solidFill>
            <a:srgbClr val="D5E4E1"/>
          </a:solidFill>
          <a:ln>
            <a:noFill/>
          </a:ln>
        </p:spPr>
        <p:style>
          <a:lnRef idx="2">
            <a:schemeClr val="dk1"/>
          </a:lnRef>
          <a:fillRef idx="1">
            <a:schemeClr val="lt1"/>
          </a:fillRef>
          <a:effectRef idx="0">
            <a:schemeClr val="dk1"/>
          </a:effectRef>
          <a:fontRef idx="minor">
            <a:schemeClr val="dk1"/>
          </a:fontRef>
        </p:style>
        <p:txBody>
          <a:bodyPr lIns="144000" tIns="0" rIns="144000" bIns="144000" anchor="b"/>
          <a:lstStyle>
            <a:lvl1pPr>
              <a:defRPr sz="1600" b="0">
                <a:solidFill>
                  <a:schemeClr val="accent1"/>
                </a:solidFill>
              </a:defRPr>
            </a:lvl1pPr>
          </a:lstStyle>
          <a:p>
            <a:pPr lvl="0"/>
            <a:r>
              <a:rPr lang="en-US"/>
              <a:t>Click to edit Master text styles</a:t>
            </a:r>
          </a:p>
        </p:txBody>
      </p:sp>
      <p:sp>
        <p:nvSpPr>
          <p:cNvPr id="58" name="Text Placeholder 4">
            <a:extLst>
              <a:ext uri="{FF2B5EF4-FFF2-40B4-BE49-F238E27FC236}">
                <a16:creationId xmlns:a16="http://schemas.microsoft.com/office/drawing/2014/main" id="{724044AF-97AA-4CFB-A7B9-76CDC557CF3B}"/>
              </a:ext>
            </a:extLst>
          </p:cNvPr>
          <p:cNvSpPr>
            <a:spLocks noGrp="1"/>
          </p:cNvSpPr>
          <p:nvPr>
            <p:ph type="body" sz="quarter" idx="17"/>
          </p:nvPr>
        </p:nvSpPr>
        <p:spPr>
          <a:xfrm>
            <a:off x="9946341" y="1243012"/>
            <a:ext cx="1910694" cy="2199433"/>
          </a:xfrm>
          <a:prstGeom prst="rect">
            <a:avLst/>
          </a:prstGeom>
          <a:solidFill>
            <a:srgbClr val="D5E4E1"/>
          </a:solidFill>
          <a:ln>
            <a:noFill/>
          </a:ln>
        </p:spPr>
        <p:style>
          <a:lnRef idx="2">
            <a:schemeClr val="dk1"/>
          </a:lnRef>
          <a:fillRef idx="1">
            <a:schemeClr val="lt1"/>
          </a:fillRef>
          <a:effectRef idx="0">
            <a:schemeClr val="dk1"/>
          </a:effectRef>
          <a:fontRef idx="minor">
            <a:schemeClr val="dk1"/>
          </a:fontRef>
        </p:style>
        <p:txBody>
          <a:bodyPr lIns="144000" tIns="0" rIns="144000" bIns="144000" anchor="b"/>
          <a:lstStyle>
            <a:lvl1pPr>
              <a:defRPr sz="1600" b="0">
                <a:solidFill>
                  <a:schemeClr val="accent1"/>
                </a:solidFill>
              </a:defRPr>
            </a:lvl1pPr>
          </a:lstStyle>
          <a:p>
            <a:pPr lvl="0"/>
            <a:r>
              <a:rPr lang="en-US"/>
              <a:t>Click to edit Master text styles</a:t>
            </a:r>
          </a:p>
        </p:txBody>
      </p:sp>
      <p:sp>
        <p:nvSpPr>
          <p:cNvPr id="59" name="Text Placeholder 4">
            <a:extLst>
              <a:ext uri="{FF2B5EF4-FFF2-40B4-BE49-F238E27FC236}">
                <a16:creationId xmlns:a16="http://schemas.microsoft.com/office/drawing/2014/main" id="{061BBBCB-46C4-4DD1-9D9B-30BACBE6F0F2}"/>
              </a:ext>
            </a:extLst>
          </p:cNvPr>
          <p:cNvSpPr>
            <a:spLocks noGrp="1"/>
          </p:cNvSpPr>
          <p:nvPr>
            <p:ph type="body" sz="quarter" idx="18"/>
          </p:nvPr>
        </p:nvSpPr>
        <p:spPr>
          <a:xfrm>
            <a:off x="334965" y="3785481"/>
            <a:ext cx="1910694" cy="2199433"/>
          </a:xfrm>
          <a:prstGeom prst="rect">
            <a:avLst/>
          </a:prstGeom>
          <a:solidFill>
            <a:srgbClr val="D5E4E1"/>
          </a:solidFill>
          <a:ln>
            <a:noFill/>
          </a:ln>
        </p:spPr>
        <p:style>
          <a:lnRef idx="2">
            <a:schemeClr val="dk1"/>
          </a:lnRef>
          <a:fillRef idx="1">
            <a:schemeClr val="lt1"/>
          </a:fillRef>
          <a:effectRef idx="0">
            <a:schemeClr val="dk1"/>
          </a:effectRef>
          <a:fontRef idx="minor">
            <a:schemeClr val="dk1"/>
          </a:fontRef>
        </p:style>
        <p:txBody>
          <a:bodyPr lIns="144000" tIns="0" rIns="144000" bIns="144000" anchor="b"/>
          <a:lstStyle>
            <a:lvl1pPr>
              <a:defRPr sz="1600" b="0">
                <a:solidFill>
                  <a:schemeClr val="accent1"/>
                </a:solidFill>
              </a:defRPr>
            </a:lvl1pPr>
          </a:lstStyle>
          <a:p>
            <a:pPr lvl="0"/>
            <a:r>
              <a:rPr lang="en-US"/>
              <a:t>Click to edit Master text styles</a:t>
            </a:r>
          </a:p>
        </p:txBody>
      </p:sp>
      <p:sp>
        <p:nvSpPr>
          <p:cNvPr id="60" name="Text Placeholder 4">
            <a:extLst>
              <a:ext uri="{FF2B5EF4-FFF2-40B4-BE49-F238E27FC236}">
                <a16:creationId xmlns:a16="http://schemas.microsoft.com/office/drawing/2014/main" id="{9066A849-AB90-4BC1-BAB1-324486C4F056}"/>
              </a:ext>
            </a:extLst>
          </p:cNvPr>
          <p:cNvSpPr>
            <a:spLocks noGrp="1"/>
          </p:cNvSpPr>
          <p:nvPr>
            <p:ph type="body" sz="quarter" idx="19"/>
          </p:nvPr>
        </p:nvSpPr>
        <p:spPr>
          <a:xfrm>
            <a:off x="2737809" y="3785481"/>
            <a:ext cx="1910694" cy="2199433"/>
          </a:xfrm>
          <a:prstGeom prst="rect">
            <a:avLst/>
          </a:prstGeom>
          <a:solidFill>
            <a:srgbClr val="D5E4E1"/>
          </a:solidFill>
          <a:ln>
            <a:noFill/>
          </a:ln>
        </p:spPr>
        <p:style>
          <a:lnRef idx="2">
            <a:schemeClr val="dk1"/>
          </a:lnRef>
          <a:fillRef idx="1">
            <a:schemeClr val="lt1"/>
          </a:fillRef>
          <a:effectRef idx="0">
            <a:schemeClr val="dk1"/>
          </a:effectRef>
          <a:fontRef idx="minor">
            <a:schemeClr val="dk1"/>
          </a:fontRef>
        </p:style>
        <p:txBody>
          <a:bodyPr lIns="144000" tIns="0" rIns="144000" bIns="144000" anchor="b"/>
          <a:lstStyle>
            <a:lvl1pPr>
              <a:defRPr sz="1600" b="0">
                <a:solidFill>
                  <a:schemeClr val="accent1"/>
                </a:solidFill>
              </a:defRPr>
            </a:lvl1pPr>
          </a:lstStyle>
          <a:p>
            <a:pPr lvl="0"/>
            <a:r>
              <a:rPr lang="en-US"/>
              <a:t>Click to edit Master text styles</a:t>
            </a:r>
          </a:p>
        </p:txBody>
      </p:sp>
      <p:sp>
        <p:nvSpPr>
          <p:cNvPr id="61" name="Text Placeholder 4">
            <a:extLst>
              <a:ext uri="{FF2B5EF4-FFF2-40B4-BE49-F238E27FC236}">
                <a16:creationId xmlns:a16="http://schemas.microsoft.com/office/drawing/2014/main" id="{43285E27-9864-4A26-839B-737A65FE78EB}"/>
              </a:ext>
            </a:extLst>
          </p:cNvPr>
          <p:cNvSpPr>
            <a:spLocks noGrp="1"/>
          </p:cNvSpPr>
          <p:nvPr>
            <p:ph type="body" sz="quarter" idx="20"/>
          </p:nvPr>
        </p:nvSpPr>
        <p:spPr>
          <a:xfrm>
            <a:off x="5140653" y="3785481"/>
            <a:ext cx="1910694" cy="2199433"/>
          </a:xfrm>
          <a:prstGeom prst="rect">
            <a:avLst/>
          </a:prstGeom>
          <a:solidFill>
            <a:srgbClr val="D5E4E1"/>
          </a:solidFill>
          <a:ln>
            <a:noFill/>
          </a:ln>
        </p:spPr>
        <p:style>
          <a:lnRef idx="2">
            <a:schemeClr val="dk1"/>
          </a:lnRef>
          <a:fillRef idx="1">
            <a:schemeClr val="lt1"/>
          </a:fillRef>
          <a:effectRef idx="0">
            <a:schemeClr val="dk1"/>
          </a:effectRef>
          <a:fontRef idx="minor">
            <a:schemeClr val="dk1"/>
          </a:fontRef>
        </p:style>
        <p:txBody>
          <a:bodyPr lIns="144000" tIns="0" rIns="144000" bIns="144000" anchor="b"/>
          <a:lstStyle>
            <a:lvl1pPr>
              <a:defRPr sz="1600" b="0">
                <a:solidFill>
                  <a:schemeClr val="accent1"/>
                </a:solidFill>
              </a:defRPr>
            </a:lvl1pPr>
          </a:lstStyle>
          <a:p>
            <a:pPr lvl="0"/>
            <a:r>
              <a:rPr lang="en-US"/>
              <a:t>Click to edit Master text styles</a:t>
            </a:r>
          </a:p>
        </p:txBody>
      </p:sp>
      <p:sp>
        <p:nvSpPr>
          <p:cNvPr id="62" name="Text Placeholder 4">
            <a:extLst>
              <a:ext uri="{FF2B5EF4-FFF2-40B4-BE49-F238E27FC236}">
                <a16:creationId xmlns:a16="http://schemas.microsoft.com/office/drawing/2014/main" id="{FD5CD1AF-13DE-43C7-BFC4-E731D1498B28}"/>
              </a:ext>
            </a:extLst>
          </p:cNvPr>
          <p:cNvSpPr>
            <a:spLocks noGrp="1"/>
          </p:cNvSpPr>
          <p:nvPr>
            <p:ph type="body" sz="quarter" idx="21"/>
          </p:nvPr>
        </p:nvSpPr>
        <p:spPr>
          <a:xfrm>
            <a:off x="7543497" y="3785481"/>
            <a:ext cx="1910694" cy="2199433"/>
          </a:xfrm>
          <a:prstGeom prst="rect">
            <a:avLst/>
          </a:prstGeom>
          <a:solidFill>
            <a:srgbClr val="D5E4E1"/>
          </a:solidFill>
          <a:ln>
            <a:noFill/>
          </a:ln>
        </p:spPr>
        <p:style>
          <a:lnRef idx="2">
            <a:schemeClr val="dk1"/>
          </a:lnRef>
          <a:fillRef idx="1">
            <a:schemeClr val="lt1"/>
          </a:fillRef>
          <a:effectRef idx="0">
            <a:schemeClr val="dk1"/>
          </a:effectRef>
          <a:fontRef idx="minor">
            <a:schemeClr val="dk1"/>
          </a:fontRef>
        </p:style>
        <p:txBody>
          <a:bodyPr lIns="144000" tIns="0" rIns="144000" bIns="144000" anchor="b"/>
          <a:lstStyle>
            <a:lvl1pPr>
              <a:defRPr sz="1600" b="0">
                <a:solidFill>
                  <a:schemeClr val="accent1"/>
                </a:solidFill>
              </a:defRPr>
            </a:lvl1pPr>
          </a:lstStyle>
          <a:p>
            <a:pPr lvl="0"/>
            <a:r>
              <a:rPr lang="en-US"/>
              <a:t>Click to edit Master text styles</a:t>
            </a:r>
          </a:p>
        </p:txBody>
      </p:sp>
      <p:sp>
        <p:nvSpPr>
          <p:cNvPr id="63" name="Text Placeholder 4">
            <a:extLst>
              <a:ext uri="{FF2B5EF4-FFF2-40B4-BE49-F238E27FC236}">
                <a16:creationId xmlns:a16="http://schemas.microsoft.com/office/drawing/2014/main" id="{CFF45A8F-ACE8-41EC-89BC-FDA0A97648FD}"/>
              </a:ext>
            </a:extLst>
          </p:cNvPr>
          <p:cNvSpPr>
            <a:spLocks noGrp="1"/>
          </p:cNvSpPr>
          <p:nvPr>
            <p:ph type="body" sz="quarter" idx="22"/>
          </p:nvPr>
        </p:nvSpPr>
        <p:spPr>
          <a:xfrm>
            <a:off x="9946341" y="3785481"/>
            <a:ext cx="1910694" cy="2199433"/>
          </a:xfrm>
          <a:prstGeom prst="rect">
            <a:avLst/>
          </a:prstGeom>
          <a:solidFill>
            <a:srgbClr val="D5E4E1"/>
          </a:solidFill>
          <a:ln>
            <a:noFill/>
          </a:ln>
        </p:spPr>
        <p:style>
          <a:lnRef idx="2">
            <a:schemeClr val="dk1"/>
          </a:lnRef>
          <a:fillRef idx="1">
            <a:schemeClr val="lt1"/>
          </a:fillRef>
          <a:effectRef idx="0">
            <a:schemeClr val="dk1"/>
          </a:effectRef>
          <a:fontRef idx="minor">
            <a:schemeClr val="dk1"/>
          </a:fontRef>
        </p:style>
        <p:txBody>
          <a:bodyPr lIns="144000" tIns="0" rIns="144000" bIns="144000" anchor="b"/>
          <a:lstStyle>
            <a:lvl1pPr>
              <a:defRPr sz="1600" b="0">
                <a:solidFill>
                  <a:schemeClr val="accent1"/>
                </a:solid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8348A8E7-A74D-4092-A46A-B83010413C67}"/>
              </a:ext>
            </a:extLst>
          </p:cNvPr>
          <p:cNvSpPr>
            <a:spLocks noGrp="1"/>
          </p:cNvSpPr>
          <p:nvPr>
            <p:ph type="body" sz="quarter" idx="23" hasCustomPrompt="1"/>
          </p:nvPr>
        </p:nvSpPr>
        <p:spPr bwMode="gray">
          <a:xfrm>
            <a:off x="780116" y="1373657"/>
            <a:ext cx="1357313" cy="697191"/>
          </a:xfrm>
        </p:spPr>
        <p:txBody>
          <a:bodyPr anchor="t"/>
          <a:lstStyle>
            <a:lvl1pPr algn="r">
              <a:defRPr sz="5400">
                <a:solidFill>
                  <a:schemeClr val="bg1"/>
                </a:solidFill>
              </a:defRPr>
            </a:lvl1pPr>
          </a:lstStyle>
          <a:p>
            <a:pPr lvl="0"/>
            <a:r>
              <a:rPr lang="en-US" dirty="0"/>
              <a:t>XX</a:t>
            </a:r>
          </a:p>
        </p:txBody>
      </p:sp>
      <p:sp>
        <p:nvSpPr>
          <p:cNvPr id="64" name="Text Placeholder 7">
            <a:extLst>
              <a:ext uri="{FF2B5EF4-FFF2-40B4-BE49-F238E27FC236}">
                <a16:creationId xmlns:a16="http://schemas.microsoft.com/office/drawing/2014/main" id="{63D88FDA-5909-4F5E-BB0B-68659A69B50A}"/>
              </a:ext>
            </a:extLst>
          </p:cNvPr>
          <p:cNvSpPr>
            <a:spLocks noGrp="1"/>
          </p:cNvSpPr>
          <p:nvPr>
            <p:ph type="body" sz="quarter" idx="24" hasCustomPrompt="1"/>
          </p:nvPr>
        </p:nvSpPr>
        <p:spPr bwMode="gray">
          <a:xfrm>
            <a:off x="3133351" y="1373657"/>
            <a:ext cx="1357313" cy="697191"/>
          </a:xfrm>
        </p:spPr>
        <p:txBody>
          <a:bodyPr anchor="t"/>
          <a:lstStyle>
            <a:lvl1pPr algn="r">
              <a:defRPr sz="5400">
                <a:solidFill>
                  <a:schemeClr val="bg1"/>
                </a:solidFill>
              </a:defRPr>
            </a:lvl1pPr>
          </a:lstStyle>
          <a:p>
            <a:pPr lvl="0"/>
            <a:r>
              <a:rPr lang="en-US" dirty="0"/>
              <a:t>XX</a:t>
            </a:r>
          </a:p>
        </p:txBody>
      </p:sp>
      <p:sp>
        <p:nvSpPr>
          <p:cNvPr id="65" name="Text Placeholder 7">
            <a:extLst>
              <a:ext uri="{FF2B5EF4-FFF2-40B4-BE49-F238E27FC236}">
                <a16:creationId xmlns:a16="http://schemas.microsoft.com/office/drawing/2014/main" id="{9C98E410-7CEB-4A68-83F3-48C91890196F}"/>
              </a:ext>
            </a:extLst>
          </p:cNvPr>
          <p:cNvSpPr>
            <a:spLocks noGrp="1"/>
          </p:cNvSpPr>
          <p:nvPr>
            <p:ph type="body" sz="quarter" idx="25" hasCustomPrompt="1"/>
          </p:nvPr>
        </p:nvSpPr>
        <p:spPr bwMode="gray">
          <a:xfrm>
            <a:off x="5553822" y="1373657"/>
            <a:ext cx="1357313" cy="697191"/>
          </a:xfrm>
        </p:spPr>
        <p:txBody>
          <a:bodyPr anchor="t"/>
          <a:lstStyle>
            <a:lvl1pPr algn="r">
              <a:defRPr sz="5400">
                <a:solidFill>
                  <a:schemeClr val="bg1"/>
                </a:solidFill>
              </a:defRPr>
            </a:lvl1pPr>
          </a:lstStyle>
          <a:p>
            <a:pPr lvl="0"/>
            <a:r>
              <a:rPr lang="en-US" dirty="0"/>
              <a:t>XX</a:t>
            </a:r>
          </a:p>
        </p:txBody>
      </p:sp>
      <p:sp>
        <p:nvSpPr>
          <p:cNvPr id="66" name="Text Placeholder 7">
            <a:extLst>
              <a:ext uri="{FF2B5EF4-FFF2-40B4-BE49-F238E27FC236}">
                <a16:creationId xmlns:a16="http://schemas.microsoft.com/office/drawing/2014/main" id="{E6664C27-134F-450C-BFF1-1B07C05CF996}"/>
              </a:ext>
            </a:extLst>
          </p:cNvPr>
          <p:cNvSpPr>
            <a:spLocks noGrp="1"/>
          </p:cNvSpPr>
          <p:nvPr>
            <p:ph type="body" sz="quarter" idx="26" hasCustomPrompt="1"/>
          </p:nvPr>
        </p:nvSpPr>
        <p:spPr bwMode="gray">
          <a:xfrm>
            <a:off x="7907057" y="1373657"/>
            <a:ext cx="1357313" cy="697191"/>
          </a:xfrm>
        </p:spPr>
        <p:txBody>
          <a:bodyPr anchor="t"/>
          <a:lstStyle>
            <a:lvl1pPr algn="r">
              <a:defRPr sz="5400">
                <a:solidFill>
                  <a:schemeClr val="bg1"/>
                </a:solidFill>
              </a:defRPr>
            </a:lvl1pPr>
          </a:lstStyle>
          <a:p>
            <a:pPr lvl="0"/>
            <a:r>
              <a:rPr lang="en-US" dirty="0"/>
              <a:t>XX</a:t>
            </a:r>
          </a:p>
        </p:txBody>
      </p:sp>
      <p:sp>
        <p:nvSpPr>
          <p:cNvPr id="67" name="Text Placeholder 7">
            <a:extLst>
              <a:ext uri="{FF2B5EF4-FFF2-40B4-BE49-F238E27FC236}">
                <a16:creationId xmlns:a16="http://schemas.microsoft.com/office/drawing/2014/main" id="{274C261F-AE09-45FC-A882-9A95D7070F2F}"/>
              </a:ext>
            </a:extLst>
          </p:cNvPr>
          <p:cNvSpPr>
            <a:spLocks noGrp="1"/>
          </p:cNvSpPr>
          <p:nvPr>
            <p:ph type="body" sz="quarter" idx="27" hasCustomPrompt="1"/>
          </p:nvPr>
        </p:nvSpPr>
        <p:spPr bwMode="gray">
          <a:xfrm>
            <a:off x="10367869" y="1373657"/>
            <a:ext cx="1357313" cy="697191"/>
          </a:xfrm>
        </p:spPr>
        <p:txBody>
          <a:bodyPr anchor="t"/>
          <a:lstStyle>
            <a:lvl1pPr algn="r">
              <a:defRPr sz="5400">
                <a:solidFill>
                  <a:schemeClr val="bg1"/>
                </a:solidFill>
              </a:defRPr>
            </a:lvl1pPr>
          </a:lstStyle>
          <a:p>
            <a:pPr lvl="0"/>
            <a:r>
              <a:rPr lang="en-US" dirty="0"/>
              <a:t>XX</a:t>
            </a:r>
          </a:p>
        </p:txBody>
      </p:sp>
      <p:sp>
        <p:nvSpPr>
          <p:cNvPr id="68" name="Text Placeholder 7">
            <a:extLst>
              <a:ext uri="{FF2B5EF4-FFF2-40B4-BE49-F238E27FC236}">
                <a16:creationId xmlns:a16="http://schemas.microsoft.com/office/drawing/2014/main" id="{25E1B4D0-E89E-429D-B693-CD4397DFA034}"/>
              </a:ext>
            </a:extLst>
          </p:cNvPr>
          <p:cNvSpPr>
            <a:spLocks noGrp="1"/>
          </p:cNvSpPr>
          <p:nvPr>
            <p:ph type="body" sz="quarter" idx="28" hasCustomPrompt="1"/>
          </p:nvPr>
        </p:nvSpPr>
        <p:spPr bwMode="gray">
          <a:xfrm>
            <a:off x="780116" y="3888257"/>
            <a:ext cx="1357313" cy="697191"/>
          </a:xfrm>
        </p:spPr>
        <p:txBody>
          <a:bodyPr anchor="t"/>
          <a:lstStyle>
            <a:lvl1pPr algn="r">
              <a:defRPr sz="5400">
                <a:solidFill>
                  <a:schemeClr val="bg1"/>
                </a:solidFill>
              </a:defRPr>
            </a:lvl1pPr>
          </a:lstStyle>
          <a:p>
            <a:pPr lvl="0"/>
            <a:r>
              <a:rPr lang="en-US" dirty="0"/>
              <a:t>XX</a:t>
            </a:r>
          </a:p>
        </p:txBody>
      </p:sp>
      <p:sp>
        <p:nvSpPr>
          <p:cNvPr id="69" name="Text Placeholder 7">
            <a:extLst>
              <a:ext uri="{FF2B5EF4-FFF2-40B4-BE49-F238E27FC236}">
                <a16:creationId xmlns:a16="http://schemas.microsoft.com/office/drawing/2014/main" id="{8B0D87B1-6855-4D64-ABA6-8FB996B064B8}"/>
              </a:ext>
            </a:extLst>
          </p:cNvPr>
          <p:cNvSpPr>
            <a:spLocks noGrp="1"/>
          </p:cNvSpPr>
          <p:nvPr>
            <p:ph type="body" sz="quarter" idx="29" hasCustomPrompt="1"/>
          </p:nvPr>
        </p:nvSpPr>
        <p:spPr bwMode="gray">
          <a:xfrm>
            <a:off x="3133351" y="3888257"/>
            <a:ext cx="1357313" cy="697191"/>
          </a:xfrm>
        </p:spPr>
        <p:txBody>
          <a:bodyPr anchor="t"/>
          <a:lstStyle>
            <a:lvl1pPr algn="r">
              <a:defRPr sz="5400">
                <a:solidFill>
                  <a:schemeClr val="bg1"/>
                </a:solidFill>
              </a:defRPr>
            </a:lvl1pPr>
          </a:lstStyle>
          <a:p>
            <a:pPr lvl="0"/>
            <a:r>
              <a:rPr lang="en-US" dirty="0"/>
              <a:t>XX</a:t>
            </a:r>
          </a:p>
        </p:txBody>
      </p:sp>
      <p:sp>
        <p:nvSpPr>
          <p:cNvPr id="70" name="Text Placeholder 7">
            <a:extLst>
              <a:ext uri="{FF2B5EF4-FFF2-40B4-BE49-F238E27FC236}">
                <a16:creationId xmlns:a16="http://schemas.microsoft.com/office/drawing/2014/main" id="{F6A67F73-0D05-4CC8-986A-4B036BB9D7E7}"/>
              </a:ext>
            </a:extLst>
          </p:cNvPr>
          <p:cNvSpPr>
            <a:spLocks noGrp="1"/>
          </p:cNvSpPr>
          <p:nvPr>
            <p:ph type="body" sz="quarter" idx="30" hasCustomPrompt="1"/>
          </p:nvPr>
        </p:nvSpPr>
        <p:spPr bwMode="gray">
          <a:xfrm>
            <a:off x="5553822" y="3888257"/>
            <a:ext cx="1357313" cy="697191"/>
          </a:xfrm>
        </p:spPr>
        <p:txBody>
          <a:bodyPr anchor="t"/>
          <a:lstStyle>
            <a:lvl1pPr algn="r">
              <a:defRPr sz="5400">
                <a:solidFill>
                  <a:schemeClr val="bg1"/>
                </a:solidFill>
              </a:defRPr>
            </a:lvl1pPr>
          </a:lstStyle>
          <a:p>
            <a:pPr lvl="0"/>
            <a:r>
              <a:rPr lang="en-US" dirty="0"/>
              <a:t>XX</a:t>
            </a:r>
          </a:p>
        </p:txBody>
      </p:sp>
      <p:sp>
        <p:nvSpPr>
          <p:cNvPr id="71" name="Text Placeholder 7">
            <a:extLst>
              <a:ext uri="{FF2B5EF4-FFF2-40B4-BE49-F238E27FC236}">
                <a16:creationId xmlns:a16="http://schemas.microsoft.com/office/drawing/2014/main" id="{0B8274F0-0050-43FD-AD11-7EEE7B537C36}"/>
              </a:ext>
            </a:extLst>
          </p:cNvPr>
          <p:cNvSpPr>
            <a:spLocks noGrp="1"/>
          </p:cNvSpPr>
          <p:nvPr>
            <p:ph type="body" sz="quarter" idx="31" hasCustomPrompt="1"/>
          </p:nvPr>
        </p:nvSpPr>
        <p:spPr bwMode="gray">
          <a:xfrm>
            <a:off x="7907057" y="3888257"/>
            <a:ext cx="1357313" cy="697191"/>
          </a:xfrm>
        </p:spPr>
        <p:txBody>
          <a:bodyPr anchor="t"/>
          <a:lstStyle>
            <a:lvl1pPr algn="r">
              <a:defRPr sz="5400">
                <a:solidFill>
                  <a:schemeClr val="bg1"/>
                </a:solidFill>
              </a:defRPr>
            </a:lvl1pPr>
          </a:lstStyle>
          <a:p>
            <a:pPr lvl="0"/>
            <a:r>
              <a:rPr lang="en-US" dirty="0"/>
              <a:t>XX</a:t>
            </a:r>
          </a:p>
        </p:txBody>
      </p:sp>
      <p:sp>
        <p:nvSpPr>
          <p:cNvPr id="72" name="Text Placeholder 7">
            <a:extLst>
              <a:ext uri="{FF2B5EF4-FFF2-40B4-BE49-F238E27FC236}">
                <a16:creationId xmlns:a16="http://schemas.microsoft.com/office/drawing/2014/main" id="{60EE060F-09A7-4208-B432-CFA163977B08}"/>
              </a:ext>
            </a:extLst>
          </p:cNvPr>
          <p:cNvSpPr>
            <a:spLocks noGrp="1"/>
          </p:cNvSpPr>
          <p:nvPr>
            <p:ph type="body" sz="quarter" idx="32" hasCustomPrompt="1"/>
          </p:nvPr>
        </p:nvSpPr>
        <p:spPr bwMode="gray">
          <a:xfrm>
            <a:off x="10367869" y="3888257"/>
            <a:ext cx="1357313" cy="697191"/>
          </a:xfrm>
        </p:spPr>
        <p:txBody>
          <a:bodyPr anchor="t"/>
          <a:lstStyle>
            <a:lvl1pPr algn="r">
              <a:defRPr sz="5400">
                <a:solidFill>
                  <a:schemeClr val="bg1"/>
                </a:solidFill>
              </a:defRPr>
            </a:lvl1pPr>
          </a:lstStyle>
          <a:p>
            <a:pPr lvl="0"/>
            <a:r>
              <a:rPr lang="en-US" dirty="0"/>
              <a:t>XX</a:t>
            </a:r>
          </a:p>
        </p:txBody>
      </p:sp>
      <p:grpSp>
        <p:nvGrpSpPr>
          <p:cNvPr id="26" name="Group 25">
            <a:extLst>
              <a:ext uri="{FF2B5EF4-FFF2-40B4-BE49-F238E27FC236}">
                <a16:creationId xmlns:a16="http://schemas.microsoft.com/office/drawing/2014/main" id="{E4A2BF2F-0CC0-4DA1-A284-4FC842C265BD}"/>
              </a:ext>
            </a:extLst>
          </p:cNvPr>
          <p:cNvGrpSpPr/>
          <p:nvPr/>
        </p:nvGrpSpPr>
        <p:grpSpPr>
          <a:xfrm>
            <a:off x="11363645" y="315913"/>
            <a:ext cx="496513" cy="417896"/>
            <a:chOff x="4539344" y="2118650"/>
            <a:chExt cx="3118634" cy="2624836"/>
          </a:xfrm>
        </p:grpSpPr>
        <p:sp>
          <p:nvSpPr>
            <p:cNvPr id="27" name="Freeform: Shape 26">
              <a:extLst>
                <a:ext uri="{FF2B5EF4-FFF2-40B4-BE49-F238E27FC236}">
                  <a16:creationId xmlns:a16="http://schemas.microsoft.com/office/drawing/2014/main" id="{F4C47C90-0776-407C-BEA9-86A988DDAE22}"/>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87CFE72-BA4B-4A69-865C-1AE4B8B41B75}"/>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139733C-CD10-46AE-B59F-B40E85AE20DE}"/>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EBAA595-48CE-433A-B8BC-5B719D6EEA2D}"/>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10BAB-1F9E-4659-8CDE-11C883B542A7}"/>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A5E67F4-EFB0-4119-A8F0-91E453BFC2A1}"/>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CA8B293-37E3-4E5D-9E49-378001553F47}"/>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919D52D-825A-49E0-94FE-77459AA7E372}"/>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AE98C89-BC33-48D0-BFCE-1E3B23E92D95}"/>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C106C6B-110F-4FED-A60E-079782CBE554}"/>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186A3BD-DC30-480A-BB26-9A8CB70F3116}"/>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FC094E2-B5EE-499B-93C8-6055389E2612}"/>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F1705FC-DF01-4E6A-9F39-849A4A3A7623}"/>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6C44D04-6C9D-4037-860E-2588F6E9BCD6}"/>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7E981A2-D7C1-4A55-8D5C-E4F3C784217F}"/>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2284B09-C0C9-4AAA-A381-2C08B28FBD45}"/>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DD18EF4-3A5F-4ED2-98C7-DD825401FBF4}"/>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6ACB0EF-A159-4546-BAD1-B0DC18643FAF}"/>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32F3307-1379-48EB-B402-0BF5D3CD9183}"/>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D403FD5-57C6-4303-BC67-76CB5887EF52}"/>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62BE736-3BD5-4699-BCBC-8DE11BEC4CAF}"/>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50" name="Footer Placeholder 6">
            <a:extLst>
              <a:ext uri="{FF2B5EF4-FFF2-40B4-BE49-F238E27FC236}">
                <a16:creationId xmlns:a16="http://schemas.microsoft.com/office/drawing/2014/main" id="{ED1F372F-2160-496A-83E1-CF02A05986B6}"/>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Tree>
    <p:extLst>
      <p:ext uri="{BB962C8B-B14F-4D97-AF65-F5344CB8AC3E}">
        <p14:creationId xmlns:p14="http://schemas.microsoft.com/office/powerpoint/2010/main" val="183832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C459-D62E-4591-8135-49185C76F26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FEC6A6-85D7-443E-BCC9-B1B32D6EA5BB}"/>
              </a:ext>
            </a:extLst>
          </p:cNvPr>
          <p:cNvSpPr>
            <a:spLocks noGrp="1"/>
          </p:cNvSpPr>
          <p:nvPr>
            <p:ph idx="1"/>
          </p:nvPr>
        </p:nvSpPr>
        <p:spPr/>
        <p:txBody>
          <a:bodyPr/>
          <a:lstStyle>
            <a:lvl1pPr>
              <a:spcAft>
                <a:spcPts val="1200"/>
              </a:spcAft>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490DBB-FCCD-45B3-93EF-7D9F5747134B}"/>
              </a:ext>
            </a:extLst>
          </p:cNvPr>
          <p:cNvSpPr>
            <a:spLocks noGrp="1"/>
          </p:cNvSpPr>
          <p:nvPr>
            <p:ph type="dt" sz="half" idx="10"/>
          </p:nvPr>
        </p:nvSpPr>
        <p:spPr/>
        <p:txBody>
          <a:bodyPr/>
          <a:lstStyle/>
          <a:p>
            <a:fld id="{D3B0EDAE-1E86-4A29-B085-CFC2353C3BF9}" type="datetime4">
              <a:rPr lang="en-US" smtClean="0"/>
              <a:t>October 31, 2023</a:t>
            </a:fld>
            <a:endParaRPr lang="en-US"/>
          </a:p>
        </p:txBody>
      </p:sp>
      <p:sp>
        <p:nvSpPr>
          <p:cNvPr id="6" name="Slide Number Placeholder 5">
            <a:extLst>
              <a:ext uri="{FF2B5EF4-FFF2-40B4-BE49-F238E27FC236}">
                <a16:creationId xmlns:a16="http://schemas.microsoft.com/office/drawing/2014/main" id="{DAE65A0C-92BB-49DC-8BF1-6EB76F783B53}"/>
              </a:ext>
            </a:extLst>
          </p:cNvPr>
          <p:cNvSpPr>
            <a:spLocks noGrp="1"/>
          </p:cNvSpPr>
          <p:nvPr>
            <p:ph type="sldNum" sz="quarter" idx="12"/>
          </p:nvPr>
        </p:nvSpPr>
        <p:spPr/>
        <p:txBody>
          <a:bodyPr/>
          <a:lstStyle/>
          <a:p>
            <a:fld id="{88041132-CD80-4C7D-BB86-1708B1CF1398}" type="slidenum">
              <a:rPr lang="en-US" smtClean="0"/>
              <a:t>‹#›</a:t>
            </a:fld>
            <a:endParaRPr lang="en-US"/>
          </a:p>
        </p:txBody>
      </p:sp>
      <p:grpSp>
        <p:nvGrpSpPr>
          <p:cNvPr id="10" name="Group 9">
            <a:extLst>
              <a:ext uri="{FF2B5EF4-FFF2-40B4-BE49-F238E27FC236}">
                <a16:creationId xmlns:a16="http://schemas.microsoft.com/office/drawing/2014/main" id="{79005DB1-AE36-4B1D-8BA0-591B50809DBA}"/>
              </a:ext>
            </a:extLst>
          </p:cNvPr>
          <p:cNvGrpSpPr/>
          <p:nvPr/>
        </p:nvGrpSpPr>
        <p:grpSpPr>
          <a:xfrm>
            <a:off x="11363645" y="315913"/>
            <a:ext cx="496513" cy="417896"/>
            <a:chOff x="4539344" y="2118650"/>
            <a:chExt cx="3118634" cy="2624836"/>
          </a:xfrm>
        </p:grpSpPr>
        <p:sp>
          <p:nvSpPr>
            <p:cNvPr id="11" name="Freeform: Shape 10">
              <a:extLst>
                <a:ext uri="{FF2B5EF4-FFF2-40B4-BE49-F238E27FC236}">
                  <a16:creationId xmlns:a16="http://schemas.microsoft.com/office/drawing/2014/main" id="{802FA04D-B031-4373-80D6-48150AD72CF6}"/>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9E02791-B770-46C8-8B1E-99F75B35D6DD}"/>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3DFCFCC-D1AC-4502-A1C8-43947651D3E1}"/>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0692320-BA75-47C1-A773-93F8B34293CA}"/>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513CE36-883A-44AF-A45B-CFB6AA05C91E}"/>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B2B16C7-CB93-49E0-8FB5-948FE65AF8E6}"/>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4F83485-CD95-4824-A759-AF582B502DFC}"/>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F9AB0DA-8EDC-4FD3-B59C-E2B95B6879BC}"/>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9CF7033-2E81-4C44-A200-A431EEE8E47F}"/>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C7D825B-9A86-47E9-85E2-53C8948A0B02}"/>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BB7FF82-6E3F-44FD-A102-3128F9028033}"/>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8CAD6BD-31E3-4FB3-AE87-F5E18297A433}"/>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F576CBE-00CA-4E38-B1AB-AB17596113FE}"/>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B0D9D2A-7E3D-425E-A47F-852014FE8584}"/>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B005CB0-405B-4F8A-BF7A-29045FEF5456}"/>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9FABA7-F786-48F6-AA75-76F4271DF3D1}"/>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06BB627-D8D9-466D-B169-DA0CC9FD1DEE}"/>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DF5F31D-4913-45F1-B75B-6D72C4B8F9C9}"/>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3921E1D-E048-4E80-93BF-EF2BCFEB7F84}"/>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2014102-35EC-438A-871C-D2744F543391}"/>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686AC02-9127-45CE-9268-38143AEFEA00}"/>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2" name="Footer Placeholder 6">
            <a:extLst>
              <a:ext uri="{FF2B5EF4-FFF2-40B4-BE49-F238E27FC236}">
                <a16:creationId xmlns:a16="http://schemas.microsoft.com/office/drawing/2014/main" id="{F7996CDE-3133-4D0E-AD00-0E71C1AAF2CE}"/>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
        <p:nvSpPr>
          <p:cNvPr id="33" name="Text Placeholder 7">
            <a:extLst>
              <a:ext uri="{FF2B5EF4-FFF2-40B4-BE49-F238E27FC236}">
                <a16:creationId xmlns:a16="http://schemas.microsoft.com/office/drawing/2014/main" id="{B3D1147F-9FAD-4E37-B3AC-599D31C11A35}"/>
              </a:ext>
            </a:extLst>
          </p:cNvPr>
          <p:cNvSpPr>
            <a:spLocks noGrp="1"/>
          </p:cNvSpPr>
          <p:nvPr>
            <p:ph type="body" sz="quarter" idx="13" hasCustomPrompt="1"/>
          </p:nvPr>
        </p:nvSpPr>
        <p:spPr>
          <a:xfrm>
            <a:off x="334963" y="6237287"/>
            <a:ext cx="11522075" cy="258763"/>
          </a:xfrm>
        </p:spPr>
        <p:txBody>
          <a:bodyPr anchor="b"/>
          <a:lstStyle>
            <a:lvl1pPr>
              <a:defRPr sz="900"/>
            </a:lvl1pPr>
            <a:lvl2pPr>
              <a:defRPr sz="700"/>
            </a:lvl2pPr>
            <a:lvl3pPr>
              <a:defRPr sz="700"/>
            </a:lvl3pPr>
            <a:lvl4pPr>
              <a:defRPr sz="700"/>
            </a:lvl4pPr>
            <a:lvl5pPr>
              <a:defRPr sz="700"/>
            </a:lvl5pPr>
          </a:lstStyle>
          <a:p>
            <a:pPr lvl="0"/>
            <a:r>
              <a:rPr lang="en-US" dirty="0"/>
              <a:t>Footer</a:t>
            </a:r>
          </a:p>
        </p:txBody>
      </p:sp>
    </p:spTree>
    <p:extLst>
      <p:ext uri="{BB962C8B-B14F-4D97-AF65-F5344CB8AC3E}">
        <p14:creationId xmlns:p14="http://schemas.microsoft.com/office/powerpoint/2010/main" val="42496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 pictures layout">
    <p:spTree>
      <p:nvGrpSpPr>
        <p:cNvPr id="1" name=""/>
        <p:cNvGrpSpPr/>
        <p:nvPr/>
      </p:nvGrpSpPr>
      <p:grpSpPr>
        <a:xfrm>
          <a:off x="0" y="0"/>
          <a:ext cx="0" cy="0"/>
          <a:chOff x="0" y="0"/>
          <a:chExt cx="0" cy="0"/>
        </a:xfrm>
      </p:grpSpPr>
      <p:sp>
        <p:nvSpPr>
          <p:cNvPr id="67" name="Picture Placeholder 63">
            <a:extLst>
              <a:ext uri="{FF2B5EF4-FFF2-40B4-BE49-F238E27FC236}">
                <a16:creationId xmlns:a16="http://schemas.microsoft.com/office/drawing/2014/main" id="{A559D518-D644-4F03-B7D1-94CA0BD50982}"/>
              </a:ext>
            </a:extLst>
          </p:cNvPr>
          <p:cNvSpPr>
            <a:spLocks noGrp="1"/>
          </p:cNvSpPr>
          <p:nvPr>
            <p:ph type="pic" sz="quarter" idx="16"/>
          </p:nvPr>
        </p:nvSpPr>
        <p:spPr bwMode="gray">
          <a:xfrm>
            <a:off x="9144000" y="0"/>
            <a:ext cx="3048000" cy="6858000"/>
          </a:xfrm>
        </p:spPr>
        <p:txBody>
          <a:bodyPr bIns="576000" anchor="ctr"/>
          <a:lstStyle>
            <a:lvl1pPr algn="ctr">
              <a:defRPr/>
            </a:lvl1pPr>
          </a:lstStyle>
          <a:p>
            <a:r>
              <a:rPr lang="en-US"/>
              <a:t>Click icon to add picture</a:t>
            </a:r>
          </a:p>
        </p:txBody>
      </p:sp>
      <p:sp>
        <p:nvSpPr>
          <p:cNvPr id="64" name="Picture Placeholder 63">
            <a:extLst>
              <a:ext uri="{FF2B5EF4-FFF2-40B4-BE49-F238E27FC236}">
                <a16:creationId xmlns:a16="http://schemas.microsoft.com/office/drawing/2014/main" id="{DF07DF1F-C92C-4489-AFCB-A2C3A20E177B}"/>
              </a:ext>
            </a:extLst>
          </p:cNvPr>
          <p:cNvSpPr>
            <a:spLocks noGrp="1"/>
          </p:cNvSpPr>
          <p:nvPr>
            <p:ph type="pic" sz="quarter" idx="13"/>
          </p:nvPr>
        </p:nvSpPr>
        <p:spPr bwMode="gray">
          <a:xfrm>
            <a:off x="0" y="0"/>
            <a:ext cx="3048000" cy="6858000"/>
          </a:xfrm>
        </p:spPr>
        <p:txBody>
          <a:bodyPr bIns="576000" anchor="ctr"/>
          <a:lstStyle>
            <a:lvl1pPr algn="ctr">
              <a:defRPr/>
            </a:lvl1pPr>
          </a:lstStyle>
          <a:p>
            <a:r>
              <a:rPr lang="en-US"/>
              <a:t>Click icon to add picture</a:t>
            </a:r>
          </a:p>
        </p:txBody>
      </p:sp>
      <p:sp>
        <p:nvSpPr>
          <p:cNvPr id="65" name="Picture Placeholder 63">
            <a:extLst>
              <a:ext uri="{FF2B5EF4-FFF2-40B4-BE49-F238E27FC236}">
                <a16:creationId xmlns:a16="http://schemas.microsoft.com/office/drawing/2014/main" id="{C8BFE6FA-FD00-46C4-8689-2542A8F8BE93}"/>
              </a:ext>
            </a:extLst>
          </p:cNvPr>
          <p:cNvSpPr>
            <a:spLocks noGrp="1"/>
          </p:cNvSpPr>
          <p:nvPr>
            <p:ph type="pic" sz="quarter" idx="14"/>
          </p:nvPr>
        </p:nvSpPr>
        <p:spPr bwMode="gray">
          <a:xfrm>
            <a:off x="3048000" y="0"/>
            <a:ext cx="3048000" cy="6858000"/>
          </a:xfrm>
        </p:spPr>
        <p:txBody>
          <a:bodyPr bIns="576000" anchor="ctr"/>
          <a:lstStyle>
            <a:lvl1pPr algn="ctr">
              <a:defRPr/>
            </a:lvl1pPr>
          </a:lstStyle>
          <a:p>
            <a:r>
              <a:rPr lang="en-US"/>
              <a:t>Click icon to add picture</a:t>
            </a:r>
          </a:p>
        </p:txBody>
      </p:sp>
      <p:sp>
        <p:nvSpPr>
          <p:cNvPr id="66" name="Picture Placeholder 63">
            <a:extLst>
              <a:ext uri="{FF2B5EF4-FFF2-40B4-BE49-F238E27FC236}">
                <a16:creationId xmlns:a16="http://schemas.microsoft.com/office/drawing/2014/main" id="{9554754B-62B5-490D-962B-37522A5C65E2}"/>
              </a:ext>
            </a:extLst>
          </p:cNvPr>
          <p:cNvSpPr>
            <a:spLocks noGrp="1"/>
          </p:cNvSpPr>
          <p:nvPr>
            <p:ph type="pic" sz="quarter" idx="15"/>
          </p:nvPr>
        </p:nvSpPr>
        <p:spPr bwMode="gray">
          <a:xfrm>
            <a:off x="6096000" y="0"/>
            <a:ext cx="3048000" cy="6858000"/>
          </a:xfrm>
        </p:spPr>
        <p:txBody>
          <a:bodyPr bIns="576000" anchor="ctr"/>
          <a:lstStyle>
            <a:lvl1pPr algn="ctr">
              <a:defRPr/>
            </a:lvl1pPr>
          </a:lstStyle>
          <a:p>
            <a:r>
              <a:rPr lang="en-US"/>
              <a:t>Click icon to add picture</a:t>
            </a:r>
          </a:p>
        </p:txBody>
      </p:sp>
      <p:sp>
        <p:nvSpPr>
          <p:cNvPr id="78" name="Text Placeholder 77">
            <a:extLst>
              <a:ext uri="{FF2B5EF4-FFF2-40B4-BE49-F238E27FC236}">
                <a16:creationId xmlns:a16="http://schemas.microsoft.com/office/drawing/2014/main" id="{61513DD9-796C-46D9-B6CB-D84FF1558717}"/>
              </a:ext>
            </a:extLst>
          </p:cNvPr>
          <p:cNvSpPr>
            <a:spLocks noGrp="1"/>
          </p:cNvSpPr>
          <p:nvPr>
            <p:ph type="body" sz="quarter" idx="22" hasCustomPrompt="1"/>
          </p:nvPr>
        </p:nvSpPr>
        <p:spPr bwMode="gray">
          <a:xfrm>
            <a:off x="-1200" y="4649119"/>
            <a:ext cx="3049200" cy="2208881"/>
          </a:xfrm>
          <a:solidFill>
            <a:schemeClr val="accent1">
              <a:alpha val="62000"/>
            </a:schemeClr>
          </a:solidFill>
          <a:ln w="6350" cap="flat" cmpd="sng" algn="ctr">
            <a:noFill/>
            <a:prstDash val="solid"/>
            <a:miter lim="800000"/>
          </a:ln>
          <a:effectLst/>
        </p:spPr>
        <p:txBody>
          <a:bodyPr lIns="108000" tIns="72000" rIns="108000" bIns="72000" rtlCol="0" anchor="ctr"/>
          <a:lstStyle>
            <a:lvl1pPr>
              <a:defRPr kumimoji="0" lang="en-US" sz="1600" b="0" i="0" u="none" strike="noStrike" kern="0" cap="none" spc="0" normalizeH="0" baseline="0" smtClean="0">
                <a:ln>
                  <a:noFill/>
                </a:ln>
                <a:solidFill>
                  <a:srgbClr val="47443F"/>
                </a:solidFill>
                <a:effectLst/>
                <a:uLnTx/>
                <a:uFillTx/>
                <a:latin typeface="Arial"/>
              </a:defRPr>
            </a:lvl1pPr>
            <a:lvl2pPr>
              <a:defRPr lang="en-US" sz="1800" smtClean="0"/>
            </a:lvl2pPr>
            <a:lvl3pPr>
              <a:defRPr lang="en-US" sz="1800" smtClean="0"/>
            </a:lvl3pPr>
            <a:lvl4pPr>
              <a:defRPr lang="en-US" sz="1800" smtClean="0"/>
            </a:lvl4pPr>
            <a:lvl5pPr>
              <a:defRPr lang="en-US" sz="1800"/>
            </a:lvl5pPr>
          </a:lstStyle>
          <a:p>
            <a:pPr marR="0" lvl="0" algn="ctr" fontAlgn="auto">
              <a:lnSpc>
                <a:spcPct val="110000"/>
              </a:lnSpc>
              <a:spcAft>
                <a:spcPts val="0"/>
              </a:spcAft>
              <a:buClrTx/>
              <a:buSzTx/>
              <a:buFontTx/>
              <a:tabLst/>
            </a:pPr>
            <a:r>
              <a:rPr lang="en-US" dirty="0"/>
              <a:t> </a:t>
            </a:r>
          </a:p>
        </p:txBody>
      </p:sp>
      <p:sp>
        <p:nvSpPr>
          <p:cNvPr id="79" name="Text Placeholder 77">
            <a:extLst>
              <a:ext uri="{FF2B5EF4-FFF2-40B4-BE49-F238E27FC236}">
                <a16:creationId xmlns:a16="http://schemas.microsoft.com/office/drawing/2014/main" id="{04E2A41D-8FF7-4217-BD68-93949585E4FC}"/>
              </a:ext>
            </a:extLst>
          </p:cNvPr>
          <p:cNvSpPr>
            <a:spLocks noGrp="1"/>
          </p:cNvSpPr>
          <p:nvPr>
            <p:ph type="body" sz="quarter" idx="23" hasCustomPrompt="1"/>
          </p:nvPr>
        </p:nvSpPr>
        <p:spPr bwMode="gray">
          <a:xfrm>
            <a:off x="3046800" y="4649119"/>
            <a:ext cx="3049200" cy="2208881"/>
          </a:xfrm>
          <a:solidFill>
            <a:schemeClr val="accent6">
              <a:alpha val="88000"/>
            </a:schemeClr>
          </a:solidFill>
          <a:ln w="6350" cap="flat" cmpd="sng" algn="ctr">
            <a:noFill/>
            <a:prstDash val="solid"/>
            <a:miter lim="800000"/>
          </a:ln>
          <a:effectLst/>
        </p:spPr>
        <p:txBody>
          <a:bodyPr lIns="108000" tIns="72000" rIns="108000" bIns="72000" rtlCol="0" anchor="ctr"/>
          <a:lstStyle>
            <a:lvl1pPr>
              <a:defRPr kumimoji="0" lang="en-US" sz="1600" b="0" i="0" u="none" strike="noStrike" kern="0" cap="none" spc="0" normalizeH="0" baseline="0" dirty="0">
                <a:ln>
                  <a:noFill/>
                </a:ln>
                <a:solidFill>
                  <a:srgbClr val="47443F"/>
                </a:solidFill>
                <a:effectLst/>
                <a:uLnTx/>
                <a:uFillTx/>
                <a:latin typeface="Arial"/>
              </a:defRPr>
            </a:lvl1pPr>
          </a:lstStyle>
          <a:p>
            <a:pPr marR="0" lvl="0" algn="ctr" fontAlgn="auto">
              <a:lnSpc>
                <a:spcPct val="110000"/>
              </a:lnSpc>
              <a:spcAft>
                <a:spcPts val="0"/>
              </a:spcAft>
              <a:buClrTx/>
              <a:buSzTx/>
              <a:buFontTx/>
              <a:tabLst/>
            </a:pPr>
            <a:r>
              <a:rPr lang="en-US" dirty="0"/>
              <a:t> </a:t>
            </a:r>
          </a:p>
        </p:txBody>
      </p:sp>
      <p:sp>
        <p:nvSpPr>
          <p:cNvPr id="80" name="Text Placeholder 77">
            <a:extLst>
              <a:ext uri="{FF2B5EF4-FFF2-40B4-BE49-F238E27FC236}">
                <a16:creationId xmlns:a16="http://schemas.microsoft.com/office/drawing/2014/main" id="{BDD10A95-237F-483A-8BBC-E05B6308298B}"/>
              </a:ext>
            </a:extLst>
          </p:cNvPr>
          <p:cNvSpPr>
            <a:spLocks noGrp="1"/>
          </p:cNvSpPr>
          <p:nvPr>
            <p:ph type="body" sz="quarter" idx="24" hasCustomPrompt="1"/>
          </p:nvPr>
        </p:nvSpPr>
        <p:spPr bwMode="gray">
          <a:xfrm>
            <a:off x="6094800" y="4649119"/>
            <a:ext cx="3049200" cy="2208881"/>
          </a:xfrm>
          <a:solidFill>
            <a:srgbClr val="6C1D43">
              <a:alpha val="76000"/>
            </a:srgbClr>
          </a:solidFill>
          <a:ln w="6350" cap="flat" cmpd="sng" algn="ctr">
            <a:noFill/>
            <a:prstDash val="solid"/>
            <a:miter lim="800000"/>
          </a:ln>
          <a:effectLst/>
        </p:spPr>
        <p:txBody>
          <a:bodyPr lIns="108000" tIns="72000" rIns="108000" bIns="72000" rtlCol="0" anchor="ctr"/>
          <a:lstStyle>
            <a:lvl1pPr>
              <a:defRPr kumimoji="0" lang="en-US" sz="1600" b="0" i="0" u="none" strike="noStrike" kern="0" cap="none" spc="0" normalizeH="0" baseline="0" dirty="0">
                <a:ln>
                  <a:noFill/>
                </a:ln>
                <a:solidFill>
                  <a:srgbClr val="47443F"/>
                </a:solidFill>
                <a:effectLst/>
                <a:uLnTx/>
                <a:uFillTx/>
                <a:latin typeface="Arial"/>
              </a:defRPr>
            </a:lvl1pPr>
          </a:lstStyle>
          <a:p>
            <a:pPr marR="0" lvl="0" algn="ctr" fontAlgn="auto">
              <a:lnSpc>
                <a:spcPct val="110000"/>
              </a:lnSpc>
              <a:spcAft>
                <a:spcPts val="0"/>
              </a:spcAft>
              <a:buClrTx/>
              <a:buSzTx/>
              <a:buFontTx/>
              <a:tabLst/>
            </a:pPr>
            <a:r>
              <a:rPr lang="en-US" dirty="0"/>
              <a:t> </a:t>
            </a:r>
          </a:p>
        </p:txBody>
      </p:sp>
      <p:sp>
        <p:nvSpPr>
          <p:cNvPr id="81" name="Text Placeholder 77">
            <a:extLst>
              <a:ext uri="{FF2B5EF4-FFF2-40B4-BE49-F238E27FC236}">
                <a16:creationId xmlns:a16="http://schemas.microsoft.com/office/drawing/2014/main" id="{013CCF5E-2ACE-4C29-8160-7174F89063F0}"/>
              </a:ext>
            </a:extLst>
          </p:cNvPr>
          <p:cNvSpPr>
            <a:spLocks noGrp="1"/>
          </p:cNvSpPr>
          <p:nvPr>
            <p:ph type="body" sz="quarter" idx="25" hasCustomPrompt="1"/>
          </p:nvPr>
        </p:nvSpPr>
        <p:spPr bwMode="gray">
          <a:xfrm>
            <a:off x="9142800" y="4649119"/>
            <a:ext cx="3049200" cy="2208881"/>
          </a:xfrm>
          <a:solidFill>
            <a:srgbClr val="EC6455">
              <a:alpha val="52000"/>
            </a:srgbClr>
          </a:solidFill>
          <a:ln w="6350" cap="flat" cmpd="sng" algn="ctr">
            <a:noFill/>
            <a:prstDash val="solid"/>
            <a:miter lim="800000"/>
          </a:ln>
          <a:effectLst/>
        </p:spPr>
        <p:txBody>
          <a:bodyPr lIns="108000" tIns="72000" rIns="108000" bIns="72000" rtlCol="0" anchor="ctr"/>
          <a:lstStyle>
            <a:lvl1pPr>
              <a:defRPr kumimoji="0" lang="en-US" sz="1600" b="0" i="0" u="none" strike="noStrike" kern="0" cap="none" spc="0" normalizeH="0" baseline="0" dirty="0">
                <a:ln>
                  <a:noFill/>
                </a:ln>
                <a:solidFill>
                  <a:srgbClr val="47443F"/>
                </a:solidFill>
                <a:effectLst/>
                <a:uLnTx/>
                <a:uFillTx/>
                <a:latin typeface="Arial"/>
              </a:defRPr>
            </a:lvl1pPr>
          </a:lstStyle>
          <a:p>
            <a:pPr marR="0" lvl="0" algn="ctr" fontAlgn="auto">
              <a:lnSpc>
                <a:spcPct val="110000"/>
              </a:lnSpc>
              <a:spcAft>
                <a:spcPts val="0"/>
              </a:spcAft>
              <a:buClrTx/>
              <a:buSzTx/>
              <a:buFontTx/>
              <a:tabLst/>
            </a:pPr>
            <a:r>
              <a:rPr lang="en-US" dirty="0"/>
              <a:t> </a:t>
            </a:r>
          </a:p>
        </p:txBody>
      </p:sp>
      <p:sp>
        <p:nvSpPr>
          <p:cNvPr id="69" name="Text Placeholder 68">
            <a:extLst>
              <a:ext uri="{FF2B5EF4-FFF2-40B4-BE49-F238E27FC236}">
                <a16:creationId xmlns:a16="http://schemas.microsoft.com/office/drawing/2014/main" id="{702DE5F8-6441-4DB5-A391-14F8B9B0AA5E}"/>
              </a:ext>
            </a:extLst>
          </p:cNvPr>
          <p:cNvSpPr>
            <a:spLocks noGrp="1"/>
          </p:cNvSpPr>
          <p:nvPr>
            <p:ph type="body" sz="quarter" idx="17"/>
          </p:nvPr>
        </p:nvSpPr>
        <p:spPr bwMode="gray">
          <a:xfrm>
            <a:off x="387544" y="5306834"/>
            <a:ext cx="2271712" cy="1084540"/>
          </a:xfrm>
        </p:spPr>
        <p:txBody>
          <a:bodyPr/>
          <a:lstStyle>
            <a:lvl1pPr algn="ctr">
              <a:defRPr kumimoji="0" lang="en-US" sz="2800" b="1"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1pPr>
            <a:lvl2pPr algn="ctr">
              <a:defRPr kumimoji="0" lang="en-US" sz="1800" b="0"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70" name="Text Placeholder 68">
            <a:extLst>
              <a:ext uri="{FF2B5EF4-FFF2-40B4-BE49-F238E27FC236}">
                <a16:creationId xmlns:a16="http://schemas.microsoft.com/office/drawing/2014/main" id="{BB0CBA9B-017F-4E61-B3ED-1A5A204879D7}"/>
              </a:ext>
            </a:extLst>
          </p:cNvPr>
          <p:cNvSpPr>
            <a:spLocks noGrp="1"/>
          </p:cNvSpPr>
          <p:nvPr>
            <p:ph type="body" sz="quarter" idx="18"/>
          </p:nvPr>
        </p:nvSpPr>
        <p:spPr bwMode="gray">
          <a:xfrm>
            <a:off x="3435544" y="5306834"/>
            <a:ext cx="2271712" cy="1084540"/>
          </a:xfrm>
        </p:spPr>
        <p:txBody>
          <a:bodyPr/>
          <a:lstStyle>
            <a:lvl1pPr algn="ctr">
              <a:defRPr kumimoji="0" lang="en-US" sz="2800" b="1"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1pPr>
            <a:lvl2pPr algn="ctr">
              <a:defRPr kumimoji="0" lang="en-US" sz="1800" b="0"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71" name="Text Placeholder 68">
            <a:extLst>
              <a:ext uri="{FF2B5EF4-FFF2-40B4-BE49-F238E27FC236}">
                <a16:creationId xmlns:a16="http://schemas.microsoft.com/office/drawing/2014/main" id="{22DB7D94-731E-41D8-83A5-37524C3082E5}"/>
              </a:ext>
            </a:extLst>
          </p:cNvPr>
          <p:cNvSpPr>
            <a:spLocks noGrp="1"/>
          </p:cNvSpPr>
          <p:nvPr>
            <p:ph type="body" sz="quarter" idx="19"/>
          </p:nvPr>
        </p:nvSpPr>
        <p:spPr bwMode="gray">
          <a:xfrm>
            <a:off x="6483544" y="5306834"/>
            <a:ext cx="2271712" cy="1084540"/>
          </a:xfrm>
        </p:spPr>
        <p:txBody>
          <a:bodyPr/>
          <a:lstStyle>
            <a:lvl1pPr algn="ctr">
              <a:defRPr kumimoji="0" lang="en-US" sz="2800" b="1"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1pPr>
            <a:lvl2pPr algn="ctr">
              <a:defRPr kumimoji="0" lang="en-US" sz="1800" b="0"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72" name="Text Placeholder 68">
            <a:extLst>
              <a:ext uri="{FF2B5EF4-FFF2-40B4-BE49-F238E27FC236}">
                <a16:creationId xmlns:a16="http://schemas.microsoft.com/office/drawing/2014/main" id="{EC6DED5E-73EE-4626-A292-CEF482A9A3D9}"/>
              </a:ext>
            </a:extLst>
          </p:cNvPr>
          <p:cNvSpPr>
            <a:spLocks noGrp="1"/>
          </p:cNvSpPr>
          <p:nvPr>
            <p:ph type="body" sz="quarter" idx="20"/>
          </p:nvPr>
        </p:nvSpPr>
        <p:spPr bwMode="gray">
          <a:xfrm>
            <a:off x="9531544" y="5306834"/>
            <a:ext cx="2271712" cy="1084540"/>
          </a:xfrm>
        </p:spPr>
        <p:txBody>
          <a:bodyPr/>
          <a:lstStyle>
            <a:lvl1pPr algn="ctr">
              <a:defRPr kumimoji="0" lang="en-US" sz="2800" b="1"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1pPr>
            <a:lvl2pPr algn="ctr">
              <a:defRPr kumimoji="0" lang="en-US" sz="1800" b="0"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18" name="Text Placeholder 17">
            <a:extLst>
              <a:ext uri="{FF2B5EF4-FFF2-40B4-BE49-F238E27FC236}">
                <a16:creationId xmlns:a16="http://schemas.microsoft.com/office/drawing/2014/main" id="{8AFA1BA1-2EC6-459F-BC2F-D549C0BD1F8F}"/>
              </a:ext>
            </a:extLst>
          </p:cNvPr>
          <p:cNvSpPr>
            <a:spLocks noGrp="1"/>
          </p:cNvSpPr>
          <p:nvPr>
            <p:ph type="body" sz="quarter" idx="35" hasCustomPrompt="1"/>
          </p:nvPr>
        </p:nvSpPr>
        <p:spPr bwMode="gray">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p:spPr>
        <p:txBody>
          <a:bodyPr wrap="square">
            <a:noAutofit/>
          </a:bodyPr>
          <a:lstStyle>
            <a:lvl1pPr>
              <a:defRPr/>
            </a:lvl1pPr>
          </a:lstStyle>
          <a:p>
            <a:pPr lvl="0"/>
            <a:r>
              <a:rPr lang="en-US" dirty="0"/>
              <a:t> </a:t>
            </a:r>
          </a:p>
        </p:txBody>
      </p:sp>
      <p:sp>
        <p:nvSpPr>
          <p:cNvPr id="4" name="Date Placeholder 3">
            <a:extLst>
              <a:ext uri="{FF2B5EF4-FFF2-40B4-BE49-F238E27FC236}">
                <a16:creationId xmlns:a16="http://schemas.microsoft.com/office/drawing/2014/main" id="{98490DBB-FCCD-45B3-93EF-7D9F5747134B}"/>
              </a:ext>
            </a:extLst>
          </p:cNvPr>
          <p:cNvSpPr>
            <a:spLocks noGrp="1"/>
          </p:cNvSpPr>
          <p:nvPr>
            <p:ph type="dt" sz="half" idx="10"/>
          </p:nvPr>
        </p:nvSpPr>
        <p:spPr bwMode="gray"/>
        <p:txBody>
          <a:bodyPr/>
          <a:lstStyle/>
          <a:p>
            <a:fld id="{EB3497CD-3749-4E37-91BC-B2906B38D604}" type="datetime4">
              <a:rPr lang="en-US" smtClean="0"/>
              <a:t>October 31, 2023</a:t>
            </a:fld>
            <a:endParaRPr lang="en-US"/>
          </a:p>
        </p:txBody>
      </p:sp>
      <p:sp>
        <p:nvSpPr>
          <p:cNvPr id="6" name="Slide Number Placeholder 5">
            <a:extLst>
              <a:ext uri="{FF2B5EF4-FFF2-40B4-BE49-F238E27FC236}">
                <a16:creationId xmlns:a16="http://schemas.microsoft.com/office/drawing/2014/main" id="{DAE65A0C-92BB-49DC-8BF1-6EB76F783B53}"/>
              </a:ext>
            </a:extLst>
          </p:cNvPr>
          <p:cNvSpPr>
            <a:spLocks noGrp="1"/>
          </p:cNvSpPr>
          <p:nvPr>
            <p:ph type="sldNum" sz="quarter" idx="12"/>
          </p:nvPr>
        </p:nvSpPr>
        <p:spPr bwMode="gray"/>
        <p:txBody>
          <a:bodyPr/>
          <a:lstStyle/>
          <a:p>
            <a:fld id="{88041132-CD80-4C7D-BB86-1708B1CF1398}" type="slidenum">
              <a:rPr lang="en-US" smtClean="0"/>
              <a:t>‹#›</a:t>
            </a:fld>
            <a:endParaRPr lang="en-US"/>
          </a:p>
        </p:txBody>
      </p:sp>
      <p:sp>
        <p:nvSpPr>
          <p:cNvPr id="76" name="Text Placeholder 75">
            <a:extLst>
              <a:ext uri="{FF2B5EF4-FFF2-40B4-BE49-F238E27FC236}">
                <a16:creationId xmlns:a16="http://schemas.microsoft.com/office/drawing/2014/main" id="{F1CF7D3D-397A-4609-A48D-FA5774F1EC0D}"/>
              </a:ext>
            </a:extLst>
          </p:cNvPr>
          <p:cNvSpPr>
            <a:spLocks noGrp="1"/>
          </p:cNvSpPr>
          <p:nvPr>
            <p:ph type="body" sz="quarter" idx="21" hasCustomPrompt="1"/>
          </p:nvPr>
        </p:nvSpPr>
        <p:spPr bwMode="gray">
          <a:xfrm>
            <a:off x="-1201" y="4505899"/>
            <a:ext cx="12192901" cy="143220"/>
          </a:xfrm>
          <a:custGeom>
            <a:avLst/>
            <a:gdLst>
              <a:gd name="connsiteX0" fmla="*/ 0 w 12192901"/>
              <a:gd name="connsiteY0" fmla="*/ 0 h 143220"/>
              <a:gd name="connsiteX1" fmla="*/ 12192901 w 12192901"/>
              <a:gd name="connsiteY1" fmla="*/ 0 h 143220"/>
              <a:gd name="connsiteX2" fmla="*/ 12192901 w 12192901"/>
              <a:gd name="connsiteY2" fmla="*/ 143220 h 143220"/>
              <a:gd name="connsiteX3" fmla="*/ 0 w 12192901"/>
              <a:gd name="connsiteY3" fmla="*/ 143220 h 143220"/>
            </a:gdLst>
            <a:ahLst/>
            <a:cxnLst>
              <a:cxn ang="0">
                <a:pos x="connsiteX0" y="connsiteY0"/>
              </a:cxn>
              <a:cxn ang="0">
                <a:pos x="connsiteX1" y="connsiteY1"/>
              </a:cxn>
              <a:cxn ang="0">
                <a:pos x="connsiteX2" y="connsiteY2"/>
              </a:cxn>
              <a:cxn ang="0">
                <a:pos x="connsiteX3" y="connsiteY3"/>
              </a:cxn>
            </a:cxnLst>
            <a:rect l="l" t="t" r="r" b="b"/>
            <a:pathLst>
              <a:path w="12192901" h="143220">
                <a:moveTo>
                  <a:pt x="0" y="0"/>
                </a:moveTo>
                <a:lnTo>
                  <a:pt x="12192901" y="0"/>
                </a:lnTo>
                <a:lnTo>
                  <a:pt x="12192901" y="143220"/>
                </a:lnTo>
                <a:lnTo>
                  <a:pt x="0" y="143220"/>
                </a:lnTo>
                <a:close/>
              </a:path>
            </a:pathLst>
          </a:custGeom>
          <a:solidFill>
            <a:schemeClr val="bg1"/>
          </a:solidFill>
        </p:spPr>
        <p:txBody>
          <a:bodyPr wrap="square">
            <a:noAutofit/>
          </a:bodyPr>
          <a:lstStyle>
            <a:lvl1pPr>
              <a:defRPr/>
            </a:lvl1pPr>
          </a:lstStyle>
          <a:p>
            <a:pPr lvl="0"/>
            <a:r>
              <a:rPr lang="en-US" dirty="0"/>
              <a:t> </a:t>
            </a:r>
          </a:p>
        </p:txBody>
      </p:sp>
      <p:sp>
        <p:nvSpPr>
          <p:cNvPr id="3" name="Text Placeholder 2">
            <a:extLst>
              <a:ext uri="{FF2B5EF4-FFF2-40B4-BE49-F238E27FC236}">
                <a16:creationId xmlns:a16="http://schemas.microsoft.com/office/drawing/2014/main" id="{BBE7F67B-4B02-4279-B130-6DDE5838E3A5}"/>
              </a:ext>
            </a:extLst>
          </p:cNvPr>
          <p:cNvSpPr>
            <a:spLocks noGrp="1"/>
          </p:cNvSpPr>
          <p:nvPr>
            <p:ph type="body" sz="quarter" idx="38" hasCustomPrompt="1"/>
          </p:nvPr>
        </p:nvSpPr>
        <p:spPr>
          <a:xfrm>
            <a:off x="11363645" y="315913"/>
            <a:ext cx="496513" cy="417896"/>
          </a:xfrm>
          <a:blipFill>
            <a:blip r:embed="rId2">
              <a:extLst>
                <a:ext uri="{96DAC541-7B7A-43D3-8B79-37D633B846F1}">
                  <asvg:svgBlip xmlns:asvg="http://schemas.microsoft.com/office/drawing/2016/SVG/main" r:embed="rId3"/>
                </a:ext>
              </a:extLst>
            </a:blip>
            <a:stretch>
              <a:fillRect/>
            </a:stretch>
          </a:blipFill>
        </p:spPr>
        <p:txBody>
          <a:bodyPr/>
          <a:lstStyle>
            <a:lvl1pPr>
              <a:defRPr sz="100">
                <a:noFill/>
              </a:defRPr>
            </a:lvl1pPr>
          </a:lstStyle>
          <a:p>
            <a:pPr lvl="0"/>
            <a:r>
              <a:rPr lang="de-DE" dirty="0"/>
              <a:t> </a:t>
            </a:r>
            <a:endParaRPr lang="en-GB" dirty="0"/>
          </a:p>
        </p:txBody>
      </p:sp>
      <p:sp>
        <p:nvSpPr>
          <p:cNvPr id="19" name="Footer Placeholder 6">
            <a:extLst>
              <a:ext uri="{FF2B5EF4-FFF2-40B4-BE49-F238E27FC236}">
                <a16:creationId xmlns:a16="http://schemas.microsoft.com/office/drawing/2014/main" id="{C28020E2-46D6-4ED2-BDEE-BDCD419B772C}"/>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Tree>
    <p:extLst>
      <p:ext uri="{BB962C8B-B14F-4D97-AF65-F5344CB8AC3E}">
        <p14:creationId xmlns:p14="http://schemas.microsoft.com/office/powerpoint/2010/main" val="207567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nodePh="1">
                                  <p:stCondLst>
                                    <p:cond delay="0"/>
                                  </p:stCondLst>
                                  <p:endCondLst>
                                    <p:cond evt="begin" delay="0">
                                      <p:tn val="9"/>
                                    </p:cond>
                                  </p:end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1000" fill="hold"/>
                                        <p:tgtEl>
                                          <p:spTgt spid="65"/>
                                        </p:tgtEl>
                                        <p:attrNameLst>
                                          <p:attrName>ppt_x</p:attrName>
                                        </p:attrNameLst>
                                      </p:cBhvr>
                                      <p:tavLst>
                                        <p:tav tm="0">
                                          <p:val>
                                            <p:strVal val="#ppt_x"/>
                                          </p:val>
                                        </p:tav>
                                        <p:tav tm="100000">
                                          <p:val>
                                            <p:strVal val="#ppt_x"/>
                                          </p:val>
                                        </p:tav>
                                      </p:tavLst>
                                    </p:anim>
                                    <p:anim calcmode="lin" valueType="num">
                                      <p:cBhvr additive="base">
                                        <p:cTn id="12" dur="1000" fill="hold"/>
                                        <p:tgtEl>
                                          <p:spTgt spid="65"/>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nodePh="1">
                                  <p:stCondLst>
                                    <p:cond delay="0"/>
                                  </p:stCondLst>
                                  <p:endCondLst>
                                    <p:cond evt="begin" delay="0">
                                      <p:tn val="13"/>
                                    </p:cond>
                                  </p:end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1000" fill="hold"/>
                                        <p:tgtEl>
                                          <p:spTgt spid="66"/>
                                        </p:tgtEl>
                                        <p:attrNameLst>
                                          <p:attrName>ppt_x</p:attrName>
                                        </p:attrNameLst>
                                      </p:cBhvr>
                                      <p:tavLst>
                                        <p:tav tm="0">
                                          <p:val>
                                            <p:strVal val="#ppt_x"/>
                                          </p:val>
                                        </p:tav>
                                        <p:tav tm="100000">
                                          <p:val>
                                            <p:strVal val="#ppt_x"/>
                                          </p:val>
                                        </p:tav>
                                      </p:tavLst>
                                    </p:anim>
                                    <p:anim calcmode="lin" valueType="num">
                                      <p:cBhvr additive="base">
                                        <p:cTn id="16" dur="1000" fill="hold"/>
                                        <p:tgtEl>
                                          <p:spTgt spid="66"/>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nodePh="1">
                                  <p:stCondLst>
                                    <p:cond delay="0"/>
                                  </p:stCondLst>
                                  <p:endCondLst>
                                    <p:cond evt="begin" delay="0">
                                      <p:tn val="17"/>
                                    </p:cond>
                                  </p:end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1000" fill="hold"/>
                                        <p:tgtEl>
                                          <p:spTgt spid="67"/>
                                        </p:tgtEl>
                                        <p:attrNameLst>
                                          <p:attrName>ppt_x</p:attrName>
                                        </p:attrNameLst>
                                      </p:cBhvr>
                                      <p:tavLst>
                                        <p:tav tm="0">
                                          <p:val>
                                            <p:strVal val="#ppt_x"/>
                                          </p:val>
                                        </p:tav>
                                        <p:tav tm="100000">
                                          <p:val>
                                            <p:strVal val="#ppt_x"/>
                                          </p:val>
                                        </p:tav>
                                      </p:tavLst>
                                    </p:anim>
                                    <p:anim calcmode="lin" valueType="num">
                                      <p:cBhvr additive="base">
                                        <p:cTn id="20" dur="1000" fill="hold"/>
                                        <p:tgtEl>
                                          <p:spTgt spid="67"/>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fade">
                                      <p:cBhvr>
                                        <p:cTn id="24" dur="500"/>
                                        <p:tgtEl>
                                          <p:spTgt spid="7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500"/>
                                        <p:tgtEl>
                                          <p:spTgt spid="8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par>
                                <p:cTn id="34" presetID="16" presetClass="entr" presetSubtype="37" fill="hold" grpId="0" nodeType="withEffect">
                                  <p:stCondLst>
                                    <p:cond delay="250"/>
                                  </p:stCondLst>
                                  <p:childTnLst>
                                    <p:set>
                                      <p:cBhvr>
                                        <p:cTn id="35" dur="1" fill="hold">
                                          <p:stCondLst>
                                            <p:cond delay="0"/>
                                          </p:stCondLst>
                                        </p:cTn>
                                        <p:tgtEl>
                                          <p:spTgt spid="76"/>
                                        </p:tgtEl>
                                        <p:attrNameLst>
                                          <p:attrName>style.visibility</p:attrName>
                                        </p:attrNameLst>
                                      </p:cBhvr>
                                      <p:to>
                                        <p:strVal val="visible"/>
                                      </p:to>
                                    </p:set>
                                    <p:animEffect transition="in" filter="barn(outVertical)">
                                      <p:cBhvr>
                                        <p:cTn id="36" dur="500"/>
                                        <p:tgtEl>
                                          <p:spTgt spid="76"/>
                                        </p:tgtEl>
                                      </p:cBhvr>
                                    </p:animEffect>
                                  </p:childTnLst>
                                </p:cTn>
                              </p:par>
                            </p:childTnLst>
                          </p:cTn>
                        </p:par>
                        <p:par>
                          <p:cTn id="37" fill="hold">
                            <p:stCondLst>
                              <p:cond delay="1750"/>
                            </p:stCondLst>
                            <p:childTnLst>
                              <p:par>
                                <p:cTn id="38" presetID="10" presetClass="entr" presetSubtype="0" fill="hold" grpId="0" nodeType="after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500"/>
                                        <p:tgtEl>
                                          <p:spTgt spid="6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4" grpId="0"/>
      <p:bldP spid="65" grpId="0"/>
      <p:bldP spid="66" grpId="0"/>
      <p:bldP spid="78" grpId="0" animBg="1">
        <p:tmplLst>
          <p:tmpl>
            <p:tnLst>
              <p:par>
                <p:cTn presetID="10" presetClass="entr" presetSubtype="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tmplLst>
          <p:tmpl>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69" grpId="0">
        <p:tmplLst>
          <p:tmpl>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p:tmplLst>
          <p:tmpl>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p:tmplLst>
          <p:tmpl>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p:tmplLst>
          <p:tmpl>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6" grpId="0" animBg="1">
        <p:tmplLst>
          <p:tmpl>
            <p:tnLst>
              <p:par>
                <p:cTn presetID="16" presetClass="entr" presetSubtype="37"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barn(outVertical)">
                      <p:cBhvr>
                        <p:cTn dur="500"/>
                        <p:tgtEl>
                          <p:spTgt spid="7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 pictures layout with white logo">
    <p:spTree>
      <p:nvGrpSpPr>
        <p:cNvPr id="1" name=""/>
        <p:cNvGrpSpPr/>
        <p:nvPr/>
      </p:nvGrpSpPr>
      <p:grpSpPr>
        <a:xfrm>
          <a:off x="0" y="0"/>
          <a:ext cx="0" cy="0"/>
          <a:chOff x="0" y="0"/>
          <a:chExt cx="0" cy="0"/>
        </a:xfrm>
      </p:grpSpPr>
      <p:sp>
        <p:nvSpPr>
          <p:cNvPr id="64" name="Picture Placeholder 63">
            <a:extLst>
              <a:ext uri="{FF2B5EF4-FFF2-40B4-BE49-F238E27FC236}">
                <a16:creationId xmlns:a16="http://schemas.microsoft.com/office/drawing/2014/main" id="{DF07DF1F-C92C-4489-AFCB-A2C3A20E177B}"/>
              </a:ext>
            </a:extLst>
          </p:cNvPr>
          <p:cNvSpPr>
            <a:spLocks noGrp="1"/>
          </p:cNvSpPr>
          <p:nvPr>
            <p:ph type="pic" sz="quarter" idx="13"/>
          </p:nvPr>
        </p:nvSpPr>
        <p:spPr bwMode="gray">
          <a:xfrm>
            <a:off x="0" y="0"/>
            <a:ext cx="3048000" cy="6858000"/>
          </a:xfrm>
        </p:spPr>
        <p:txBody>
          <a:bodyPr bIns="576000" anchor="ctr"/>
          <a:lstStyle>
            <a:lvl1pPr algn="ctr">
              <a:defRPr/>
            </a:lvl1pPr>
          </a:lstStyle>
          <a:p>
            <a:r>
              <a:rPr lang="en-US"/>
              <a:t>Click icon to add picture</a:t>
            </a:r>
          </a:p>
        </p:txBody>
      </p:sp>
      <p:sp>
        <p:nvSpPr>
          <p:cNvPr id="65" name="Picture Placeholder 63">
            <a:extLst>
              <a:ext uri="{FF2B5EF4-FFF2-40B4-BE49-F238E27FC236}">
                <a16:creationId xmlns:a16="http://schemas.microsoft.com/office/drawing/2014/main" id="{C8BFE6FA-FD00-46C4-8689-2542A8F8BE93}"/>
              </a:ext>
            </a:extLst>
          </p:cNvPr>
          <p:cNvSpPr>
            <a:spLocks noGrp="1"/>
          </p:cNvSpPr>
          <p:nvPr>
            <p:ph type="pic" sz="quarter" idx="14"/>
          </p:nvPr>
        </p:nvSpPr>
        <p:spPr bwMode="gray">
          <a:xfrm>
            <a:off x="3048000" y="0"/>
            <a:ext cx="3048000" cy="6858000"/>
          </a:xfrm>
        </p:spPr>
        <p:txBody>
          <a:bodyPr bIns="576000" anchor="ctr"/>
          <a:lstStyle>
            <a:lvl1pPr algn="ctr">
              <a:defRPr/>
            </a:lvl1pPr>
          </a:lstStyle>
          <a:p>
            <a:r>
              <a:rPr lang="en-US"/>
              <a:t>Click icon to add picture</a:t>
            </a:r>
          </a:p>
        </p:txBody>
      </p:sp>
      <p:sp>
        <p:nvSpPr>
          <p:cNvPr id="66" name="Picture Placeholder 63">
            <a:extLst>
              <a:ext uri="{FF2B5EF4-FFF2-40B4-BE49-F238E27FC236}">
                <a16:creationId xmlns:a16="http://schemas.microsoft.com/office/drawing/2014/main" id="{9554754B-62B5-490D-962B-37522A5C65E2}"/>
              </a:ext>
            </a:extLst>
          </p:cNvPr>
          <p:cNvSpPr>
            <a:spLocks noGrp="1"/>
          </p:cNvSpPr>
          <p:nvPr>
            <p:ph type="pic" sz="quarter" idx="15"/>
          </p:nvPr>
        </p:nvSpPr>
        <p:spPr bwMode="gray">
          <a:xfrm>
            <a:off x="6096000" y="0"/>
            <a:ext cx="3048000" cy="6858000"/>
          </a:xfrm>
        </p:spPr>
        <p:txBody>
          <a:bodyPr bIns="576000" anchor="ctr"/>
          <a:lstStyle>
            <a:lvl1pPr algn="ctr">
              <a:defRPr/>
            </a:lvl1pPr>
          </a:lstStyle>
          <a:p>
            <a:r>
              <a:rPr lang="en-US"/>
              <a:t>Click icon to add picture</a:t>
            </a:r>
          </a:p>
        </p:txBody>
      </p:sp>
      <p:sp>
        <p:nvSpPr>
          <p:cNvPr id="67" name="Picture Placeholder 63">
            <a:extLst>
              <a:ext uri="{FF2B5EF4-FFF2-40B4-BE49-F238E27FC236}">
                <a16:creationId xmlns:a16="http://schemas.microsoft.com/office/drawing/2014/main" id="{A559D518-D644-4F03-B7D1-94CA0BD50982}"/>
              </a:ext>
            </a:extLst>
          </p:cNvPr>
          <p:cNvSpPr>
            <a:spLocks noGrp="1"/>
          </p:cNvSpPr>
          <p:nvPr>
            <p:ph type="pic" sz="quarter" idx="16"/>
          </p:nvPr>
        </p:nvSpPr>
        <p:spPr bwMode="gray">
          <a:xfrm>
            <a:off x="9144000" y="0"/>
            <a:ext cx="3048000" cy="6858000"/>
          </a:xfrm>
          <a:noFill/>
        </p:spPr>
        <p:txBody>
          <a:bodyPr bIns="576000" anchor="ctr"/>
          <a:lstStyle>
            <a:lvl1pPr algn="ctr">
              <a:defRPr/>
            </a:lvl1pPr>
          </a:lstStyle>
          <a:p>
            <a:r>
              <a:rPr lang="en-US"/>
              <a:t>Click icon to add picture</a:t>
            </a:r>
          </a:p>
        </p:txBody>
      </p:sp>
      <p:sp>
        <p:nvSpPr>
          <p:cNvPr id="78" name="Text Placeholder 77">
            <a:extLst>
              <a:ext uri="{FF2B5EF4-FFF2-40B4-BE49-F238E27FC236}">
                <a16:creationId xmlns:a16="http://schemas.microsoft.com/office/drawing/2014/main" id="{61513DD9-796C-46D9-B6CB-D84FF1558717}"/>
              </a:ext>
            </a:extLst>
          </p:cNvPr>
          <p:cNvSpPr>
            <a:spLocks noGrp="1"/>
          </p:cNvSpPr>
          <p:nvPr>
            <p:ph type="body" sz="quarter" idx="22" hasCustomPrompt="1"/>
          </p:nvPr>
        </p:nvSpPr>
        <p:spPr bwMode="gray">
          <a:xfrm>
            <a:off x="-1200" y="4649119"/>
            <a:ext cx="3048300" cy="2208881"/>
          </a:xfrm>
          <a:solidFill>
            <a:schemeClr val="accent1">
              <a:alpha val="62000"/>
            </a:schemeClr>
          </a:solidFill>
          <a:ln w="6350" cap="flat" cmpd="sng" algn="ctr">
            <a:noFill/>
            <a:prstDash val="solid"/>
            <a:miter lim="800000"/>
          </a:ln>
          <a:effectLst/>
        </p:spPr>
        <p:txBody>
          <a:bodyPr lIns="108000" tIns="72000" rIns="108000" bIns="72000" rtlCol="0" anchor="ctr"/>
          <a:lstStyle>
            <a:lvl1pPr>
              <a:defRPr kumimoji="0" lang="en-US" sz="1600" b="0" i="0" u="none" strike="noStrike" kern="0" cap="none" spc="0" normalizeH="0" baseline="0" smtClean="0">
                <a:ln>
                  <a:noFill/>
                </a:ln>
                <a:solidFill>
                  <a:srgbClr val="47443F"/>
                </a:solidFill>
                <a:effectLst/>
                <a:uLnTx/>
                <a:uFillTx/>
                <a:latin typeface="Arial"/>
              </a:defRPr>
            </a:lvl1pPr>
            <a:lvl2pPr>
              <a:defRPr lang="en-US" sz="1800" smtClean="0"/>
            </a:lvl2pPr>
            <a:lvl3pPr>
              <a:defRPr lang="en-US" sz="1800" smtClean="0"/>
            </a:lvl3pPr>
            <a:lvl4pPr>
              <a:defRPr lang="en-US" sz="1800" smtClean="0"/>
            </a:lvl4pPr>
            <a:lvl5pPr>
              <a:defRPr lang="en-US" sz="1800"/>
            </a:lvl5pPr>
          </a:lstStyle>
          <a:p>
            <a:pPr marR="0" lvl="0" algn="ctr" fontAlgn="auto">
              <a:lnSpc>
                <a:spcPct val="110000"/>
              </a:lnSpc>
              <a:spcAft>
                <a:spcPts val="0"/>
              </a:spcAft>
              <a:buClrTx/>
              <a:buSzTx/>
              <a:buFontTx/>
              <a:tabLst/>
            </a:pPr>
            <a:r>
              <a:rPr lang="en-US" dirty="0"/>
              <a:t> </a:t>
            </a:r>
          </a:p>
        </p:txBody>
      </p:sp>
      <p:sp>
        <p:nvSpPr>
          <p:cNvPr id="79" name="Text Placeholder 77">
            <a:extLst>
              <a:ext uri="{FF2B5EF4-FFF2-40B4-BE49-F238E27FC236}">
                <a16:creationId xmlns:a16="http://schemas.microsoft.com/office/drawing/2014/main" id="{04E2A41D-8FF7-4217-BD68-93949585E4FC}"/>
              </a:ext>
            </a:extLst>
          </p:cNvPr>
          <p:cNvSpPr>
            <a:spLocks noGrp="1"/>
          </p:cNvSpPr>
          <p:nvPr>
            <p:ph type="body" sz="quarter" idx="23" hasCustomPrompt="1"/>
          </p:nvPr>
        </p:nvSpPr>
        <p:spPr bwMode="gray">
          <a:xfrm>
            <a:off x="3047100" y="4649119"/>
            <a:ext cx="3048300" cy="2208881"/>
          </a:xfrm>
          <a:solidFill>
            <a:schemeClr val="accent6">
              <a:alpha val="88000"/>
            </a:schemeClr>
          </a:solidFill>
          <a:ln w="6350" cap="flat" cmpd="sng" algn="ctr">
            <a:noFill/>
            <a:prstDash val="solid"/>
            <a:miter lim="800000"/>
          </a:ln>
          <a:effectLst/>
        </p:spPr>
        <p:txBody>
          <a:bodyPr lIns="108000" tIns="72000" rIns="108000" bIns="72000" rtlCol="0" anchor="ctr"/>
          <a:lstStyle>
            <a:lvl1pPr>
              <a:defRPr kumimoji="0" lang="en-US" sz="1600" b="0" i="0" u="none" strike="noStrike" kern="0" cap="none" spc="0" normalizeH="0" baseline="0" dirty="0">
                <a:ln>
                  <a:noFill/>
                </a:ln>
                <a:solidFill>
                  <a:srgbClr val="47443F"/>
                </a:solidFill>
                <a:effectLst/>
                <a:uLnTx/>
                <a:uFillTx/>
                <a:latin typeface="Arial"/>
              </a:defRPr>
            </a:lvl1pPr>
          </a:lstStyle>
          <a:p>
            <a:pPr marR="0" lvl="0" algn="ctr" fontAlgn="auto">
              <a:lnSpc>
                <a:spcPct val="110000"/>
              </a:lnSpc>
              <a:spcAft>
                <a:spcPts val="0"/>
              </a:spcAft>
              <a:buClrTx/>
              <a:buSzTx/>
              <a:buFontTx/>
              <a:tabLst/>
            </a:pPr>
            <a:r>
              <a:rPr lang="en-US" dirty="0"/>
              <a:t> </a:t>
            </a:r>
          </a:p>
        </p:txBody>
      </p:sp>
      <p:sp>
        <p:nvSpPr>
          <p:cNvPr id="80" name="Text Placeholder 77">
            <a:extLst>
              <a:ext uri="{FF2B5EF4-FFF2-40B4-BE49-F238E27FC236}">
                <a16:creationId xmlns:a16="http://schemas.microsoft.com/office/drawing/2014/main" id="{BDD10A95-237F-483A-8BBC-E05B6308298B}"/>
              </a:ext>
            </a:extLst>
          </p:cNvPr>
          <p:cNvSpPr>
            <a:spLocks noGrp="1"/>
          </p:cNvSpPr>
          <p:nvPr>
            <p:ph type="body" sz="quarter" idx="24" hasCustomPrompt="1"/>
          </p:nvPr>
        </p:nvSpPr>
        <p:spPr bwMode="gray">
          <a:xfrm>
            <a:off x="6095400" y="4649119"/>
            <a:ext cx="3048300" cy="2208881"/>
          </a:xfrm>
          <a:solidFill>
            <a:srgbClr val="6C1D43">
              <a:alpha val="76000"/>
            </a:srgbClr>
          </a:solidFill>
          <a:ln w="6350" cap="flat" cmpd="sng" algn="ctr">
            <a:noFill/>
            <a:prstDash val="solid"/>
            <a:miter lim="800000"/>
          </a:ln>
          <a:effectLst/>
        </p:spPr>
        <p:txBody>
          <a:bodyPr lIns="108000" tIns="72000" rIns="108000" bIns="72000" rtlCol="0" anchor="ctr"/>
          <a:lstStyle>
            <a:lvl1pPr>
              <a:defRPr kumimoji="0" lang="en-US" sz="1600" b="0" i="0" u="none" strike="noStrike" kern="0" cap="none" spc="0" normalizeH="0" baseline="0" dirty="0">
                <a:ln>
                  <a:noFill/>
                </a:ln>
                <a:solidFill>
                  <a:srgbClr val="47443F"/>
                </a:solidFill>
                <a:effectLst/>
                <a:uLnTx/>
                <a:uFillTx/>
                <a:latin typeface="Arial"/>
              </a:defRPr>
            </a:lvl1pPr>
          </a:lstStyle>
          <a:p>
            <a:pPr marR="0" lvl="0" algn="ctr" fontAlgn="auto">
              <a:lnSpc>
                <a:spcPct val="110000"/>
              </a:lnSpc>
              <a:spcAft>
                <a:spcPts val="0"/>
              </a:spcAft>
              <a:buClrTx/>
              <a:buSzTx/>
              <a:buFontTx/>
              <a:tabLst/>
            </a:pPr>
            <a:r>
              <a:rPr lang="en-US" dirty="0"/>
              <a:t> </a:t>
            </a:r>
          </a:p>
        </p:txBody>
      </p:sp>
      <p:sp>
        <p:nvSpPr>
          <p:cNvPr id="81" name="Text Placeholder 77">
            <a:extLst>
              <a:ext uri="{FF2B5EF4-FFF2-40B4-BE49-F238E27FC236}">
                <a16:creationId xmlns:a16="http://schemas.microsoft.com/office/drawing/2014/main" id="{013CCF5E-2ACE-4C29-8160-7174F89063F0}"/>
              </a:ext>
            </a:extLst>
          </p:cNvPr>
          <p:cNvSpPr>
            <a:spLocks noGrp="1"/>
          </p:cNvSpPr>
          <p:nvPr>
            <p:ph type="body" sz="quarter" idx="25" hasCustomPrompt="1"/>
          </p:nvPr>
        </p:nvSpPr>
        <p:spPr bwMode="gray">
          <a:xfrm>
            <a:off x="9143700" y="4649119"/>
            <a:ext cx="3048300" cy="2208881"/>
          </a:xfrm>
          <a:solidFill>
            <a:srgbClr val="EC6455">
              <a:alpha val="52000"/>
            </a:srgbClr>
          </a:solidFill>
          <a:ln w="6350" cap="flat" cmpd="sng" algn="ctr">
            <a:noFill/>
            <a:prstDash val="solid"/>
            <a:miter lim="800000"/>
          </a:ln>
          <a:effectLst/>
        </p:spPr>
        <p:txBody>
          <a:bodyPr lIns="108000" tIns="72000" rIns="108000" bIns="72000" rtlCol="0" anchor="ctr"/>
          <a:lstStyle>
            <a:lvl1pPr>
              <a:defRPr kumimoji="0" lang="en-US" sz="1600" b="0" i="0" u="none" strike="noStrike" kern="0" cap="none" spc="0" normalizeH="0" baseline="0" dirty="0">
                <a:ln>
                  <a:noFill/>
                </a:ln>
                <a:solidFill>
                  <a:srgbClr val="47443F"/>
                </a:solidFill>
                <a:effectLst/>
                <a:uLnTx/>
                <a:uFillTx/>
                <a:latin typeface="Arial"/>
              </a:defRPr>
            </a:lvl1pPr>
          </a:lstStyle>
          <a:p>
            <a:pPr marR="0" lvl="0" algn="ctr" fontAlgn="auto">
              <a:lnSpc>
                <a:spcPct val="110000"/>
              </a:lnSpc>
              <a:spcAft>
                <a:spcPts val="0"/>
              </a:spcAft>
              <a:buClrTx/>
              <a:buSzTx/>
              <a:buFontTx/>
              <a:tabLst/>
            </a:pPr>
            <a:r>
              <a:rPr lang="en-US" dirty="0"/>
              <a:t> </a:t>
            </a:r>
          </a:p>
        </p:txBody>
      </p:sp>
      <p:sp>
        <p:nvSpPr>
          <p:cNvPr id="69" name="Text Placeholder 68">
            <a:extLst>
              <a:ext uri="{FF2B5EF4-FFF2-40B4-BE49-F238E27FC236}">
                <a16:creationId xmlns:a16="http://schemas.microsoft.com/office/drawing/2014/main" id="{702DE5F8-6441-4DB5-A391-14F8B9B0AA5E}"/>
              </a:ext>
            </a:extLst>
          </p:cNvPr>
          <p:cNvSpPr>
            <a:spLocks noGrp="1"/>
          </p:cNvSpPr>
          <p:nvPr>
            <p:ph type="body" sz="quarter" idx="17"/>
          </p:nvPr>
        </p:nvSpPr>
        <p:spPr bwMode="gray">
          <a:xfrm>
            <a:off x="387544" y="5306834"/>
            <a:ext cx="2271712" cy="1084540"/>
          </a:xfrm>
        </p:spPr>
        <p:txBody>
          <a:bodyPr/>
          <a:lstStyle>
            <a:lvl1pPr algn="ctr">
              <a:defRPr kumimoji="0" lang="en-US" sz="2800" b="1"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1pPr>
            <a:lvl2pPr algn="ctr">
              <a:defRPr kumimoji="0" lang="en-US" sz="1800" b="0"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70" name="Text Placeholder 68">
            <a:extLst>
              <a:ext uri="{FF2B5EF4-FFF2-40B4-BE49-F238E27FC236}">
                <a16:creationId xmlns:a16="http://schemas.microsoft.com/office/drawing/2014/main" id="{BB0CBA9B-017F-4E61-B3ED-1A5A204879D7}"/>
              </a:ext>
            </a:extLst>
          </p:cNvPr>
          <p:cNvSpPr>
            <a:spLocks noGrp="1"/>
          </p:cNvSpPr>
          <p:nvPr>
            <p:ph type="body" sz="quarter" idx="18"/>
          </p:nvPr>
        </p:nvSpPr>
        <p:spPr bwMode="gray">
          <a:xfrm>
            <a:off x="3435544" y="5306834"/>
            <a:ext cx="2271712" cy="1084540"/>
          </a:xfrm>
        </p:spPr>
        <p:txBody>
          <a:bodyPr/>
          <a:lstStyle>
            <a:lvl1pPr algn="ctr">
              <a:defRPr kumimoji="0" lang="en-US" sz="2800" b="1"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1pPr>
            <a:lvl2pPr algn="ctr">
              <a:defRPr kumimoji="0" lang="en-US" sz="1800" b="0"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71" name="Text Placeholder 68">
            <a:extLst>
              <a:ext uri="{FF2B5EF4-FFF2-40B4-BE49-F238E27FC236}">
                <a16:creationId xmlns:a16="http://schemas.microsoft.com/office/drawing/2014/main" id="{22DB7D94-731E-41D8-83A5-37524C3082E5}"/>
              </a:ext>
            </a:extLst>
          </p:cNvPr>
          <p:cNvSpPr>
            <a:spLocks noGrp="1"/>
          </p:cNvSpPr>
          <p:nvPr>
            <p:ph type="body" sz="quarter" idx="19"/>
          </p:nvPr>
        </p:nvSpPr>
        <p:spPr bwMode="gray">
          <a:xfrm>
            <a:off x="6483544" y="5306834"/>
            <a:ext cx="2271712" cy="1084540"/>
          </a:xfrm>
        </p:spPr>
        <p:txBody>
          <a:bodyPr/>
          <a:lstStyle>
            <a:lvl1pPr algn="ctr">
              <a:defRPr kumimoji="0" lang="en-US" sz="2800" b="1"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1pPr>
            <a:lvl2pPr algn="ctr">
              <a:defRPr kumimoji="0" lang="en-US" sz="1800" b="0"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72" name="Text Placeholder 68">
            <a:extLst>
              <a:ext uri="{FF2B5EF4-FFF2-40B4-BE49-F238E27FC236}">
                <a16:creationId xmlns:a16="http://schemas.microsoft.com/office/drawing/2014/main" id="{EC6DED5E-73EE-4626-A292-CEF482A9A3D9}"/>
              </a:ext>
            </a:extLst>
          </p:cNvPr>
          <p:cNvSpPr>
            <a:spLocks noGrp="1"/>
          </p:cNvSpPr>
          <p:nvPr>
            <p:ph type="body" sz="quarter" idx="20"/>
          </p:nvPr>
        </p:nvSpPr>
        <p:spPr bwMode="gray">
          <a:xfrm>
            <a:off x="9531544" y="5306834"/>
            <a:ext cx="2271712" cy="1084540"/>
          </a:xfrm>
        </p:spPr>
        <p:txBody>
          <a:bodyPr/>
          <a:lstStyle>
            <a:lvl1pPr algn="ctr">
              <a:defRPr kumimoji="0" lang="en-US" sz="2800" b="1"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1pPr>
            <a:lvl2pPr algn="ctr">
              <a:defRPr kumimoji="0" lang="en-US" sz="1800" b="0" i="0" u="none" strike="noStrike" kern="0" cap="none" spc="0" normalizeH="0" baseline="0" dirty="0" smtClean="0">
                <a:ln>
                  <a:noFill/>
                </a:ln>
                <a:solidFill>
                  <a:srgbClr val="FFFFFF"/>
                </a:solidFill>
                <a:effectLst/>
                <a:uLnTx/>
                <a:uFillTx/>
                <a:latin typeface="+mn-lt"/>
                <a:ea typeface="SimHei" panose="02010609060101010101" pitchFamily="49" charset="-122"/>
                <a:cs typeface="Times New Roman" panose="02020603050405020304" pitchFamily="18" charset="0"/>
              </a:defRPr>
            </a:lvl2pPr>
            <a:lvl3pPr algn="ctr">
              <a:defRPr/>
            </a:lvl3pPr>
            <a:lvl4pPr algn="ctr">
              <a:defRPr/>
            </a:lvl4pPr>
            <a:lvl5pPr algn="ctr">
              <a:defRPr/>
            </a:lvl5pPr>
          </a:lstStyle>
          <a:p>
            <a:pPr lvl="0"/>
            <a:r>
              <a:rPr lang="en-US"/>
              <a:t>Click to edit Master text styles</a:t>
            </a:r>
          </a:p>
          <a:p>
            <a:pPr lvl="1"/>
            <a:r>
              <a:rPr lang="en-US"/>
              <a:t>Second level</a:t>
            </a:r>
          </a:p>
        </p:txBody>
      </p:sp>
      <p:sp>
        <p:nvSpPr>
          <p:cNvPr id="18" name="Text Placeholder 17">
            <a:extLst>
              <a:ext uri="{FF2B5EF4-FFF2-40B4-BE49-F238E27FC236}">
                <a16:creationId xmlns:a16="http://schemas.microsoft.com/office/drawing/2014/main" id="{8AFA1BA1-2EC6-459F-BC2F-D549C0BD1F8F}"/>
              </a:ext>
            </a:extLst>
          </p:cNvPr>
          <p:cNvSpPr>
            <a:spLocks noGrp="1"/>
          </p:cNvSpPr>
          <p:nvPr>
            <p:ph type="body" sz="quarter" idx="35" hasCustomPrompt="1"/>
          </p:nvPr>
        </p:nvSpPr>
        <p:spPr bwMode="gray">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p:spPr>
        <p:txBody>
          <a:bodyPr wrap="square">
            <a:noAutofit/>
          </a:bodyPr>
          <a:lstStyle>
            <a:lvl1pPr>
              <a:defRPr/>
            </a:lvl1pPr>
          </a:lstStyle>
          <a:p>
            <a:pPr lvl="0"/>
            <a:r>
              <a:rPr lang="en-US" dirty="0"/>
              <a:t> </a:t>
            </a:r>
          </a:p>
        </p:txBody>
      </p:sp>
      <p:sp>
        <p:nvSpPr>
          <p:cNvPr id="4" name="Date Placeholder 3">
            <a:extLst>
              <a:ext uri="{FF2B5EF4-FFF2-40B4-BE49-F238E27FC236}">
                <a16:creationId xmlns:a16="http://schemas.microsoft.com/office/drawing/2014/main" id="{98490DBB-FCCD-45B3-93EF-7D9F5747134B}"/>
              </a:ext>
            </a:extLst>
          </p:cNvPr>
          <p:cNvSpPr>
            <a:spLocks noGrp="1"/>
          </p:cNvSpPr>
          <p:nvPr>
            <p:ph type="dt" sz="half" idx="10"/>
          </p:nvPr>
        </p:nvSpPr>
        <p:spPr bwMode="gray"/>
        <p:txBody>
          <a:bodyPr/>
          <a:lstStyle/>
          <a:p>
            <a:fld id="{DE8A2714-1C3B-44BC-A5D9-77043E6DC544}" type="datetime4">
              <a:rPr lang="en-US" smtClean="0"/>
              <a:t>October 31, 2023</a:t>
            </a:fld>
            <a:endParaRPr lang="en-US"/>
          </a:p>
        </p:txBody>
      </p:sp>
      <p:sp>
        <p:nvSpPr>
          <p:cNvPr id="6" name="Slide Number Placeholder 5">
            <a:extLst>
              <a:ext uri="{FF2B5EF4-FFF2-40B4-BE49-F238E27FC236}">
                <a16:creationId xmlns:a16="http://schemas.microsoft.com/office/drawing/2014/main" id="{DAE65A0C-92BB-49DC-8BF1-6EB76F783B53}"/>
              </a:ext>
            </a:extLst>
          </p:cNvPr>
          <p:cNvSpPr>
            <a:spLocks noGrp="1"/>
          </p:cNvSpPr>
          <p:nvPr>
            <p:ph type="sldNum" sz="quarter" idx="12"/>
          </p:nvPr>
        </p:nvSpPr>
        <p:spPr bwMode="gray"/>
        <p:txBody>
          <a:bodyPr/>
          <a:lstStyle/>
          <a:p>
            <a:fld id="{88041132-CD80-4C7D-BB86-1708B1CF1398}" type="slidenum">
              <a:rPr lang="en-US" smtClean="0"/>
              <a:t>‹#›</a:t>
            </a:fld>
            <a:endParaRPr lang="en-US"/>
          </a:p>
        </p:txBody>
      </p:sp>
      <p:sp>
        <p:nvSpPr>
          <p:cNvPr id="76" name="Text Placeholder 75">
            <a:extLst>
              <a:ext uri="{FF2B5EF4-FFF2-40B4-BE49-F238E27FC236}">
                <a16:creationId xmlns:a16="http://schemas.microsoft.com/office/drawing/2014/main" id="{F1CF7D3D-397A-4609-A48D-FA5774F1EC0D}"/>
              </a:ext>
            </a:extLst>
          </p:cNvPr>
          <p:cNvSpPr>
            <a:spLocks noGrp="1"/>
          </p:cNvSpPr>
          <p:nvPr>
            <p:ph type="body" sz="quarter" idx="21" hasCustomPrompt="1"/>
          </p:nvPr>
        </p:nvSpPr>
        <p:spPr bwMode="gray">
          <a:xfrm>
            <a:off x="-1201" y="4505899"/>
            <a:ext cx="12192901" cy="143220"/>
          </a:xfrm>
          <a:custGeom>
            <a:avLst/>
            <a:gdLst>
              <a:gd name="connsiteX0" fmla="*/ 0 w 12192901"/>
              <a:gd name="connsiteY0" fmla="*/ 0 h 143220"/>
              <a:gd name="connsiteX1" fmla="*/ 12192901 w 12192901"/>
              <a:gd name="connsiteY1" fmla="*/ 0 h 143220"/>
              <a:gd name="connsiteX2" fmla="*/ 12192901 w 12192901"/>
              <a:gd name="connsiteY2" fmla="*/ 143220 h 143220"/>
              <a:gd name="connsiteX3" fmla="*/ 0 w 12192901"/>
              <a:gd name="connsiteY3" fmla="*/ 143220 h 143220"/>
            </a:gdLst>
            <a:ahLst/>
            <a:cxnLst>
              <a:cxn ang="0">
                <a:pos x="connsiteX0" y="connsiteY0"/>
              </a:cxn>
              <a:cxn ang="0">
                <a:pos x="connsiteX1" y="connsiteY1"/>
              </a:cxn>
              <a:cxn ang="0">
                <a:pos x="connsiteX2" y="connsiteY2"/>
              </a:cxn>
              <a:cxn ang="0">
                <a:pos x="connsiteX3" y="connsiteY3"/>
              </a:cxn>
            </a:cxnLst>
            <a:rect l="l" t="t" r="r" b="b"/>
            <a:pathLst>
              <a:path w="12192901" h="143220">
                <a:moveTo>
                  <a:pt x="0" y="0"/>
                </a:moveTo>
                <a:lnTo>
                  <a:pt x="12192901" y="0"/>
                </a:lnTo>
                <a:lnTo>
                  <a:pt x="12192901" y="143220"/>
                </a:lnTo>
                <a:lnTo>
                  <a:pt x="0" y="143220"/>
                </a:lnTo>
                <a:close/>
              </a:path>
            </a:pathLst>
          </a:custGeom>
          <a:solidFill>
            <a:schemeClr val="bg1"/>
          </a:solidFill>
        </p:spPr>
        <p:txBody>
          <a:bodyPr wrap="square">
            <a:noAutofit/>
          </a:bodyPr>
          <a:lstStyle>
            <a:lvl1pPr>
              <a:defRPr/>
            </a:lvl1pPr>
          </a:lstStyle>
          <a:p>
            <a:pPr lvl="0"/>
            <a:r>
              <a:rPr lang="en-US" dirty="0"/>
              <a:t> </a:t>
            </a:r>
          </a:p>
        </p:txBody>
      </p:sp>
      <p:sp>
        <p:nvSpPr>
          <p:cNvPr id="19" name="Text Placeholder 2">
            <a:extLst>
              <a:ext uri="{FF2B5EF4-FFF2-40B4-BE49-F238E27FC236}">
                <a16:creationId xmlns:a16="http://schemas.microsoft.com/office/drawing/2014/main" id="{F28BDB19-1F5E-413F-B278-928A9EBEE28C}"/>
              </a:ext>
            </a:extLst>
          </p:cNvPr>
          <p:cNvSpPr>
            <a:spLocks noGrp="1"/>
          </p:cNvSpPr>
          <p:nvPr>
            <p:ph type="body" sz="quarter" idx="38" hasCustomPrompt="1"/>
          </p:nvPr>
        </p:nvSpPr>
        <p:spPr>
          <a:xfrm>
            <a:off x="11363645" y="315913"/>
            <a:ext cx="496513" cy="417896"/>
          </a:xfrm>
          <a:blipFill>
            <a:blip r:embed="rId2"/>
            <a:stretch>
              <a:fillRect/>
            </a:stretch>
          </a:blipFill>
        </p:spPr>
        <p:txBody>
          <a:bodyPr/>
          <a:lstStyle>
            <a:lvl1pPr>
              <a:defRPr sz="100">
                <a:noFill/>
              </a:defRPr>
            </a:lvl1pPr>
          </a:lstStyle>
          <a:p>
            <a:pPr lvl="0"/>
            <a:r>
              <a:rPr lang="de-DE" dirty="0"/>
              <a:t> </a:t>
            </a:r>
            <a:endParaRPr lang="en-GB" dirty="0"/>
          </a:p>
        </p:txBody>
      </p:sp>
      <p:sp>
        <p:nvSpPr>
          <p:cNvPr id="20" name="Footer Placeholder 6">
            <a:extLst>
              <a:ext uri="{FF2B5EF4-FFF2-40B4-BE49-F238E27FC236}">
                <a16:creationId xmlns:a16="http://schemas.microsoft.com/office/drawing/2014/main" id="{2AC978CC-5E1E-412D-BC34-62EB7D242DBB}"/>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Tree>
    <p:extLst>
      <p:ext uri="{BB962C8B-B14F-4D97-AF65-F5344CB8AC3E}">
        <p14:creationId xmlns:p14="http://schemas.microsoft.com/office/powerpoint/2010/main" val="100022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nodePh="1">
                                  <p:stCondLst>
                                    <p:cond delay="0"/>
                                  </p:stCondLst>
                                  <p:endCondLst>
                                    <p:cond evt="begin" delay="0">
                                      <p:tn val="9"/>
                                    </p:cond>
                                  </p:end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1000" fill="hold"/>
                                        <p:tgtEl>
                                          <p:spTgt spid="65"/>
                                        </p:tgtEl>
                                        <p:attrNameLst>
                                          <p:attrName>ppt_x</p:attrName>
                                        </p:attrNameLst>
                                      </p:cBhvr>
                                      <p:tavLst>
                                        <p:tav tm="0">
                                          <p:val>
                                            <p:strVal val="#ppt_x"/>
                                          </p:val>
                                        </p:tav>
                                        <p:tav tm="100000">
                                          <p:val>
                                            <p:strVal val="#ppt_x"/>
                                          </p:val>
                                        </p:tav>
                                      </p:tavLst>
                                    </p:anim>
                                    <p:anim calcmode="lin" valueType="num">
                                      <p:cBhvr additive="base">
                                        <p:cTn id="12" dur="1000" fill="hold"/>
                                        <p:tgtEl>
                                          <p:spTgt spid="65"/>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nodePh="1">
                                  <p:stCondLst>
                                    <p:cond delay="0"/>
                                  </p:stCondLst>
                                  <p:endCondLst>
                                    <p:cond evt="begin" delay="0">
                                      <p:tn val="13"/>
                                    </p:cond>
                                  </p:end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1000" fill="hold"/>
                                        <p:tgtEl>
                                          <p:spTgt spid="66"/>
                                        </p:tgtEl>
                                        <p:attrNameLst>
                                          <p:attrName>ppt_x</p:attrName>
                                        </p:attrNameLst>
                                      </p:cBhvr>
                                      <p:tavLst>
                                        <p:tav tm="0">
                                          <p:val>
                                            <p:strVal val="#ppt_x"/>
                                          </p:val>
                                        </p:tav>
                                        <p:tav tm="100000">
                                          <p:val>
                                            <p:strVal val="#ppt_x"/>
                                          </p:val>
                                        </p:tav>
                                      </p:tavLst>
                                    </p:anim>
                                    <p:anim calcmode="lin" valueType="num">
                                      <p:cBhvr additive="base">
                                        <p:cTn id="16" dur="1000" fill="hold"/>
                                        <p:tgtEl>
                                          <p:spTgt spid="66"/>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nodePh="1">
                                  <p:stCondLst>
                                    <p:cond delay="0"/>
                                  </p:stCondLst>
                                  <p:endCondLst>
                                    <p:cond evt="begin" delay="0">
                                      <p:tn val="17"/>
                                    </p:cond>
                                  </p:end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1000" fill="hold"/>
                                        <p:tgtEl>
                                          <p:spTgt spid="67"/>
                                        </p:tgtEl>
                                        <p:attrNameLst>
                                          <p:attrName>ppt_x</p:attrName>
                                        </p:attrNameLst>
                                      </p:cBhvr>
                                      <p:tavLst>
                                        <p:tav tm="0">
                                          <p:val>
                                            <p:strVal val="#ppt_x"/>
                                          </p:val>
                                        </p:tav>
                                        <p:tav tm="100000">
                                          <p:val>
                                            <p:strVal val="#ppt_x"/>
                                          </p:val>
                                        </p:tav>
                                      </p:tavLst>
                                    </p:anim>
                                    <p:anim calcmode="lin" valueType="num">
                                      <p:cBhvr additive="base">
                                        <p:cTn id="20" dur="1000" fill="hold"/>
                                        <p:tgtEl>
                                          <p:spTgt spid="67"/>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fade">
                                      <p:cBhvr>
                                        <p:cTn id="24" dur="500"/>
                                        <p:tgtEl>
                                          <p:spTgt spid="7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500"/>
                                        <p:tgtEl>
                                          <p:spTgt spid="8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par>
                                <p:cTn id="34" presetID="16" presetClass="entr" presetSubtype="37" fill="hold" grpId="0" nodeType="withEffect">
                                  <p:stCondLst>
                                    <p:cond delay="250"/>
                                  </p:stCondLst>
                                  <p:childTnLst>
                                    <p:set>
                                      <p:cBhvr>
                                        <p:cTn id="35" dur="1" fill="hold">
                                          <p:stCondLst>
                                            <p:cond delay="0"/>
                                          </p:stCondLst>
                                        </p:cTn>
                                        <p:tgtEl>
                                          <p:spTgt spid="76"/>
                                        </p:tgtEl>
                                        <p:attrNameLst>
                                          <p:attrName>style.visibility</p:attrName>
                                        </p:attrNameLst>
                                      </p:cBhvr>
                                      <p:to>
                                        <p:strVal val="visible"/>
                                      </p:to>
                                    </p:set>
                                    <p:animEffect transition="in" filter="barn(outVertical)">
                                      <p:cBhvr>
                                        <p:cTn id="36" dur="500"/>
                                        <p:tgtEl>
                                          <p:spTgt spid="76"/>
                                        </p:tgtEl>
                                      </p:cBhvr>
                                    </p:animEffect>
                                  </p:childTnLst>
                                </p:cTn>
                              </p:par>
                            </p:childTnLst>
                          </p:cTn>
                        </p:par>
                        <p:par>
                          <p:cTn id="37" fill="hold">
                            <p:stCondLst>
                              <p:cond delay="1750"/>
                            </p:stCondLst>
                            <p:childTnLst>
                              <p:par>
                                <p:cTn id="38" presetID="10" presetClass="entr" presetSubtype="0" fill="hold" grpId="0" nodeType="after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500"/>
                                        <p:tgtEl>
                                          <p:spTgt spid="6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78" grpId="0" animBg="1">
        <p:tmplLst>
          <p:tmpl>
            <p:tnLst>
              <p:par>
                <p:cTn presetID="10" presetClass="entr" presetSubtype="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tmplLst>
          <p:tmpl>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69" grpId="0">
        <p:tmplLst>
          <p:tmpl>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p:tmplLst>
          <p:tmpl>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p:tmplLst>
          <p:tmpl>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p:tmplLst>
          <p:tmpl>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6" grpId="0" animBg="1">
        <p:tmplLst>
          <p:tmpl>
            <p:tnLst>
              <p:par>
                <p:cTn presetID="16" presetClass="entr" presetSubtype="37"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barn(outVertical)">
                      <p:cBhvr>
                        <p:cTn dur="500"/>
                        <p:tgtEl>
                          <p:spTgt spid="7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G TEX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ADF673-DCD0-41E6-A054-9B54AC4AAC9E}"/>
              </a:ext>
            </a:extLst>
          </p:cNvPr>
          <p:cNvSpPr>
            <a:spLocks noGrp="1"/>
          </p:cNvSpPr>
          <p:nvPr>
            <p:ph type="dt" sz="half" idx="10"/>
          </p:nvPr>
        </p:nvSpPr>
        <p:spPr/>
        <p:txBody>
          <a:bodyPr/>
          <a:lstStyle/>
          <a:p>
            <a:fld id="{65CC5136-4855-4E01-BAEF-54779DD5721D}" type="datetime4">
              <a:rPr lang="en-US" smtClean="0"/>
              <a:t>October 31, 2023</a:t>
            </a:fld>
            <a:endParaRPr lang="en-US" dirty="0"/>
          </a:p>
        </p:txBody>
      </p:sp>
      <p:sp>
        <p:nvSpPr>
          <p:cNvPr id="5" name="Slide Number Placeholder 4">
            <a:extLst>
              <a:ext uri="{FF2B5EF4-FFF2-40B4-BE49-F238E27FC236}">
                <a16:creationId xmlns:a16="http://schemas.microsoft.com/office/drawing/2014/main" id="{DCDE1331-BEB4-455B-9D5D-57EA6EDF7925}"/>
              </a:ext>
            </a:extLst>
          </p:cNvPr>
          <p:cNvSpPr>
            <a:spLocks noGrp="1"/>
          </p:cNvSpPr>
          <p:nvPr>
            <p:ph type="sldNum" sz="quarter" idx="12"/>
          </p:nvPr>
        </p:nvSpPr>
        <p:spPr/>
        <p:txBody>
          <a:bodyPr/>
          <a:lstStyle/>
          <a:p>
            <a:fld id="{88041132-CD80-4C7D-BB86-1708B1CF1398}" type="slidenum">
              <a:rPr lang="en-US" smtClean="0"/>
              <a:pPr/>
              <a:t>‹#›</a:t>
            </a:fld>
            <a:endParaRPr lang="en-US" dirty="0"/>
          </a:p>
        </p:txBody>
      </p:sp>
      <p:sp>
        <p:nvSpPr>
          <p:cNvPr id="7" name="Title 1">
            <a:extLst>
              <a:ext uri="{FF2B5EF4-FFF2-40B4-BE49-F238E27FC236}">
                <a16:creationId xmlns:a16="http://schemas.microsoft.com/office/drawing/2014/main" id="{D35547E2-B0B6-4417-980C-E36E40053BA0}"/>
              </a:ext>
            </a:extLst>
          </p:cNvPr>
          <p:cNvSpPr>
            <a:spLocks noGrp="1"/>
          </p:cNvSpPr>
          <p:nvPr>
            <p:ph type="title"/>
          </p:nvPr>
        </p:nvSpPr>
        <p:spPr>
          <a:xfrm>
            <a:off x="1986456" y="1606841"/>
            <a:ext cx="8219088" cy="3644318"/>
          </a:xfrm>
        </p:spPr>
        <p:txBody>
          <a:bodyPr anchor="ctr"/>
          <a:lstStyle>
            <a:lvl1pPr algn="ctr">
              <a:defRPr sz="4400">
                <a:solidFill>
                  <a:schemeClr val="tx1"/>
                </a:solidFill>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4E735506-F86F-48FF-990B-5957DB46FDD8}"/>
              </a:ext>
            </a:extLst>
          </p:cNvPr>
          <p:cNvGrpSpPr/>
          <p:nvPr/>
        </p:nvGrpSpPr>
        <p:grpSpPr>
          <a:xfrm>
            <a:off x="11363645" y="315913"/>
            <a:ext cx="496513" cy="417896"/>
            <a:chOff x="4539344" y="2118650"/>
            <a:chExt cx="3118634" cy="2624836"/>
          </a:xfrm>
        </p:grpSpPr>
        <p:sp>
          <p:nvSpPr>
            <p:cNvPr id="10" name="Freeform: Shape 9">
              <a:extLst>
                <a:ext uri="{FF2B5EF4-FFF2-40B4-BE49-F238E27FC236}">
                  <a16:creationId xmlns:a16="http://schemas.microsoft.com/office/drawing/2014/main" id="{D28DBB30-42D0-495D-BA79-FFD799D88CD0}"/>
                </a:ext>
              </a:extLst>
            </p:cNvPr>
            <p:cNvSpPr/>
            <p:nvPr/>
          </p:nvSpPr>
          <p:spPr>
            <a:xfrm>
              <a:off x="4539344" y="3395699"/>
              <a:ext cx="565124" cy="565125"/>
            </a:xfrm>
            <a:custGeom>
              <a:avLst/>
              <a:gdLst>
                <a:gd name="connsiteX0" fmla="*/ 2269 w 565124"/>
                <a:gd name="connsiteY0" fmla="*/ 282805 h 565125"/>
                <a:gd name="connsiteX1" fmla="*/ 284829 w 565124"/>
                <a:gd name="connsiteY1" fmla="*/ 243 h 565125"/>
                <a:gd name="connsiteX2" fmla="*/ 567393 w 565124"/>
                <a:gd name="connsiteY2" fmla="*/ 282805 h 565125"/>
                <a:gd name="connsiteX3" fmla="*/ 284829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29" y="243"/>
                  </a:cubicBezTo>
                  <a:cubicBezTo>
                    <a:pt x="440892" y="243"/>
                    <a:pt x="567393" y="126746"/>
                    <a:pt x="567393" y="282805"/>
                  </a:cubicBezTo>
                  <a:cubicBezTo>
                    <a:pt x="567393" y="438865"/>
                    <a:pt x="440892" y="565368"/>
                    <a:pt x="284829"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1C0B520-DF25-47B8-B843-D3F44F6C8AEB}"/>
                </a:ext>
              </a:extLst>
            </p:cNvPr>
            <p:cNvSpPr/>
            <p:nvPr/>
          </p:nvSpPr>
          <p:spPr>
            <a:xfrm>
              <a:off x="5177769" y="3395699"/>
              <a:ext cx="565124" cy="565125"/>
            </a:xfrm>
            <a:custGeom>
              <a:avLst/>
              <a:gdLst>
                <a:gd name="connsiteX0" fmla="*/ 2269 w 565124"/>
                <a:gd name="connsiteY0" fmla="*/ 282805 h 565125"/>
                <a:gd name="connsiteX1" fmla="*/ 284833 w 565124"/>
                <a:gd name="connsiteY1" fmla="*/ 243 h 565125"/>
                <a:gd name="connsiteX2" fmla="*/ 567393 w 565124"/>
                <a:gd name="connsiteY2" fmla="*/ 282805 h 565125"/>
                <a:gd name="connsiteX3" fmla="*/ 284833 w 565124"/>
                <a:gd name="connsiteY3" fmla="*/ 565368 h 565125"/>
                <a:gd name="connsiteX4" fmla="*/ 2269 w 565124"/>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125">
                  <a:moveTo>
                    <a:pt x="2269" y="282805"/>
                  </a:moveTo>
                  <a:cubicBezTo>
                    <a:pt x="2269" y="126746"/>
                    <a:pt x="128770" y="243"/>
                    <a:pt x="284833" y="243"/>
                  </a:cubicBezTo>
                  <a:cubicBezTo>
                    <a:pt x="440892" y="243"/>
                    <a:pt x="567393" y="126746"/>
                    <a:pt x="567393" y="282805"/>
                  </a:cubicBezTo>
                  <a:cubicBezTo>
                    <a:pt x="567393" y="438865"/>
                    <a:pt x="440892" y="565368"/>
                    <a:pt x="284833" y="565368"/>
                  </a:cubicBezTo>
                  <a:cubicBezTo>
                    <a:pt x="128770"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F48E9E5-A9E7-46A6-BEFB-F0141A86017C}"/>
                </a:ext>
              </a:extLst>
            </p:cNvPr>
            <p:cNvSpPr/>
            <p:nvPr/>
          </p:nvSpPr>
          <p:spPr>
            <a:xfrm>
              <a:off x="5816192" y="3395699"/>
              <a:ext cx="565328" cy="565127"/>
            </a:xfrm>
            <a:custGeom>
              <a:avLst/>
              <a:gdLst>
                <a:gd name="connsiteX0" fmla="*/ 2269 w 565326"/>
                <a:gd name="connsiteY0" fmla="*/ 282805 h 565125"/>
                <a:gd name="connsiteX1" fmla="*/ 284833 w 565326"/>
                <a:gd name="connsiteY1" fmla="*/ 243 h 565125"/>
                <a:gd name="connsiteX2" fmla="*/ 567595 w 565326"/>
                <a:gd name="connsiteY2" fmla="*/ 282805 h 565125"/>
                <a:gd name="connsiteX3" fmla="*/ 284833 w 565326"/>
                <a:gd name="connsiteY3" fmla="*/ 565368 h 565125"/>
                <a:gd name="connsiteX4" fmla="*/ 2269 w 565326"/>
                <a:gd name="connsiteY4" fmla="*/ 282805 h 5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125">
                  <a:moveTo>
                    <a:pt x="2269" y="282805"/>
                  </a:moveTo>
                  <a:cubicBezTo>
                    <a:pt x="2269" y="126746"/>
                    <a:pt x="128775" y="243"/>
                    <a:pt x="284833" y="243"/>
                  </a:cubicBezTo>
                  <a:cubicBezTo>
                    <a:pt x="440892" y="243"/>
                    <a:pt x="567398" y="126726"/>
                    <a:pt x="567595" y="282805"/>
                  </a:cubicBezTo>
                  <a:cubicBezTo>
                    <a:pt x="567398" y="438885"/>
                    <a:pt x="440892"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19320E0-0650-467B-8915-B40E3047E09E}"/>
                </a:ext>
              </a:extLst>
            </p:cNvPr>
            <p:cNvSpPr/>
            <p:nvPr/>
          </p:nvSpPr>
          <p:spPr>
            <a:xfrm>
              <a:off x="6454622" y="3395698"/>
              <a:ext cx="565913" cy="565125"/>
            </a:xfrm>
            <a:custGeom>
              <a:avLst/>
              <a:gdLst>
                <a:gd name="connsiteX0" fmla="*/ 2269 w 565913"/>
                <a:gd name="connsiteY0" fmla="*/ 282806 h 565125"/>
                <a:gd name="connsiteX1" fmla="*/ 284833 w 565913"/>
                <a:gd name="connsiteY1" fmla="*/ 244 h 565125"/>
                <a:gd name="connsiteX2" fmla="*/ 568182 w 565913"/>
                <a:gd name="connsiteY2" fmla="*/ 282412 h 565125"/>
                <a:gd name="connsiteX3" fmla="*/ 568182 w 565913"/>
                <a:gd name="connsiteY3" fmla="*/ 282806 h 565125"/>
                <a:gd name="connsiteX4" fmla="*/ 285420 w 565913"/>
                <a:gd name="connsiteY4" fmla="*/ 565369 h 565125"/>
                <a:gd name="connsiteX5" fmla="*/ 2861 w 565913"/>
                <a:gd name="connsiteY5" fmla="*/ 282806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125">
                  <a:moveTo>
                    <a:pt x="2269" y="282806"/>
                  </a:moveTo>
                  <a:cubicBezTo>
                    <a:pt x="2269" y="126746"/>
                    <a:pt x="128770" y="244"/>
                    <a:pt x="284833" y="244"/>
                  </a:cubicBezTo>
                  <a:cubicBezTo>
                    <a:pt x="441089" y="-91"/>
                    <a:pt x="567788" y="126254"/>
                    <a:pt x="568182" y="282412"/>
                  </a:cubicBezTo>
                  <a:cubicBezTo>
                    <a:pt x="568182" y="282550"/>
                    <a:pt x="568182" y="282668"/>
                    <a:pt x="568182" y="282806"/>
                  </a:cubicBezTo>
                  <a:cubicBezTo>
                    <a:pt x="567985" y="438885"/>
                    <a:pt x="441483" y="565369"/>
                    <a:pt x="285420" y="565369"/>
                  </a:cubicBezTo>
                  <a:cubicBezTo>
                    <a:pt x="129362" y="565369"/>
                    <a:pt x="2861" y="438866"/>
                    <a:pt x="2861" y="282806"/>
                  </a:cubicBezTo>
                </a:path>
              </a:pathLst>
            </a:custGeom>
            <a:solidFill>
              <a:srgbClr val="0063AF"/>
            </a:solidFill>
            <a:ln w="196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AD5F8B4-3115-4533-822E-C6B6E3EE71CD}"/>
                </a:ext>
              </a:extLst>
            </p:cNvPr>
            <p:cNvSpPr/>
            <p:nvPr/>
          </p:nvSpPr>
          <p:spPr>
            <a:xfrm>
              <a:off x="7092652" y="3395699"/>
              <a:ext cx="565326" cy="565125"/>
            </a:xfrm>
            <a:custGeom>
              <a:avLst/>
              <a:gdLst>
                <a:gd name="connsiteX0" fmla="*/ 2663 w 565326"/>
                <a:gd name="connsiteY0" fmla="*/ 282805 h 565125"/>
                <a:gd name="connsiteX1" fmla="*/ 284833 w 565326"/>
                <a:gd name="connsiteY1" fmla="*/ 243 h 565125"/>
                <a:gd name="connsiteX2" fmla="*/ 567595 w 565326"/>
                <a:gd name="connsiteY2" fmla="*/ 282608 h 565125"/>
                <a:gd name="connsiteX3" fmla="*/ 567595 w 565326"/>
                <a:gd name="connsiteY3" fmla="*/ 282805 h 565125"/>
                <a:gd name="connsiteX4" fmla="*/ 285031 w 565326"/>
                <a:gd name="connsiteY4" fmla="*/ 565368 h 565125"/>
                <a:gd name="connsiteX5" fmla="*/ 284833 w 565326"/>
                <a:gd name="connsiteY5" fmla="*/ 565368 h 565125"/>
                <a:gd name="connsiteX6" fmla="*/ 2269 w 565326"/>
                <a:gd name="connsiteY6" fmla="*/ 282805 h 5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326" h="565125">
                  <a:moveTo>
                    <a:pt x="2663" y="282805"/>
                  </a:moveTo>
                  <a:cubicBezTo>
                    <a:pt x="2663" y="126904"/>
                    <a:pt x="128972" y="460"/>
                    <a:pt x="284833" y="243"/>
                  </a:cubicBezTo>
                  <a:cubicBezTo>
                    <a:pt x="440892" y="125"/>
                    <a:pt x="567398" y="126549"/>
                    <a:pt x="567595" y="282608"/>
                  </a:cubicBezTo>
                  <a:cubicBezTo>
                    <a:pt x="567595" y="282668"/>
                    <a:pt x="567595" y="282746"/>
                    <a:pt x="567595" y="282805"/>
                  </a:cubicBezTo>
                  <a:cubicBezTo>
                    <a:pt x="567595" y="438865"/>
                    <a:pt x="441089" y="565368"/>
                    <a:pt x="285031" y="565368"/>
                  </a:cubicBezTo>
                  <a:cubicBezTo>
                    <a:pt x="285031" y="565368"/>
                    <a:pt x="284833" y="565368"/>
                    <a:pt x="284833" y="565368"/>
                  </a:cubicBezTo>
                  <a:cubicBezTo>
                    <a:pt x="128775" y="565368"/>
                    <a:pt x="2269" y="438865"/>
                    <a:pt x="2269" y="282805"/>
                  </a:cubicBezTo>
                </a:path>
              </a:pathLst>
            </a:custGeom>
            <a:solidFill>
              <a:srgbClr val="0063AF"/>
            </a:solidFill>
            <a:ln w="196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E6130AF-B709-40D1-B953-A6CB93C6376D}"/>
                </a:ext>
              </a:extLst>
            </p:cNvPr>
            <p:cNvSpPr/>
            <p:nvPr/>
          </p:nvSpPr>
          <p:spPr>
            <a:xfrm>
              <a:off x="4539344" y="2757076"/>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6E3CA44-9047-4E1A-801F-C41C1B5A0EF2}"/>
                </a:ext>
              </a:extLst>
            </p:cNvPr>
            <p:cNvSpPr/>
            <p:nvPr/>
          </p:nvSpPr>
          <p:spPr>
            <a:xfrm>
              <a:off x="5177769" y="2757076"/>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70C1104-EFE5-47F5-ADC3-D523AC3EC2C0}"/>
                </a:ext>
              </a:extLst>
            </p:cNvPr>
            <p:cNvSpPr/>
            <p:nvPr/>
          </p:nvSpPr>
          <p:spPr>
            <a:xfrm>
              <a:off x="5816193" y="2757076"/>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ABA246D-DD88-4C69-8FA4-10328DDC66A4}"/>
                </a:ext>
              </a:extLst>
            </p:cNvPr>
            <p:cNvSpPr/>
            <p:nvPr/>
          </p:nvSpPr>
          <p:spPr>
            <a:xfrm>
              <a:off x="6454622" y="2757076"/>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2"/>
                    <a:pt x="284833" y="243"/>
                  </a:cubicBezTo>
                  <a:cubicBezTo>
                    <a:pt x="441089" y="26"/>
                    <a:pt x="567985" y="126530"/>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7DA9DB"/>
            </a:solidFill>
            <a:ln w="196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C3B0A75-3420-4C93-AB22-E541B53CE4D2}"/>
                </a:ext>
              </a:extLst>
            </p:cNvPr>
            <p:cNvSpPr/>
            <p:nvPr/>
          </p:nvSpPr>
          <p:spPr>
            <a:xfrm>
              <a:off x="7092652" y="2757076"/>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7DA9DB"/>
            </a:solidFill>
            <a:ln w="196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B3BC1C9-6C39-43A1-8990-862DA9B5672A}"/>
                </a:ext>
              </a:extLst>
            </p:cNvPr>
            <p:cNvSpPr/>
            <p:nvPr/>
          </p:nvSpPr>
          <p:spPr>
            <a:xfrm>
              <a:off x="4539344" y="2118651"/>
              <a:ext cx="565124" cy="565322"/>
            </a:xfrm>
            <a:custGeom>
              <a:avLst/>
              <a:gdLst>
                <a:gd name="connsiteX0" fmla="*/ 2269 w 565124"/>
                <a:gd name="connsiteY0" fmla="*/ 283003 h 565322"/>
                <a:gd name="connsiteX1" fmla="*/ 284829 w 565124"/>
                <a:gd name="connsiteY1" fmla="*/ 243 h 565322"/>
                <a:gd name="connsiteX2" fmla="*/ 567393 w 565124"/>
                <a:gd name="connsiteY2" fmla="*/ 283003 h 565322"/>
                <a:gd name="connsiteX3" fmla="*/ 284829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29" y="243"/>
                  </a:cubicBezTo>
                  <a:cubicBezTo>
                    <a:pt x="440892" y="361"/>
                    <a:pt x="567393" y="126923"/>
                    <a:pt x="567393" y="283003"/>
                  </a:cubicBezTo>
                  <a:cubicBezTo>
                    <a:pt x="567393" y="439062"/>
                    <a:pt x="440892" y="565565"/>
                    <a:pt x="284829"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6A1908A-6E48-419A-8968-3A38DC0D9513}"/>
                </a:ext>
              </a:extLst>
            </p:cNvPr>
            <p:cNvSpPr/>
            <p:nvPr/>
          </p:nvSpPr>
          <p:spPr>
            <a:xfrm>
              <a:off x="5177769" y="2118651"/>
              <a:ext cx="565124" cy="565322"/>
            </a:xfrm>
            <a:custGeom>
              <a:avLst/>
              <a:gdLst>
                <a:gd name="connsiteX0" fmla="*/ 2269 w 565124"/>
                <a:gd name="connsiteY0" fmla="*/ 283003 h 565322"/>
                <a:gd name="connsiteX1" fmla="*/ 284833 w 565124"/>
                <a:gd name="connsiteY1" fmla="*/ 243 h 565322"/>
                <a:gd name="connsiteX2" fmla="*/ 567393 w 565124"/>
                <a:gd name="connsiteY2" fmla="*/ 283003 h 565322"/>
                <a:gd name="connsiteX3" fmla="*/ 284833 w 565124"/>
                <a:gd name="connsiteY3" fmla="*/ 565565 h 565322"/>
                <a:gd name="connsiteX4" fmla="*/ 2269 w 565124"/>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124" h="565322">
                  <a:moveTo>
                    <a:pt x="2269" y="283003"/>
                  </a:moveTo>
                  <a:cubicBezTo>
                    <a:pt x="2269" y="126923"/>
                    <a:pt x="128770" y="361"/>
                    <a:pt x="284833" y="243"/>
                  </a:cubicBezTo>
                  <a:cubicBezTo>
                    <a:pt x="440892" y="361"/>
                    <a:pt x="567393" y="126923"/>
                    <a:pt x="567393" y="283003"/>
                  </a:cubicBezTo>
                  <a:cubicBezTo>
                    <a:pt x="567393" y="439062"/>
                    <a:pt x="440892" y="565565"/>
                    <a:pt x="284833" y="565565"/>
                  </a:cubicBezTo>
                  <a:cubicBezTo>
                    <a:pt x="128770"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3EB7FCD-AFDC-4BDD-8302-F6FA94D3F406}"/>
                </a:ext>
              </a:extLst>
            </p:cNvPr>
            <p:cNvSpPr/>
            <p:nvPr/>
          </p:nvSpPr>
          <p:spPr>
            <a:xfrm>
              <a:off x="5816193" y="2118651"/>
              <a:ext cx="565326" cy="565322"/>
            </a:xfrm>
            <a:custGeom>
              <a:avLst/>
              <a:gdLst>
                <a:gd name="connsiteX0" fmla="*/ 2269 w 565326"/>
                <a:gd name="connsiteY0" fmla="*/ 283003 h 565322"/>
                <a:gd name="connsiteX1" fmla="*/ 284833 w 565326"/>
                <a:gd name="connsiteY1" fmla="*/ 243 h 565322"/>
                <a:gd name="connsiteX2" fmla="*/ 567595 w 565326"/>
                <a:gd name="connsiteY2" fmla="*/ 283003 h 565322"/>
                <a:gd name="connsiteX3" fmla="*/ 284833 w 565326"/>
                <a:gd name="connsiteY3" fmla="*/ 565565 h 565322"/>
                <a:gd name="connsiteX4" fmla="*/ 2269 w 565326"/>
                <a:gd name="connsiteY4" fmla="*/ 283003 h 56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26" h="565322">
                  <a:moveTo>
                    <a:pt x="2269" y="283003"/>
                  </a:moveTo>
                  <a:cubicBezTo>
                    <a:pt x="2269" y="126923"/>
                    <a:pt x="128775" y="361"/>
                    <a:pt x="284833" y="243"/>
                  </a:cubicBezTo>
                  <a:cubicBezTo>
                    <a:pt x="440892" y="361"/>
                    <a:pt x="567398" y="126884"/>
                    <a:pt x="567595" y="283003"/>
                  </a:cubicBezTo>
                  <a:cubicBezTo>
                    <a:pt x="567398" y="439082"/>
                    <a:pt x="440892"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9906FF8-53E8-47B2-BE65-6BAD5DE946CE}"/>
                </a:ext>
              </a:extLst>
            </p:cNvPr>
            <p:cNvSpPr/>
            <p:nvPr/>
          </p:nvSpPr>
          <p:spPr>
            <a:xfrm>
              <a:off x="6454622" y="2118650"/>
              <a:ext cx="565913" cy="565322"/>
            </a:xfrm>
            <a:custGeom>
              <a:avLst/>
              <a:gdLst>
                <a:gd name="connsiteX0" fmla="*/ 2269 w 565913"/>
                <a:gd name="connsiteY0" fmla="*/ 283003 h 565322"/>
                <a:gd name="connsiteX1" fmla="*/ 284833 w 565913"/>
                <a:gd name="connsiteY1" fmla="*/ 243 h 565322"/>
                <a:gd name="connsiteX2" fmla="*/ 568182 w 565913"/>
                <a:gd name="connsiteY2" fmla="*/ 282806 h 565322"/>
                <a:gd name="connsiteX3" fmla="*/ 568182 w 565913"/>
                <a:gd name="connsiteY3" fmla="*/ 283003 h 565322"/>
                <a:gd name="connsiteX4" fmla="*/ 285420 w 565913"/>
                <a:gd name="connsiteY4" fmla="*/ 565565 h 565322"/>
                <a:gd name="connsiteX5" fmla="*/ 2861 w 565913"/>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913" h="565322">
                  <a:moveTo>
                    <a:pt x="2269" y="283003"/>
                  </a:moveTo>
                  <a:cubicBezTo>
                    <a:pt x="2269" y="126923"/>
                    <a:pt x="128770" y="361"/>
                    <a:pt x="284833" y="243"/>
                  </a:cubicBezTo>
                  <a:cubicBezTo>
                    <a:pt x="441089" y="26"/>
                    <a:pt x="567985" y="126529"/>
                    <a:pt x="568182" y="282806"/>
                  </a:cubicBezTo>
                  <a:cubicBezTo>
                    <a:pt x="568182" y="282865"/>
                    <a:pt x="568182" y="282944"/>
                    <a:pt x="568182" y="283003"/>
                  </a:cubicBezTo>
                  <a:cubicBezTo>
                    <a:pt x="567985" y="439082"/>
                    <a:pt x="441483" y="565565"/>
                    <a:pt x="285420" y="565565"/>
                  </a:cubicBezTo>
                  <a:cubicBezTo>
                    <a:pt x="129362" y="565565"/>
                    <a:pt x="2861" y="439062"/>
                    <a:pt x="2861" y="283003"/>
                  </a:cubicBezTo>
                </a:path>
              </a:pathLst>
            </a:custGeom>
            <a:solidFill>
              <a:srgbClr val="CDE3F7"/>
            </a:solidFill>
            <a:ln w="196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AA0F4C6-8354-42BB-A8E1-A785C93B0714}"/>
                </a:ext>
              </a:extLst>
            </p:cNvPr>
            <p:cNvSpPr/>
            <p:nvPr/>
          </p:nvSpPr>
          <p:spPr>
            <a:xfrm>
              <a:off x="7092652" y="2118651"/>
              <a:ext cx="565326" cy="565322"/>
            </a:xfrm>
            <a:custGeom>
              <a:avLst/>
              <a:gdLst>
                <a:gd name="connsiteX0" fmla="*/ 2663 w 565326"/>
                <a:gd name="connsiteY0" fmla="*/ 283003 h 565322"/>
                <a:gd name="connsiteX1" fmla="*/ 284833 w 565326"/>
                <a:gd name="connsiteY1" fmla="*/ 243 h 565322"/>
                <a:gd name="connsiteX2" fmla="*/ 567595 w 565326"/>
                <a:gd name="connsiteY2" fmla="*/ 283003 h 565322"/>
                <a:gd name="connsiteX3" fmla="*/ 285031 w 565326"/>
                <a:gd name="connsiteY3" fmla="*/ 565565 h 565322"/>
                <a:gd name="connsiteX4" fmla="*/ 284833 w 565326"/>
                <a:gd name="connsiteY4" fmla="*/ 565565 h 565322"/>
                <a:gd name="connsiteX5" fmla="*/ 2269 w 565326"/>
                <a:gd name="connsiteY5" fmla="*/ 283003 h 56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326" h="565322">
                  <a:moveTo>
                    <a:pt x="2663" y="283003"/>
                  </a:moveTo>
                  <a:cubicBezTo>
                    <a:pt x="2663" y="127061"/>
                    <a:pt x="128972" y="578"/>
                    <a:pt x="284833" y="243"/>
                  </a:cubicBezTo>
                  <a:cubicBezTo>
                    <a:pt x="441089" y="243"/>
                    <a:pt x="567595" y="126844"/>
                    <a:pt x="567595" y="283003"/>
                  </a:cubicBezTo>
                  <a:cubicBezTo>
                    <a:pt x="567595" y="439062"/>
                    <a:pt x="441089" y="565565"/>
                    <a:pt x="285031" y="565565"/>
                  </a:cubicBezTo>
                  <a:cubicBezTo>
                    <a:pt x="285031" y="565565"/>
                    <a:pt x="284833" y="565565"/>
                    <a:pt x="284833" y="565565"/>
                  </a:cubicBezTo>
                  <a:cubicBezTo>
                    <a:pt x="128775" y="565565"/>
                    <a:pt x="2269" y="439062"/>
                    <a:pt x="2269" y="283003"/>
                  </a:cubicBezTo>
                </a:path>
              </a:pathLst>
            </a:custGeom>
            <a:solidFill>
              <a:srgbClr val="CDE3F7"/>
            </a:solidFill>
            <a:ln w="196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D35BE43-F56C-40E6-861D-1985AF1D599A}"/>
                </a:ext>
              </a:extLst>
            </p:cNvPr>
            <p:cNvSpPr/>
            <p:nvPr/>
          </p:nvSpPr>
          <p:spPr>
            <a:xfrm>
              <a:off x="4541073" y="4058343"/>
              <a:ext cx="695415" cy="685143"/>
            </a:xfrm>
            <a:custGeom>
              <a:avLst/>
              <a:gdLst>
                <a:gd name="connsiteX0" fmla="*/ 534727 w 695415"/>
                <a:gd name="connsiteY0" fmla="*/ 324400 h 685143"/>
                <a:gd name="connsiteX1" fmla="*/ 503006 w 695415"/>
                <a:gd name="connsiteY1" fmla="*/ 447750 h 685143"/>
                <a:gd name="connsiteX2" fmla="*/ 453153 w 695415"/>
                <a:gd name="connsiteY2" fmla="*/ 391986 h 685143"/>
                <a:gd name="connsiteX3" fmla="*/ 310689 w 695415"/>
                <a:gd name="connsiteY3" fmla="*/ 414055 h 685143"/>
                <a:gd name="connsiteX4" fmla="*/ 407634 w 695415"/>
                <a:gd name="connsiteY4" fmla="*/ 518095 h 685143"/>
                <a:gd name="connsiteX5" fmla="*/ 328816 w 695415"/>
                <a:gd name="connsiteY5" fmla="*/ 528341 h 685143"/>
                <a:gd name="connsiteX6" fmla="*/ 140637 w 695415"/>
                <a:gd name="connsiteY6" fmla="*/ 318488 h 685143"/>
                <a:gd name="connsiteX7" fmla="*/ 339063 w 695415"/>
                <a:gd name="connsiteY7" fmla="*/ 128340 h 685143"/>
                <a:gd name="connsiteX8" fmla="*/ 536108 w 695415"/>
                <a:gd name="connsiteY8" fmla="*/ 325385 h 685143"/>
                <a:gd name="connsiteX9" fmla="*/ 595221 w 695415"/>
                <a:gd name="connsiteY9" fmla="*/ 550016 h 685143"/>
                <a:gd name="connsiteX10" fmla="*/ 674040 w 695415"/>
                <a:gd name="connsiteY10" fmla="*/ 328341 h 685143"/>
                <a:gd name="connsiteX11" fmla="*/ 337485 w 695415"/>
                <a:gd name="connsiteY11" fmla="*/ 261 h 685143"/>
                <a:gd name="connsiteX12" fmla="*/ 2508 w 695415"/>
                <a:gd name="connsiteY12" fmla="*/ 318094 h 685143"/>
                <a:gd name="connsiteX13" fmla="*/ 343989 w 695415"/>
                <a:gd name="connsiteY13" fmla="*/ 659967 h 685143"/>
                <a:gd name="connsiteX14" fmla="*/ 499653 w 695415"/>
                <a:gd name="connsiteY14" fmla="*/ 626273 h 685143"/>
                <a:gd name="connsiteX15" fmla="*/ 556799 w 695415"/>
                <a:gd name="connsiteY15" fmla="*/ 685386 h 685143"/>
                <a:gd name="connsiteX16" fmla="*/ 697684 w 695415"/>
                <a:gd name="connsiteY16" fmla="*/ 651692 h 68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415" h="685143">
                  <a:moveTo>
                    <a:pt x="534727" y="324400"/>
                  </a:moveTo>
                  <a:cubicBezTo>
                    <a:pt x="536897" y="374055"/>
                    <a:pt x="519160" y="431592"/>
                    <a:pt x="503006" y="447750"/>
                  </a:cubicBezTo>
                  <a:lnTo>
                    <a:pt x="453153" y="391986"/>
                  </a:lnTo>
                  <a:lnTo>
                    <a:pt x="310689" y="414055"/>
                  </a:lnTo>
                  <a:lnTo>
                    <a:pt x="407634" y="518095"/>
                  </a:lnTo>
                  <a:cubicBezTo>
                    <a:pt x="382017" y="525701"/>
                    <a:pt x="355419" y="529169"/>
                    <a:pt x="328816" y="528341"/>
                  </a:cubicBezTo>
                  <a:cubicBezTo>
                    <a:pt x="219060" y="521878"/>
                    <a:pt x="135119" y="428223"/>
                    <a:pt x="140637" y="318488"/>
                  </a:cubicBezTo>
                  <a:cubicBezTo>
                    <a:pt x="144380" y="211828"/>
                    <a:pt x="232266" y="127532"/>
                    <a:pt x="339063" y="128340"/>
                  </a:cubicBezTo>
                  <a:cubicBezTo>
                    <a:pt x="447240" y="129936"/>
                    <a:pt x="534530" y="217227"/>
                    <a:pt x="536108" y="325385"/>
                  </a:cubicBezTo>
                  <a:moveTo>
                    <a:pt x="595221" y="550016"/>
                  </a:moveTo>
                  <a:cubicBezTo>
                    <a:pt x="614926" y="530312"/>
                    <a:pt x="675420" y="420164"/>
                    <a:pt x="674040" y="328341"/>
                  </a:cubicBezTo>
                  <a:cubicBezTo>
                    <a:pt x="671283" y="145010"/>
                    <a:pt x="520738" y="-1611"/>
                    <a:pt x="337485" y="261"/>
                  </a:cubicBezTo>
                  <a:cubicBezTo>
                    <a:pt x="158374" y="-1591"/>
                    <a:pt x="9998" y="139099"/>
                    <a:pt x="2508" y="318094"/>
                  </a:cubicBezTo>
                  <a:cubicBezTo>
                    <a:pt x="-4780" y="506469"/>
                    <a:pt x="155612" y="658391"/>
                    <a:pt x="343989" y="659967"/>
                  </a:cubicBezTo>
                  <a:cubicBezTo>
                    <a:pt x="397585" y="659751"/>
                    <a:pt x="450786" y="648263"/>
                    <a:pt x="499653" y="626273"/>
                  </a:cubicBezTo>
                  <a:lnTo>
                    <a:pt x="556799" y="685386"/>
                  </a:lnTo>
                  <a:lnTo>
                    <a:pt x="697684" y="651692"/>
                  </a:lnTo>
                  <a:close/>
                </a:path>
              </a:pathLst>
            </a:custGeom>
            <a:solidFill>
              <a:srgbClr val="E4032E"/>
            </a:solidFill>
            <a:ln w="196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090441-76AA-49BA-9870-10FC607E1AB9}"/>
                </a:ext>
              </a:extLst>
            </p:cNvPr>
            <p:cNvSpPr/>
            <p:nvPr/>
          </p:nvSpPr>
          <p:spPr>
            <a:xfrm>
              <a:off x="7063492" y="4079839"/>
              <a:ext cx="539903" cy="620691"/>
            </a:xfrm>
            <a:custGeom>
              <a:avLst/>
              <a:gdLst>
                <a:gd name="connsiteX0" fmla="*/ 0 w 539903"/>
                <a:gd name="connsiteY0" fmla="*/ 0 h 620691"/>
                <a:gd name="connsiteX1" fmla="*/ 128079 w 539903"/>
                <a:gd name="connsiteY1" fmla="*/ 0 h 620691"/>
                <a:gd name="connsiteX2" fmla="*/ 398819 w 539903"/>
                <a:gd name="connsiteY2" fmla="*/ 378129 h 620691"/>
                <a:gd name="connsiteX3" fmla="*/ 398819 w 539903"/>
                <a:gd name="connsiteY3" fmla="*/ 0 h 620691"/>
                <a:gd name="connsiteX4" fmla="*/ 539904 w 539903"/>
                <a:gd name="connsiteY4" fmla="*/ 0 h 620691"/>
                <a:gd name="connsiteX5" fmla="*/ 539904 w 539903"/>
                <a:gd name="connsiteY5" fmla="*/ 620692 h 620691"/>
                <a:gd name="connsiteX6" fmla="*/ 407095 w 539903"/>
                <a:gd name="connsiteY6" fmla="*/ 620692 h 620691"/>
                <a:gd name="connsiteX7" fmla="*/ 133399 w 539903"/>
                <a:gd name="connsiteY7" fmla="*/ 239607 h 620691"/>
                <a:gd name="connsiteX8" fmla="*/ 133399 w 539903"/>
                <a:gd name="connsiteY8" fmla="*/ 620692 h 620691"/>
                <a:gd name="connsiteX9" fmla="*/ 0 w 539903"/>
                <a:gd name="connsiteY9" fmla="*/ 620692 h 620691"/>
                <a:gd name="connsiteX10" fmla="*/ 0 w 539903"/>
                <a:gd name="connsiteY10"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903" h="620691">
                  <a:moveTo>
                    <a:pt x="0" y="0"/>
                  </a:moveTo>
                  <a:lnTo>
                    <a:pt x="128079" y="0"/>
                  </a:lnTo>
                  <a:lnTo>
                    <a:pt x="398819" y="378129"/>
                  </a:lnTo>
                  <a:lnTo>
                    <a:pt x="398819" y="0"/>
                  </a:lnTo>
                  <a:lnTo>
                    <a:pt x="539904" y="0"/>
                  </a:lnTo>
                  <a:lnTo>
                    <a:pt x="539904" y="620692"/>
                  </a:lnTo>
                  <a:lnTo>
                    <a:pt x="407095" y="620692"/>
                  </a:lnTo>
                  <a:lnTo>
                    <a:pt x="133399" y="239607"/>
                  </a:lnTo>
                  <a:lnTo>
                    <a:pt x="13339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47A5265-AB62-4E94-AFA6-9EA91F5B665B}"/>
                </a:ext>
              </a:extLst>
            </p:cNvPr>
            <p:cNvSpPr/>
            <p:nvPr/>
          </p:nvSpPr>
          <p:spPr>
            <a:xfrm>
              <a:off x="5246538" y="4077474"/>
              <a:ext cx="144631" cy="620691"/>
            </a:xfrm>
            <a:custGeom>
              <a:avLst/>
              <a:gdLst>
                <a:gd name="connsiteX0" fmla="*/ 0 w 144631"/>
                <a:gd name="connsiteY0" fmla="*/ 0 h 620691"/>
                <a:gd name="connsiteX1" fmla="*/ 144631 w 144631"/>
                <a:gd name="connsiteY1" fmla="*/ 0 h 620691"/>
                <a:gd name="connsiteX2" fmla="*/ 144631 w 144631"/>
                <a:gd name="connsiteY2" fmla="*/ 620692 h 620691"/>
                <a:gd name="connsiteX3" fmla="*/ 0 w 144631"/>
                <a:gd name="connsiteY3" fmla="*/ 620692 h 620691"/>
              </a:gdLst>
              <a:ahLst/>
              <a:cxnLst>
                <a:cxn ang="0">
                  <a:pos x="connsiteX0" y="connsiteY0"/>
                </a:cxn>
                <a:cxn ang="0">
                  <a:pos x="connsiteX1" y="connsiteY1"/>
                </a:cxn>
                <a:cxn ang="0">
                  <a:pos x="connsiteX2" y="connsiteY2"/>
                </a:cxn>
                <a:cxn ang="0">
                  <a:pos x="connsiteX3" y="connsiteY3"/>
                </a:cxn>
              </a:cxnLst>
              <a:rect l="l" t="t" r="r" b="b"/>
              <a:pathLst>
                <a:path w="144631" h="620691">
                  <a:moveTo>
                    <a:pt x="0" y="0"/>
                  </a:moveTo>
                  <a:lnTo>
                    <a:pt x="144631" y="0"/>
                  </a:lnTo>
                  <a:lnTo>
                    <a:pt x="144631" y="620692"/>
                  </a:lnTo>
                  <a:lnTo>
                    <a:pt x="0" y="620692"/>
                  </a:lnTo>
                  <a:close/>
                </a:path>
              </a:pathLst>
            </a:custGeom>
            <a:solidFill>
              <a:srgbClr val="E4032E"/>
            </a:solidFill>
            <a:ln w="196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15A04A7-A2EC-4479-A29D-3B7E99F7EAC8}"/>
                </a:ext>
              </a:extLst>
            </p:cNvPr>
            <p:cNvSpPr/>
            <p:nvPr/>
          </p:nvSpPr>
          <p:spPr>
            <a:xfrm>
              <a:off x="6642209" y="4077475"/>
              <a:ext cx="367489" cy="620691"/>
            </a:xfrm>
            <a:custGeom>
              <a:avLst/>
              <a:gdLst>
                <a:gd name="connsiteX0" fmla="*/ 0 w 367489"/>
                <a:gd name="connsiteY0" fmla="*/ 0 h 620691"/>
                <a:gd name="connsiteX1" fmla="*/ 367489 w 367489"/>
                <a:gd name="connsiteY1" fmla="*/ 0 h 620691"/>
                <a:gd name="connsiteX2" fmla="*/ 367489 w 367489"/>
                <a:gd name="connsiteY2" fmla="*/ 120591 h 620691"/>
                <a:gd name="connsiteX3" fmla="*/ 146405 w 367489"/>
                <a:gd name="connsiteY3" fmla="*/ 120591 h 620691"/>
                <a:gd name="connsiteX4" fmla="*/ 146405 w 367489"/>
                <a:gd name="connsiteY4" fmla="*/ 244927 h 620691"/>
                <a:gd name="connsiteX5" fmla="*/ 367489 w 367489"/>
                <a:gd name="connsiteY5" fmla="*/ 244927 h 620691"/>
                <a:gd name="connsiteX6" fmla="*/ 367489 w 367489"/>
                <a:gd name="connsiteY6" fmla="*/ 372612 h 620691"/>
                <a:gd name="connsiteX7" fmla="*/ 146405 w 367489"/>
                <a:gd name="connsiteY7" fmla="*/ 372612 h 620691"/>
                <a:gd name="connsiteX8" fmla="*/ 146405 w 367489"/>
                <a:gd name="connsiteY8" fmla="*/ 500297 h 620691"/>
                <a:gd name="connsiteX9" fmla="*/ 367489 w 367489"/>
                <a:gd name="connsiteY9" fmla="*/ 500297 h 620691"/>
                <a:gd name="connsiteX10" fmla="*/ 367489 w 367489"/>
                <a:gd name="connsiteY10" fmla="*/ 620692 h 620691"/>
                <a:gd name="connsiteX11" fmla="*/ 0 w 367489"/>
                <a:gd name="connsiteY11" fmla="*/ 620692 h 620691"/>
                <a:gd name="connsiteX12" fmla="*/ 0 w 367489"/>
                <a:gd name="connsiteY12" fmla="*/ 0 h 62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489" h="620691">
                  <a:moveTo>
                    <a:pt x="0" y="0"/>
                  </a:moveTo>
                  <a:lnTo>
                    <a:pt x="367489" y="0"/>
                  </a:lnTo>
                  <a:lnTo>
                    <a:pt x="367489" y="120591"/>
                  </a:lnTo>
                  <a:lnTo>
                    <a:pt x="146405" y="120591"/>
                  </a:lnTo>
                  <a:lnTo>
                    <a:pt x="146405" y="244927"/>
                  </a:lnTo>
                  <a:lnTo>
                    <a:pt x="367489" y="244927"/>
                  </a:lnTo>
                  <a:lnTo>
                    <a:pt x="367489" y="372612"/>
                  </a:lnTo>
                  <a:lnTo>
                    <a:pt x="146405" y="372612"/>
                  </a:lnTo>
                  <a:lnTo>
                    <a:pt x="146405" y="500297"/>
                  </a:lnTo>
                  <a:lnTo>
                    <a:pt x="367489" y="500297"/>
                  </a:lnTo>
                  <a:lnTo>
                    <a:pt x="367489" y="620692"/>
                  </a:lnTo>
                  <a:lnTo>
                    <a:pt x="0" y="620692"/>
                  </a:lnTo>
                  <a:lnTo>
                    <a:pt x="0" y="0"/>
                  </a:lnTo>
                  <a:close/>
                </a:path>
              </a:pathLst>
            </a:custGeom>
            <a:solidFill>
              <a:srgbClr val="E4032E"/>
            </a:solidFill>
            <a:ln w="196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6004395-A92D-4F98-AEEC-4B90003F537E}"/>
                </a:ext>
              </a:extLst>
            </p:cNvPr>
            <p:cNvSpPr/>
            <p:nvPr/>
          </p:nvSpPr>
          <p:spPr>
            <a:xfrm>
              <a:off x="5395504" y="4077080"/>
              <a:ext cx="643745" cy="622070"/>
            </a:xfrm>
            <a:custGeom>
              <a:avLst/>
              <a:gdLst>
                <a:gd name="connsiteX0" fmla="*/ 401877 w 643745"/>
                <a:gd name="connsiteY0" fmla="*/ 392559 h 622070"/>
                <a:gd name="connsiteX1" fmla="*/ 244241 w 643745"/>
                <a:gd name="connsiteY1" fmla="*/ 392559 h 622070"/>
                <a:gd name="connsiteX2" fmla="*/ 325027 w 643745"/>
                <a:gd name="connsiteY2" fmla="*/ 163987 h 622070"/>
                <a:gd name="connsiteX3" fmla="*/ 646014 w 643745"/>
                <a:gd name="connsiteY3" fmla="*/ 620935 h 622070"/>
                <a:gd name="connsiteX4" fmla="*/ 411138 w 643745"/>
                <a:gd name="connsiteY4" fmla="*/ 243 h 622070"/>
                <a:gd name="connsiteX5" fmla="*/ 241874 w 643745"/>
                <a:gd name="connsiteY5" fmla="*/ 243 h 622070"/>
                <a:gd name="connsiteX6" fmla="*/ 2269 w 643745"/>
                <a:gd name="connsiteY6" fmla="*/ 620935 h 622070"/>
                <a:gd name="connsiteX7" fmla="*/ 2269 w 643745"/>
                <a:gd name="connsiteY7" fmla="*/ 622314 h 622070"/>
                <a:gd name="connsiteX8" fmla="*/ 157933 w 643745"/>
                <a:gd name="connsiteY8" fmla="*/ 622314 h 622070"/>
                <a:gd name="connsiteX9" fmla="*/ 203649 w 643745"/>
                <a:gd name="connsiteY9" fmla="*/ 511180 h 622070"/>
                <a:gd name="connsiteX10" fmla="*/ 445029 w 643745"/>
                <a:gd name="connsiteY10" fmla="*/ 511180 h 622070"/>
                <a:gd name="connsiteX11" fmla="*/ 489167 w 643745"/>
                <a:gd name="connsiteY11" fmla="*/ 622314 h 62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745" h="622070">
                  <a:moveTo>
                    <a:pt x="401877" y="392559"/>
                  </a:moveTo>
                  <a:lnTo>
                    <a:pt x="244241" y="392559"/>
                  </a:lnTo>
                  <a:lnTo>
                    <a:pt x="325027" y="163987"/>
                  </a:lnTo>
                  <a:close/>
                  <a:moveTo>
                    <a:pt x="646014" y="620935"/>
                  </a:moveTo>
                  <a:lnTo>
                    <a:pt x="411138" y="243"/>
                  </a:lnTo>
                  <a:lnTo>
                    <a:pt x="241874" y="243"/>
                  </a:lnTo>
                  <a:lnTo>
                    <a:pt x="2269" y="620935"/>
                  </a:lnTo>
                  <a:lnTo>
                    <a:pt x="2269" y="622314"/>
                  </a:lnTo>
                  <a:lnTo>
                    <a:pt x="157933" y="622314"/>
                  </a:lnTo>
                  <a:lnTo>
                    <a:pt x="203649" y="511180"/>
                  </a:lnTo>
                  <a:lnTo>
                    <a:pt x="445029" y="511180"/>
                  </a:lnTo>
                  <a:lnTo>
                    <a:pt x="489167" y="622314"/>
                  </a:lnTo>
                  <a:close/>
                </a:path>
              </a:pathLst>
            </a:custGeom>
            <a:solidFill>
              <a:srgbClr val="E4032E"/>
            </a:solidFill>
            <a:ln w="196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A25F72D-14EF-4778-ABC0-851A2AC72E8B}"/>
                </a:ext>
              </a:extLst>
            </p:cNvPr>
            <p:cNvSpPr/>
            <p:nvPr/>
          </p:nvSpPr>
          <p:spPr>
            <a:xfrm>
              <a:off x="5963654" y="4056112"/>
              <a:ext cx="656728" cy="664123"/>
            </a:xfrm>
            <a:custGeom>
              <a:avLst/>
              <a:gdLst>
                <a:gd name="connsiteX0" fmla="*/ 619739 w 656728"/>
                <a:gd name="connsiteY0" fmla="*/ 163281 h 664123"/>
                <a:gd name="connsiteX1" fmla="*/ 318850 w 656728"/>
                <a:gd name="connsiteY1" fmla="*/ 522 h 664123"/>
                <a:gd name="connsiteX2" fmla="*/ 2399 w 656728"/>
                <a:gd name="connsiteY2" fmla="*/ 335498 h 664123"/>
                <a:gd name="connsiteX3" fmla="*/ 332253 w 656728"/>
                <a:gd name="connsiteY3" fmla="*/ 664366 h 664123"/>
                <a:gd name="connsiteX4" fmla="*/ 658950 w 656728"/>
                <a:gd name="connsiteY4" fmla="*/ 316779 h 664123"/>
                <a:gd name="connsiteX5" fmla="*/ 348604 w 656728"/>
                <a:gd name="connsiteY5" fmla="*/ 316779 h 664123"/>
                <a:gd name="connsiteX6" fmla="*/ 348604 w 656728"/>
                <a:gd name="connsiteY6" fmla="*/ 433233 h 664123"/>
                <a:gd name="connsiteX7" fmla="*/ 508213 w 656728"/>
                <a:gd name="connsiteY7" fmla="*/ 433233 h 664123"/>
                <a:gd name="connsiteX8" fmla="*/ 335206 w 656728"/>
                <a:gd name="connsiteY8" fmla="*/ 531755 h 664123"/>
                <a:gd name="connsiteX9" fmla="*/ 140134 w 656728"/>
                <a:gd name="connsiteY9" fmla="*/ 334710 h 664123"/>
                <a:gd name="connsiteX10" fmla="*/ 329491 w 656728"/>
                <a:gd name="connsiteY10" fmla="*/ 133330 h 664123"/>
                <a:gd name="connsiteX11" fmla="*/ 504075 w 656728"/>
                <a:gd name="connsiteY11" fmla="*/ 214710 h 66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728" h="664123">
                  <a:moveTo>
                    <a:pt x="619739" y="163281"/>
                  </a:moveTo>
                  <a:cubicBezTo>
                    <a:pt x="610675" y="138650"/>
                    <a:pt x="524761" y="-6966"/>
                    <a:pt x="318850" y="522"/>
                  </a:cubicBezTo>
                  <a:cubicBezTo>
                    <a:pt x="102100" y="8206"/>
                    <a:pt x="-1940" y="194020"/>
                    <a:pt x="2399" y="335498"/>
                  </a:cubicBezTo>
                  <a:cubicBezTo>
                    <a:pt x="8307" y="526632"/>
                    <a:pt x="147422" y="664366"/>
                    <a:pt x="332253" y="664366"/>
                  </a:cubicBezTo>
                  <a:cubicBezTo>
                    <a:pt x="484765" y="664366"/>
                    <a:pt x="662303" y="568997"/>
                    <a:pt x="658950" y="316779"/>
                  </a:cubicBezTo>
                  <a:lnTo>
                    <a:pt x="348604" y="316779"/>
                  </a:lnTo>
                  <a:lnTo>
                    <a:pt x="348604" y="433233"/>
                  </a:lnTo>
                  <a:lnTo>
                    <a:pt x="508213" y="433233"/>
                  </a:lnTo>
                  <a:cubicBezTo>
                    <a:pt x="478459" y="510277"/>
                    <a:pt x="403383" y="531755"/>
                    <a:pt x="335206" y="531755"/>
                  </a:cubicBezTo>
                  <a:cubicBezTo>
                    <a:pt x="228607" y="527262"/>
                    <a:pt x="143482" y="441331"/>
                    <a:pt x="140134" y="334710"/>
                  </a:cubicBezTo>
                  <a:cubicBezTo>
                    <a:pt x="137767" y="227143"/>
                    <a:pt x="221905" y="137507"/>
                    <a:pt x="329491" y="133330"/>
                  </a:cubicBezTo>
                  <a:cubicBezTo>
                    <a:pt x="408309" y="132345"/>
                    <a:pt x="470184" y="163478"/>
                    <a:pt x="504075" y="214710"/>
                  </a:cubicBezTo>
                  <a:close/>
                </a:path>
              </a:pathLst>
            </a:custGeom>
            <a:solidFill>
              <a:srgbClr val="E4032E"/>
            </a:solidFill>
            <a:ln w="19653" cap="flat">
              <a:noFill/>
              <a:prstDash val="solid"/>
              <a:miter/>
            </a:ln>
          </p:spPr>
          <p:txBody>
            <a:bodyPr rtlCol="0" anchor="ctr"/>
            <a:lstStyle/>
            <a:p>
              <a:endParaRPr lang="en-US"/>
            </a:p>
          </p:txBody>
        </p:sp>
      </p:grpSp>
      <p:sp>
        <p:nvSpPr>
          <p:cNvPr id="31" name="Footer Placeholder 6">
            <a:extLst>
              <a:ext uri="{FF2B5EF4-FFF2-40B4-BE49-F238E27FC236}">
                <a16:creationId xmlns:a16="http://schemas.microsoft.com/office/drawing/2014/main" id="{60AD2E8D-F513-4554-B18F-DE85112BBB09}"/>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Tree>
    <p:extLst>
      <p:ext uri="{BB962C8B-B14F-4D97-AF65-F5344CB8AC3E}">
        <p14:creationId xmlns:p14="http://schemas.microsoft.com/office/powerpoint/2010/main" val="156529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25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 presetClass="emph" presetSubtype="0" decel="100000" fill="hold" grpId="1" nodeType="withEffect" nodePh="1">
                                  <p:stCondLst>
                                    <p:cond delay="1250"/>
                                  </p:stCondLst>
                                  <p:endCondLst>
                                    <p:cond evt="begin" delay="0">
                                      <p:tn val="8"/>
                                    </p:cond>
                                  </p:endCondLst>
                                  <p:childTnLst>
                                    <p:animScale>
                                      <p:cBhvr>
                                        <p:cTn id="9" dur="2000"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IG TEXT LAYOUT">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C52B38-1EF6-4A9E-A3D6-1F8C36EC8CF7}"/>
              </a:ext>
            </a:extLst>
          </p:cNvPr>
          <p:cNvSpPr>
            <a:spLocks noGrp="1"/>
          </p:cNvSpPr>
          <p:nvPr>
            <p:ph type="pic" sz="quarter" idx="36"/>
          </p:nvPr>
        </p:nvSpPr>
        <p:spPr>
          <a:xfrm>
            <a:off x="0" y="0"/>
            <a:ext cx="12192000" cy="6858000"/>
          </a:xfrm>
        </p:spPr>
        <p:txBody>
          <a:bodyPr/>
          <a:lstStyle/>
          <a:p>
            <a:r>
              <a:rPr lang="en-US"/>
              <a:t>Click icon to add picture</a:t>
            </a:r>
            <a:endParaRPr lang="en-US" dirty="0"/>
          </a:p>
        </p:txBody>
      </p:sp>
      <p:sp>
        <p:nvSpPr>
          <p:cNvPr id="7" name="Title 1">
            <a:extLst>
              <a:ext uri="{FF2B5EF4-FFF2-40B4-BE49-F238E27FC236}">
                <a16:creationId xmlns:a16="http://schemas.microsoft.com/office/drawing/2014/main" id="{D35547E2-B0B6-4417-980C-E36E40053BA0}"/>
              </a:ext>
            </a:extLst>
          </p:cNvPr>
          <p:cNvSpPr>
            <a:spLocks noGrp="1"/>
          </p:cNvSpPr>
          <p:nvPr>
            <p:ph type="title"/>
          </p:nvPr>
        </p:nvSpPr>
        <p:spPr>
          <a:xfrm>
            <a:off x="1986456" y="1606841"/>
            <a:ext cx="8219088" cy="3644318"/>
          </a:xfrm>
        </p:spPr>
        <p:txBody>
          <a:bodyPr anchor="ctr"/>
          <a:lstStyle>
            <a:lvl1pPr algn="ctr">
              <a:defRPr sz="440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0C48FB44-60E1-4E29-9CAF-6B12834AAE64}"/>
              </a:ext>
            </a:extLst>
          </p:cNvPr>
          <p:cNvSpPr>
            <a:spLocks noGrp="1"/>
          </p:cNvSpPr>
          <p:nvPr>
            <p:ph type="body" sz="quarter" idx="35" hasCustomPrompt="1"/>
          </p:nvPr>
        </p:nvSpPr>
        <p:spPr>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p:spPr>
        <p:txBody>
          <a:bodyPr wrap="square">
            <a:noAutofit/>
          </a:bodyPr>
          <a:lstStyle>
            <a:lvl1pPr>
              <a:defRPr/>
            </a:lvl1pPr>
          </a:lstStyle>
          <a:p>
            <a:pPr lvl="0"/>
            <a:r>
              <a:rPr lang="en-US" dirty="0"/>
              <a:t> </a:t>
            </a:r>
          </a:p>
        </p:txBody>
      </p:sp>
      <p:sp>
        <p:nvSpPr>
          <p:cNvPr id="3" name="Date Placeholder 2">
            <a:extLst>
              <a:ext uri="{FF2B5EF4-FFF2-40B4-BE49-F238E27FC236}">
                <a16:creationId xmlns:a16="http://schemas.microsoft.com/office/drawing/2014/main" id="{5CADF673-DCD0-41E6-A054-9B54AC4AAC9E}"/>
              </a:ext>
            </a:extLst>
          </p:cNvPr>
          <p:cNvSpPr>
            <a:spLocks noGrp="1"/>
          </p:cNvSpPr>
          <p:nvPr>
            <p:ph type="dt" sz="half" idx="10"/>
          </p:nvPr>
        </p:nvSpPr>
        <p:spPr/>
        <p:txBody>
          <a:bodyPr/>
          <a:lstStyle/>
          <a:p>
            <a:fld id="{271E12BB-718B-4063-AE5C-CA8171E4B681}" type="datetime4">
              <a:rPr lang="en-US" smtClean="0"/>
              <a:t>October 31, 2023</a:t>
            </a:fld>
            <a:endParaRPr lang="en-US" dirty="0"/>
          </a:p>
        </p:txBody>
      </p:sp>
      <p:sp>
        <p:nvSpPr>
          <p:cNvPr id="5" name="Slide Number Placeholder 4">
            <a:extLst>
              <a:ext uri="{FF2B5EF4-FFF2-40B4-BE49-F238E27FC236}">
                <a16:creationId xmlns:a16="http://schemas.microsoft.com/office/drawing/2014/main" id="{DCDE1331-BEB4-455B-9D5D-57EA6EDF7925}"/>
              </a:ext>
            </a:extLst>
          </p:cNvPr>
          <p:cNvSpPr>
            <a:spLocks noGrp="1"/>
          </p:cNvSpPr>
          <p:nvPr>
            <p:ph type="sldNum" sz="quarter" idx="12"/>
          </p:nvPr>
        </p:nvSpPr>
        <p:spPr/>
        <p:txBody>
          <a:bodyPr/>
          <a:lstStyle/>
          <a:p>
            <a:fld id="{88041132-CD80-4C7D-BB86-1708B1CF1398}" type="slidenum">
              <a:rPr lang="en-US" smtClean="0"/>
              <a:pPr/>
              <a:t>‹#›</a:t>
            </a:fld>
            <a:endParaRPr lang="en-US" dirty="0"/>
          </a:p>
        </p:txBody>
      </p:sp>
      <p:sp>
        <p:nvSpPr>
          <p:cNvPr id="9" name="Text Placeholder 2">
            <a:extLst>
              <a:ext uri="{FF2B5EF4-FFF2-40B4-BE49-F238E27FC236}">
                <a16:creationId xmlns:a16="http://schemas.microsoft.com/office/drawing/2014/main" id="{06320D0A-D2ED-4830-BFF3-11F8476820A1}"/>
              </a:ext>
            </a:extLst>
          </p:cNvPr>
          <p:cNvSpPr>
            <a:spLocks noGrp="1"/>
          </p:cNvSpPr>
          <p:nvPr>
            <p:ph type="body" sz="quarter" idx="38" hasCustomPrompt="1"/>
          </p:nvPr>
        </p:nvSpPr>
        <p:spPr>
          <a:xfrm>
            <a:off x="11363645" y="315913"/>
            <a:ext cx="496513" cy="417896"/>
          </a:xfrm>
          <a:blipFill>
            <a:blip r:embed="rId2"/>
            <a:stretch>
              <a:fillRect/>
            </a:stretch>
          </a:blipFill>
        </p:spPr>
        <p:txBody>
          <a:bodyPr/>
          <a:lstStyle>
            <a:lvl1pPr>
              <a:defRPr sz="100">
                <a:noFill/>
              </a:defRPr>
            </a:lvl1pPr>
          </a:lstStyle>
          <a:p>
            <a:pPr lvl="0"/>
            <a:r>
              <a:rPr lang="de-DE" dirty="0"/>
              <a:t> </a:t>
            </a:r>
            <a:endParaRPr lang="en-GB" dirty="0"/>
          </a:p>
        </p:txBody>
      </p:sp>
      <p:sp>
        <p:nvSpPr>
          <p:cNvPr id="12" name="Footer Placeholder 6">
            <a:extLst>
              <a:ext uri="{FF2B5EF4-FFF2-40B4-BE49-F238E27FC236}">
                <a16:creationId xmlns:a16="http://schemas.microsoft.com/office/drawing/2014/main" id="{E1A153CD-83B2-4B37-8035-63C22DF267B9}"/>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Tree>
    <p:extLst>
      <p:ext uri="{BB962C8B-B14F-4D97-AF65-F5344CB8AC3E}">
        <p14:creationId xmlns:p14="http://schemas.microsoft.com/office/powerpoint/2010/main" val="156733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grpId="0" nodeType="withEffect" nodePh="1">
                                  <p:stCondLst>
                                    <p:cond delay="0"/>
                                  </p:stCondLst>
                                  <p:endCondLst>
                                    <p:cond evt="begin" delay="0">
                                      <p:tn val="5"/>
                                    </p:cond>
                                  </p:endCondLst>
                                  <p:childTnLst>
                                    <p:animScale>
                                      <p:cBhvr>
                                        <p:cTn id="6" dur="2000" fill="hold"/>
                                        <p:tgtEl>
                                          <p:spTgt spid="11"/>
                                        </p:tgtEl>
                                      </p:cBhvr>
                                      <p:by x="105000" y="105000"/>
                                    </p:animScale>
                                  </p:childTnLst>
                                </p:cTn>
                              </p:par>
                              <p:par>
                                <p:cTn id="7" presetID="10" presetClass="entr" presetSubtype="0" fill="hold" grpId="0" nodeType="withEffect" nodePh="1">
                                  <p:stCondLst>
                                    <p:cond delay="1250"/>
                                  </p:stCondLst>
                                  <p:endCondLst>
                                    <p:cond evt="begin" delay="0">
                                      <p:tn val="7"/>
                                    </p:cond>
                                  </p:end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par>
                                <p:cTn id="10" presetID="6" presetClass="emph" presetSubtype="0" decel="100000" fill="hold" grpId="1" nodeType="withEffect" nodePh="1">
                                  <p:stCondLst>
                                    <p:cond delay="1250"/>
                                  </p:stCondLst>
                                  <p:endCondLst>
                                    <p:cond evt="begin" delay="0">
                                      <p:tn val="10"/>
                                    </p:cond>
                                  </p:endCondLst>
                                  <p:childTnLst>
                                    <p:animScale>
                                      <p:cBhvr>
                                        <p:cTn id="11" dur="2000"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7" grpId="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0B513821-97BB-455B-BC3C-E7AE75481D79}"/>
              </a:ext>
            </a:extLst>
          </p:cNvPr>
          <p:cNvSpPr/>
          <p:nvPr/>
        </p:nvSpPr>
        <p:spPr bwMode="gray">
          <a:xfrm>
            <a:off x="8350" y="6599746"/>
            <a:ext cx="12175300" cy="258254"/>
          </a:xfrm>
          <a:custGeom>
            <a:avLst/>
            <a:gdLst>
              <a:gd name="connsiteX0" fmla="*/ 291262 w 12175300"/>
              <a:gd name="connsiteY0" fmla="*/ 0 h 258254"/>
              <a:gd name="connsiteX1" fmla="*/ 11884038 w 12175300"/>
              <a:gd name="connsiteY1" fmla="*/ 0 h 258254"/>
              <a:gd name="connsiteX2" fmla="*/ 12160105 w 12175300"/>
              <a:gd name="connsiteY2" fmla="*/ 182990 h 258254"/>
              <a:gd name="connsiteX3" fmla="*/ 12175300 w 12175300"/>
              <a:gd name="connsiteY3" fmla="*/ 258254 h 258254"/>
              <a:gd name="connsiteX4" fmla="*/ 0 w 12175300"/>
              <a:gd name="connsiteY4" fmla="*/ 258254 h 258254"/>
              <a:gd name="connsiteX5" fmla="*/ 15195 w 12175300"/>
              <a:gd name="connsiteY5" fmla="*/ 182990 h 258254"/>
              <a:gd name="connsiteX6" fmla="*/ 291262 w 12175300"/>
              <a:gd name="connsiteY6" fmla="*/ 0 h 25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300" h="258254">
                <a:moveTo>
                  <a:pt x="291262" y="0"/>
                </a:moveTo>
                <a:lnTo>
                  <a:pt x="11884038" y="0"/>
                </a:lnTo>
                <a:cubicBezTo>
                  <a:pt x="12008141" y="0"/>
                  <a:pt x="12114621" y="75455"/>
                  <a:pt x="12160105" y="182990"/>
                </a:cubicBezTo>
                <a:lnTo>
                  <a:pt x="12175300" y="258254"/>
                </a:lnTo>
                <a:lnTo>
                  <a:pt x="0" y="258254"/>
                </a:lnTo>
                <a:lnTo>
                  <a:pt x="15195" y="182990"/>
                </a:lnTo>
                <a:cubicBezTo>
                  <a:pt x="60679" y="75455"/>
                  <a:pt x="167159" y="0"/>
                  <a:pt x="2912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83693B54-E1EE-4B75-8E0F-05FF5EAC414E}"/>
              </a:ext>
            </a:extLst>
          </p:cNvPr>
          <p:cNvSpPr>
            <a:spLocks noGrp="1"/>
          </p:cNvSpPr>
          <p:nvPr>
            <p:ph type="title"/>
          </p:nvPr>
        </p:nvSpPr>
        <p:spPr>
          <a:xfrm>
            <a:off x="334963" y="315914"/>
            <a:ext cx="10702371" cy="679449"/>
          </a:xfrm>
          <a:prstGeom prst="rect">
            <a:avLst/>
          </a:prstGeom>
        </p:spPr>
        <p:txBody>
          <a:bodyPr vert="horz" lIns="0" tIns="0" rIns="0" bIns="0" rtlCol="0" anchor="t">
            <a:noAutofit/>
          </a:bodyPr>
          <a:lstStyle/>
          <a:p>
            <a:endParaRPr lang="en-US" dirty="0"/>
          </a:p>
        </p:txBody>
      </p:sp>
      <p:sp>
        <p:nvSpPr>
          <p:cNvPr id="3" name="Text Placeholder 2">
            <a:extLst>
              <a:ext uri="{FF2B5EF4-FFF2-40B4-BE49-F238E27FC236}">
                <a16:creationId xmlns:a16="http://schemas.microsoft.com/office/drawing/2014/main" id="{C81DAC55-AF7A-404B-8AAB-20F3AAB976F5}"/>
              </a:ext>
            </a:extLst>
          </p:cNvPr>
          <p:cNvSpPr>
            <a:spLocks noGrp="1"/>
          </p:cNvSpPr>
          <p:nvPr>
            <p:ph type="body" idx="1"/>
          </p:nvPr>
        </p:nvSpPr>
        <p:spPr>
          <a:xfrm>
            <a:off x="334963" y="1239838"/>
            <a:ext cx="11522075" cy="474503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92ABC6-77F3-474F-AE0D-9C80E5C523D5}"/>
              </a:ext>
            </a:extLst>
          </p:cNvPr>
          <p:cNvSpPr>
            <a:spLocks noGrp="1"/>
          </p:cNvSpPr>
          <p:nvPr>
            <p:ph type="dt" sz="half" idx="2"/>
          </p:nvPr>
        </p:nvSpPr>
        <p:spPr bwMode="gray">
          <a:xfrm>
            <a:off x="334963" y="6673040"/>
            <a:ext cx="2635250" cy="111667"/>
          </a:xfrm>
          <a:prstGeom prst="rect">
            <a:avLst/>
          </a:prstGeom>
        </p:spPr>
        <p:txBody>
          <a:bodyPr vert="horz" lIns="0" tIns="0" rIns="0" bIns="0" rtlCol="0" anchor="ctr">
            <a:noAutofit/>
          </a:bodyPr>
          <a:lstStyle>
            <a:lvl1pPr algn="l">
              <a:defRPr lang="en-US" sz="1000" b="0" kern="1200" smtClean="0">
                <a:solidFill>
                  <a:schemeClr val="bg1"/>
                </a:solidFill>
                <a:latin typeface="+mj-lt"/>
                <a:ea typeface="+mj-ea"/>
                <a:cs typeface="+mj-cs"/>
              </a:defRPr>
            </a:lvl1pPr>
          </a:lstStyle>
          <a:p>
            <a:fld id="{59224534-A366-4AB5-B11D-E7249E7D9E2C}" type="datetime4">
              <a:rPr lang="en-US" smtClean="0"/>
              <a:t>October 31, 2023</a:t>
            </a:fld>
            <a:endParaRPr lang="en-US" dirty="0"/>
          </a:p>
        </p:txBody>
      </p:sp>
      <p:sp>
        <p:nvSpPr>
          <p:cNvPr id="6" name="Slide Number Placeholder 5">
            <a:extLst>
              <a:ext uri="{FF2B5EF4-FFF2-40B4-BE49-F238E27FC236}">
                <a16:creationId xmlns:a16="http://schemas.microsoft.com/office/drawing/2014/main" id="{97BF0A00-ED8D-43DC-B4B7-53C797741C21}"/>
              </a:ext>
            </a:extLst>
          </p:cNvPr>
          <p:cNvSpPr>
            <a:spLocks noGrp="1"/>
          </p:cNvSpPr>
          <p:nvPr>
            <p:ph type="sldNum" sz="quarter" idx="4"/>
          </p:nvPr>
        </p:nvSpPr>
        <p:spPr bwMode="gray">
          <a:xfrm>
            <a:off x="11543607" y="6673040"/>
            <a:ext cx="313431" cy="111666"/>
          </a:xfrm>
          <a:prstGeom prst="rect">
            <a:avLst/>
          </a:prstGeom>
        </p:spPr>
        <p:txBody>
          <a:bodyPr vert="horz" lIns="0" tIns="0" rIns="0" bIns="0" rtlCol="0" anchor="ctr">
            <a:noAutofit/>
          </a:bodyPr>
          <a:lstStyle>
            <a:lvl1pPr algn="r">
              <a:defRPr lang="en-US" sz="1000" b="0" kern="1200" smtClean="0">
                <a:solidFill>
                  <a:schemeClr val="bg1"/>
                </a:solidFill>
                <a:latin typeface="+mj-lt"/>
                <a:ea typeface="+mj-ea"/>
                <a:cs typeface="+mj-cs"/>
              </a:defRPr>
            </a:lvl1pPr>
          </a:lstStyle>
          <a:p>
            <a:fld id="{88041132-CD80-4C7D-BB86-1708B1CF1398}" type="slidenum">
              <a:rPr lang="en-US" smtClean="0"/>
              <a:pPr/>
              <a:t>‹#›</a:t>
            </a:fld>
            <a:endParaRPr lang="en-US" dirty="0"/>
          </a:p>
        </p:txBody>
      </p:sp>
      <p:sp>
        <p:nvSpPr>
          <p:cNvPr id="9" name="Footer Placeholder 6">
            <a:extLst>
              <a:ext uri="{FF2B5EF4-FFF2-40B4-BE49-F238E27FC236}">
                <a16:creationId xmlns:a16="http://schemas.microsoft.com/office/drawing/2014/main" id="{7FA498CC-AABD-4E5A-95D3-6511EB5F9642}"/>
              </a:ext>
            </a:extLst>
          </p:cNvPr>
          <p:cNvSpPr>
            <a:spLocks noGrp="1"/>
          </p:cNvSpPr>
          <p:nvPr>
            <p:ph type="ftr" sz="quarter" idx="3"/>
          </p:nvPr>
        </p:nvSpPr>
        <p:spPr>
          <a:xfrm>
            <a:off x="4017818" y="6673040"/>
            <a:ext cx="4156364" cy="111357"/>
          </a:xfrm>
          <a:prstGeom prst="rect">
            <a:avLst/>
          </a:prstGeom>
        </p:spPr>
        <p:txBody>
          <a:bodyPr vert="horz" wrap="square" lIns="0" tIns="0" rIns="0" bIns="0" rtlCol="0" anchor="b">
            <a:spAutoFit/>
          </a:bodyPr>
          <a:lstStyle>
            <a:lvl1pPr algn="ctr">
              <a:defRPr sz="800">
                <a:solidFill>
                  <a:schemeClr val="bg1"/>
                </a:solidFill>
              </a:defRPr>
            </a:lvl1pPr>
          </a:lstStyle>
          <a:p>
            <a:r>
              <a:rPr lang="en-US"/>
              <a:t>Presentation Title</a:t>
            </a:r>
            <a:endParaRPr lang="en-US" dirty="0"/>
          </a:p>
        </p:txBody>
      </p:sp>
    </p:spTree>
    <p:extLst>
      <p:ext uri="{BB962C8B-B14F-4D97-AF65-F5344CB8AC3E}">
        <p14:creationId xmlns:p14="http://schemas.microsoft.com/office/powerpoint/2010/main" val="174024668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71" r:id="rId4"/>
    <p:sldLayoutId id="2147483650" r:id="rId5"/>
    <p:sldLayoutId id="2147483667" r:id="rId6"/>
    <p:sldLayoutId id="2147483676" r:id="rId7"/>
    <p:sldLayoutId id="2147483668" r:id="rId8"/>
    <p:sldLayoutId id="2147483669" r:id="rId9"/>
    <p:sldLayoutId id="2147483662" r:id="rId10"/>
    <p:sldLayoutId id="2147483659" r:id="rId11"/>
    <p:sldLayoutId id="2147483657" r:id="rId12"/>
    <p:sldLayoutId id="2147483682" r:id="rId13"/>
    <p:sldLayoutId id="2147483683" r:id="rId14"/>
    <p:sldLayoutId id="2147483665" r:id="rId15"/>
    <p:sldLayoutId id="2147483663" r:id="rId16"/>
    <p:sldLayoutId id="2147483651" r:id="rId17"/>
    <p:sldLayoutId id="2147483658" r:id="rId18"/>
    <p:sldLayoutId id="2147483684" r:id="rId19"/>
    <p:sldLayoutId id="2147483685" r:id="rId20"/>
    <p:sldLayoutId id="2147483652" r:id="rId21"/>
    <p:sldLayoutId id="2147483654" r:id="rId22"/>
    <p:sldLayoutId id="2147483677" r:id="rId23"/>
    <p:sldLayoutId id="2147483672" r:id="rId24"/>
    <p:sldLayoutId id="2147483675" r:id="rId25"/>
    <p:sldLayoutId id="2147483661" r:id="rId26"/>
    <p:sldLayoutId id="2147483655" r:id="rId27"/>
  </p:sldLayoutIdLst>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p15="http://schemas.microsoft.com/office/powerpoint/2012/main">
      <p:transition spd="med">
        <p:fade/>
      </p:transition>
    </mc:Fallback>
  </mc:AlternateContent>
  <p:hf hdr="0"/>
  <p:txStyles>
    <p:titleStyle>
      <a:lvl1pPr algn="l" defTabSz="914400" rtl="0" eaLnBrk="1" latinLnBrk="0" hangingPunct="1">
        <a:lnSpc>
          <a:spcPct val="85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400" b="1" kern="1200">
          <a:solidFill>
            <a:schemeClr val="accent1"/>
          </a:solidFill>
          <a:latin typeface="+mn-lt"/>
          <a:ea typeface="+mn-ea"/>
          <a:cs typeface="+mn-cs"/>
        </a:defRPr>
      </a:lvl1pPr>
      <a:lvl2pPr marL="0" indent="0" algn="l" defTabSz="914400" rtl="0" eaLnBrk="1" latinLnBrk="0" hangingPunct="1">
        <a:lnSpc>
          <a:spcPct val="90000"/>
        </a:lnSpc>
        <a:spcBef>
          <a:spcPts val="1200"/>
        </a:spcBef>
        <a:buFont typeface="Arial" panose="020B0604020202020204" pitchFamily="34" charset="0"/>
        <a:buNone/>
        <a:defRPr sz="1400" kern="1200">
          <a:solidFill>
            <a:schemeClr val="tx2"/>
          </a:solidFill>
          <a:latin typeface="+mn-lt"/>
          <a:ea typeface="+mn-ea"/>
          <a:cs typeface="+mn-cs"/>
        </a:defRPr>
      </a:lvl2pPr>
      <a:lvl3pPr marL="180975" indent="-180975" algn="l" defTabSz="914400" rtl="0" eaLnBrk="1" latinLnBrk="0" hangingPunct="1">
        <a:lnSpc>
          <a:spcPct val="90000"/>
        </a:lnSpc>
        <a:spcBef>
          <a:spcPts val="1200"/>
        </a:spcBef>
        <a:buClr>
          <a:schemeClr val="accent6"/>
        </a:buClr>
        <a:buFont typeface="Arial" panose="020B0604020202020204" pitchFamily="34" charset="0"/>
        <a:buChar char="•"/>
        <a:defRPr sz="1200" kern="1200">
          <a:solidFill>
            <a:schemeClr val="tx2"/>
          </a:solidFill>
          <a:latin typeface="+mn-lt"/>
          <a:ea typeface="+mn-ea"/>
          <a:cs typeface="+mn-cs"/>
        </a:defRPr>
      </a:lvl3pPr>
      <a:lvl4pPr marL="361950" indent="-180975" algn="l" defTabSz="914400" rtl="0" eaLnBrk="1" latinLnBrk="0" hangingPunct="1">
        <a:lnSpc>
          <a:spcPct val="90000"/>
        </a:lnSpc>
        <a:spcBef>
          <a:spcPts val="1200"/>
        </a:spcBef>
        <a:buClr>
          <a:schemeClr val="accent6"/>
        </a:buClr>
        <a:buFont typeface="Arial" panose="020B0604020202020204" pitchFamily="34" charset="0"/>
        <a:buChar char="•"/>
        <a:defRPr sz="1100" kern="1200">
          <a:solidFill>
            <a:schemeClr val="tx2"/>
          </a:solidFill>
          <a:latin typeface="+mn-lt"/>
          <a:ea typeface="+mn-ea"/>
          <a:cs typeface="+mn-cs"/>
        </a:defRPr>
      </a:lvl4pPr>
      <a:lvl5pPr marL="542925" indent="-180975" algn="l" defTabSz="914400" rtl="0" eaLnBrk="1" latinLnBrk="0" hangingPunct="1">
        <a:lnSpc>
          <a:spcPct val="90000"/>
        </a:lnSpc>
        <a:spcBef>
          <a:spcPts val="1200"/>
        </a:spcBef>
        <a:buClr>
          <a:schemeClr val="accent6"/>
        </a:buClr>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9" userDrawn="1">
          <p15:clr>
            <a:srgbClr val="F26B43"/>
          </p15:clr>
        </p15:guide>
        <p15:guide id="2" pos="211" userDrawn="1">
          <p15:clr>
            <a:srgbClr val="F26B43"/>
          </p15:clr>
        </p15:guide>
        <p15:guide id="3" pos="7469" userDrawn="1">
          <p15:clr>
            <a:srgbClr val="F26B43"/>
          </p15:clr>
        </p15:guide>
        <p15:guide id="4" orient="horz" pos="4156" userDrawn="1">
          <p15:clr>
            <a:srgbClr val="F26B43"/>
          </p15:clr>
        </p15:guide>
        <p15:guide id="5" orient="horz" pos="3929" userDrawn="1">
          <p15:clr>
            <a:srgbClr val="F26B43"/>
          </p15:clr>
        </p15:guide>
        <p15:guide id="6" orient="horz" pos="3770" userDrawn="1">
          <p15:clr>
            <a:srgbClr val="F26B43"/>
          </p15:clr>
        </p15:guide>
        <p15:guide id="7" orient="horz" pos="629" userDrawn="1">
          <p15:clr>
            <a:srgbClr val="F26B43"/>
          </p15:clr>
        </p15:guide>
        <p15:guide id="8" orient="horz" pos="781" userDrawn="1">
          <p15:clr>
            <a:srgbClr val="F26B43"/>
          </p15:clr>
        </p15:guide>
        <p15:guide id="9"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AA68C6-38DA-4BDA-B995-ECB4670096E8}"/>
              </a:ext>
            </a:extLst>
          </p:cNvPr>
          <p:cNvSpPr>
            <a:spLocks noGrp="1"/>
          </p:cNvSpPr>
          <p:nvPr>
            <p:ph type="ctrTitle"/>
          </p:nvPr>
        </p:nvSpPr>
        <p:spPr/>
        <p:txBody>
          <a:bodyPr/>
          <a:lstStyle/>
          <a:p>
            <a:r>
              <a:rPr lang="pl-PL" dirty="0"/>
              <a:t>OPC UA </a:t>
            </a:r>
            <a:r>
              <a:rPr lang="pl-PL" dirty="0" err="1"/>
              <a:t>application</a:t>
            </a:r>
            <a:endParaRPr lang="en-GB" dirty="0"/>
          </a:p>
        </p:txBody>
      </p:sp>
      <p:sp>
        <p:nvSpPr>
          <p:cNvPr id="4" name="Text Placeholder 3">
            <a:extLst>
              <a:ext uri="{FF2B5EF4-FFF2-40B4-BE49-F238E27FC236}">
                <a16:creationId xmlns:a16="http://schemas.microsoft.com/office/drawing/2014/main" id="{1A92BA34-EAFA-4DD9-8F0F-38CE6FC22887}"/>
              </a:ext>
            </a:extLst>
          </p:cNvPr>
          <p:cNvSpPr>
            <a:spLocks noGrp="1"/>
          </p:cNvSpPr>
          <p:nvPr>
            <p:ph type="body" sz="quarter" idx="14"/>
          </p:nvPr>
        </p:nvSpPr>
        <p:spPr/>
        <p:txBody>
          <a:bodyPr/>
          <a:lstStyle/>
          <a:p>
            <a:r>
              <a:rPr lang="pl-PL" dirty="0" err="1"/>
              <a:t>About</a:t>
            </a:r>
            <a:r>
              <a:rPr lang="pl-PL" dirty="0"/>
              <a:t>, </a:t>
            </a:r>
            <a:r>
              <a:rPr lang="pl-PL" dirty="0" err="1"/>
              <a:t>flow</a:t>
            </a:r>
            <a:r>
              <a:rPr lang="pl-PL" dirty="0"/>
              <a:t> and demo </a:t>
            </a:r>
            <a:endParaRPr lang="en-GB" dirty="0"/>
          </a:p>
        </p:txBody>
      </p:sp>
      <p:sp>
        <p:nvSpPr>
          <p:cNvPr id="5" name="Text Placeholder 4">
            <a:extLst>
              <a:ext uri="{FF2B5EF4-FFF2-40B4-BE49-F238E27FC236}">
                <a16:creationId xmlns:a16="http://schemas.microsoft.com/office/drawing/2014/main" id="{A7EBFCA2-CAC1-45B6-B638-7CA10CBB012B}"/>
              </a:ext>
            </a:extLst>
          </p:cNvPr>
          <p:cNvSpPr>
            <a:spLocks noGrp="1"/>
          </p:cNvSpPr>
          <p:nvPr>
            <p:ph type="body" sz="quarter" idx="15"/>
          </p:nvPr>
        </p:nvSpPr>
        <p:spPr/>
        <p:txBody>
          <a:bodyPr/>
          <a:lstStyle/>
          <a:p>
            <a:r>
              <a:rPr lang="pl-PL" dirty="0"/>
              <a:t>Yurii Shchehliuk</a:t>
            </a:r>
            <a:endParaRPr lang="en-GB" dirty="0"/>
          </a:p>
        </p:txBody>
      </p:sp>
      <p:sp>
        <p:nvSpPr>
          <p:cNvPr id="6" name="Picture Placeholder 5">
            <a:extLst>
              <a:ext uri="{FF2B5EF4-FFF2-40B4-BE49-F238E27FC236}">
                <a16:creationId xmlns:a16="http://schemas.microsoft.com/office/drawing/2014/main" id="{F9FF2DCF-142D-911D-9AC7-A31F4CAD2E6E}"/>
              </a:ext>
            </a:extLst>
          </p:cNvPr>
          <p:cNvSpPr>
            <a:spLocks noGrp="1"/>
          </p:cNvSpPr>
          <p:nvPr>
            <p:ph type="pic" sz="quarter" idx="13"/>
          </p:nvPr>
        </p:nvSpPr>
        <p:spPr>
          <a:solidFill>
            <a:schemeClr val="bg1"/>
          </a:solidFill>
        </p:spPr>
      </p:sp>
      <p:pic>
        <p:nvPicPr>
          <p:cNvPr id="1026" name="Picture 2" descr="Getting Started">
            <a:extLst>
              <a:ext uri="{FF2B5EF4-FFF2-40B4-BE49-F238E27FC236}">
                <a16:creationId xmlns:a16="http://schemas.microsoft.com/office/drawing/2014/main" id="{396B0087-81BF-DB11-E122-60BEA5E44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857" y="1429660"/>
            <a:ext cx="5313985" cy="192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47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130F4B-3236-CC49-45F4-A1B570B54608}"/>
              </a:ext>
            </a:extLst>
          </p:cNvPr>
          <p:cNvSpPr>
            <a:spLocks noGrp="1"/>
          </p:cNvSpPr>
          <p:nvPr>
            <p:ph type="title"/>
          </p:nvPr>
        </p:nvSpPr>
        <p:spPr>
          <a:xfrm>
            <a:off x="334963" y="315914"/>
            <a:ext cx="10702371" cy="679449"/>
          </a:xfrm>
        </p:spPr>
        <p:txBody>
          <a:bodyPr anchor="t">
            <a:normAutofit/>
          </a:bodyPr>
          <a:lstStyle/>
          <a:p>
            <a:r>
              <a:rPr lang="en-US" sz="2600" b="1">
                <a:effectLst/>
              </a:rPr>
              <a:t>Summary</a:t>
            </a:r>
            <a:br>
              <a:rPr lang="en-US" sz="2600" b="1">
                <a:effectLst/>
              </a:rPr>
            </a:br>
            <a:endParaRPr lang="en-US" sz="2600"/>
          </a:p>
        </p:txBody>
      </p:sp>
      <p:sp>
        <p:nvSpPr>
          <p:cNvPr id="3" name="Content Placeholder 2">
            <a:extLst>
              <a:ext uri="{FF2B5EF4-FFF2-40B4-BE49-F238E27FC236}">
                <a16:creationId xmlns:a16="http://schemas.microsoft.com/office/drawing/2014/main" id="{EDE09498-B3C2-8093-04DB-1BDDA580D1E0}"/>
              </a:ext>
            </a:extLst>
          </p:cNvPr>
          <p:cNvSpPr>
            <a:spLocks noGrp="1"/>
          </p:cNvSpPr>
          <p:nvPr>
            <p:ph sz="half" idx="1"/>
          </p:nvPr>
        </p:nvSpPr>
        <p:spPr>
          <a:xfrm>
            <a:off x="334961" y="1412240"/>
            <a:ext cx="5581038" cy="4979035"/>
          </a:xfrm>
        </p:spPr>
        <p:txBody>
          <a:bodyPr>
            <a:normAutofit/>
          </a:bodyPr>
          <a:lstStyle/>
          <a:p>
            <a:pPr marL="0" marR="0">
              <a:spcBef>
                <a:spcPts val="0"/>
              </a:spcBef>
              <a:spcAft>
                <a:spcPts val="800"/>
              </a:spcAft>
            </a:pPr>
            <a:r>
              <a:rPr lang="en-US" b="0" dirty="0">
                <a:effectLst/>
              </a:rPr>
              <a:t>The traditional approach involves multiple steps and intermediaries, potentially leading to</a:t>
            </a:r>
            <a:r>
              <a:rPr lang="pl-PL" b="0" dirty="0">
                <a:effectLst/>
              </a:rPr>
              <a:t>:</a:t>
            </a:r>
          </a:p>
          <a:p>
            <a:pPr marL="0" marR="0">
              <a:spcBef>
                <a:spcPts val="0"/>
              </a:spcBef>
              <a:spcAft>
                <a:spcPts val="800"/>
              </a:spcAft>
            </a:pPr>
            <a:r>
              <a:rPr lang="pl-PL" b="0" dirty="0"/>
              <a:t>• </a:t>
            </a:r>
            <a:r>
              <a:rPr lang="en-US" b="0" dirty="0">
                <a:effectLst/>
              </a:rPr>
              <a:t>delays</a:t>
            </a:r>
            <a:br>
              <a:rPr lang="pl-PL" b="0" dirty="0">
                <a:effectLst/>
              </a:rPr>
            </a:br>
            <a:r>
              <a:rPr lang="pl-PL" b="0" dirty="0"/>
              <a:t>• </a:t>
            </a:r>
            <a:r>
              <a:rPr lang="en-US" b="0" dirty="0">
                <a:effectLst/>
              </a:rPr>
              <a:t>increased costs</a:t>
            </a:r>
            <a:br>
              <a:rPr lang="pl-PL" b="0" dirty="0"/>
            </a:br>
            <a:r>
              <a:rPr lang="pl-PL" b="0" dirty="0"/>
              <a:t>• </a:t>
            </a:r>
            <a:r>
              <a:rPr lang="en-US" b="0" dirty="0">
                <a:effectLst/>
              </a:rPr>
              <a:t>reduced flexibility</a:t>
            </a:r>
            <a:endParaRPr lang="pl-PL" b="0" dirty="0">
              <a:effectLst/>
            </a:endParaRPr>
          </a:p>
          <a:p>
            <a:pPr marL="0" marR="0">
              <a:spcBef>
                <a:spcPts val="0"/>
              </a:spcBef>
              <a:spcAft>
                <a:spcPts val="800"/>
              </a:spcAft>
            </a:pPr>
            <a:r>
              <a:rPr lang="pl-PL" b="0" dirty="0">
                <a:effectLst/>
              </a:rPr>
              <a:t>The </a:t>
            </a:r>
            <a:r>
              <a:rPr lang="en-US" b="0" dirty="0">
                <a:effectLst/>
              </a:rPr>
              <a:t>OPC UA approach offers a more direct, scalable, and standardized method for</a:t>
            </a:r>
            <a:r>
              <a:rPr lang="pl-PL" b="0" dirty="0">
                <a:effectLst/>
              </a:rPr>
              <a:t>:</a:t>
            </a:r>
          </a:p>
          <a:p>
            <a:pPr marL="0" marR="0">
              <a:spcBef>
                <a:spcPts val="0"/>
              </a:spcBef>
              <a:spcAft>
                <a:spcPts val="800"/>
              </a:spcAft>
            </a:pPr>
            <a:r>
              <a:rPr lang="pl-PL" b="0" dirty="0"/>
              <a:t>• </a:t>
            </a:r>
            <a:r>
              <a:rPr lang="en-US" b="0" dirty="0">
                <a:effectLst/>
              </a:rPr>
              <a:t>data access</a:t>
            </a:r>
            <a:br>
              <a:rPr lang="pl-PL" b="0" dirty="0">
                <a:effectLst/>
              </a:rPr>
            </a:br>
            <a:r>
              <a:rPr lang="pl-PL" b="0" dirty="0"/>
              <a:t>• </a:t>
            </a:r>
            <a:r>
              <a:rPr lang="pl-PL" b="0" dirty="0" err="1"/>
              <a:t>p</a:t>
            </a:r>
            <a:r>
              <a:rPr lang="pl-PL" b="0" dirty="0" err="1">
                <a:effectLst/>
              </a:rPr>
              <a:t>rovide</a:t>
            </a:r>
            <a:r>
              <a:rPr lang="en-US" b="0" dirty="0">
                <a:effectLst/>
              </a:rPr>
              <a:t> real-time insight</a:t>
            </a:r>
            <a:r>
              <a:rPr lang="pl-PL" b="0" dirty="0">
                <a:effectLst/>
              </a:rPr>
              <a:t>s</a:t>
            </a:r>
            <a:br>
              <a:rPr lang="pl-PL" b="0" dirty="0"/>
            </a:br>
            <a:r>
              <a:rPr lang="pl-PL" b="0" dirty="0"/>
              <a:t>• </a:t>
            </a:r>
            <a:r>
              <a:rPr lang="en-US" b="0" dirty="0">
                <a:effectLst/>
              </a:rPr>
              <a:t>reducing dependencies on vendor-specific solutions</a:t>
            </a:r>
          </a:p>
          <a:p>
            <a:pPr marL="0" marR="0">
              <a:spcBef>
                <a:spcPts val="0"/>
              </a:spcBef>
              <a:spcAft>
                <a:spcPts val="800"/>
              </a:spcAft>
            </a:pPr>
            <a:r>
              <a:rPr lang="en-US" b="0" dirty="0">
                <a:effectLst/>
              </a:rPr>
              <a:t>In the Traditional method, data flows through the vendor's data processing system and into a database or CSV storage before reaching QIAGEN. </a:t>
            </a:r>
            <a:endParaRPr lang="pl-PL" b="0" dirty="0">
              <a:effectLst/>
            </a:endParaRPr>
          </a:p>
          <a:p>
            <a:pPr marL="0" marR="0">
              <a:spcBef>
                <a:spcPts val="0"/>
              </a:spcBef>
              <a:spcAft>
                <a:spcPts val="800"/>
              </a:spcAft>
            </a:pPr>
            <a:r>
              <a:rPr lang="en-US" b="0" dirty="0">
                <a:effectLst/>
              </a:rPr>
              <a:t>In the OPC UA approach, data flows directly from the hardware sensors through the machine controller to the OPC UA Server, from where it's fetched by the OPC UA Client and displayed on the HMI.</a:t>
            </a:r>
            <a:br>
              <a:rPr lang="pl-PL" b="0" dirty="0">
                <a:effectLst/>
              </a:rPr>
            </a:br>
            <a:r>
              <a:rPr lang="en-US" b="0" dirty="0">
                <a:effectLst/>
              </a:rPr>
              <a:t>This direct flow in the OPC UA approach often provides more timely and flexible access to the data compared to the traditional method.</a:t>
            </a:r>
          </a:p>
        </p:txBody>
      </p:sp>
      <p:sp>
        <p:nvSpPr>
          <p:cNvPr id="6" name="Date Placeholder 5">
            <a:extLst>
              <a:ext uri="{FF2B5EF4-FFF2-40B4-BE49-F238E27FC236}">
                <a16:creationId xmlns:a16="http://schemas.microsoft.com/office/drawing/2014/main" id="{8091E260-21EF-E5C0-474C-BC18A33DA866}"/>
              </a:ext>
            </a:extLst>
          </p:cNvPr>
          <p:cNvSpPr>
            <a:spLocks noGrp="1"/>
          </p:cNvSpPr>
          <p:nvPr>
            <p:ph type="dt" sz="half" idx="10"/>
          </p:nvPr>
        </p:nvSpPr>
        <p:spPr>
          <a:xfrm>
            <a:off x="334963" y="6673040"/>
            <a:ext cx="2635250" cy="111667"/>
          </a:xfrm>
        </p:spPr>
        <p:txBody>
          <a:bodyPr anchor="ctr">
            <a:normAutofit/>
          </a:bodyPr>
          <a:lstStyle/>
          <a:p>
            <a:fld id="{6C27F4CE-B2EB-491B-B9A2-13006B0E447F}" type="datetime4">
              <a:rPr lang="en-US" sz="800" smtClean="0"/>
              <a:pPr/>
              <a:t>October 31, 2023</a:t>
            </a:fld>
            <a:endParaRPr lang="en-US" sz="800"/>
          </a:p>
        </p:txBody>
      </p:sp>
      <p:sp>
        <p:nvSpPr>
          <p:cNvPr id="7" name="Slide Number Placeholder 6">
            <a:extLst>
              <a:ext uri="{FF2B5EF4-FFF2-40B4-BE49-F238E27FC236}">
                <a16:creationId xmlns:a16="http://schemas.microsoft.com/office/drawing/2014/main" id="{654DEA6D-B376-0B59-3003-1251CEBFA1AD}"/>
              </a:ext>
            </a:extLst>
          </p:cNvPr>
          <p:cNvSpPr>
            <a:spLocks noGrp="1"/>
          </p:cNvSpPr>
          <p:nvPr>
            <p:ph type="sldNum" sz="quarter" idx="12"/>
          </p:nvPr>
        </p:nvSpPr>
        <p:spPr>
          <a:xfrm>
            <a:off x="11543607" y="6673040"/>
            <a:ext cx="313431" cy="111666"/>
          </a:xfrm>
        </p:spPr>
        <p:txBody>
          <a:bodyPr anchor="ctr">
            <a:normAutofit/>
          </a:bodyPr>
          <a:lstStyle/>
          <a:p>
            <a:fld id="{D3BEF6AF-7309-4C79-8B0D-080909A10659}" type="slidenum">
              <a:rPr lang="en-US" sz="800" smtClean="0"/>
              <a:pPr/>
              <a:t>10</a:t>
            </a:fld>
            <a:endParaRPr lang="en-US" sz="800"/>
          </a:p>
        </p:txBody>
      </p:sp>
      <p:sp>
        <p:nvSpPr>
          <p:cNvPr id="33" name="Footer Placeholder 6">
            <a:extLst>
              <a:ext uri="{FF2B5EF4-FFF2-40B4-BE49-F238E27FC236}">
                <a16:creationId xmlns:a16="http://schemas.microsoft.com/office/drawing/2014/main" id="{3298F217-1516-A729-E510-13A5CC7CDF4A}"/>
              </a:ext>
            </a:extLst>
          </p:cNvPr>
          <p:cNvSpPr>
            <a:spLocks noGrp="1"/>
          </p:cNvSpPr>
          <p:nvPr>
            <p:ph type="ftr" sz="quarter" idx="3"/>
          </p:nvPr>
        </p:nvSpPr>
        <p:spPr>
          <a:xfrm>
            <a:off x="4017818" y="6673040"/>
            <a:ext cx="4156364" cy="111357"/>
          </a:xfrm>
        </p:spPr>
        <p:txBody>
          <a:bodyPr/>
          <a:lstStyle/>
          <a:p>
            <a:r>
              <a:rPr lang="en-US"/>
              <a:t>Presentation Title</a:t>
            </a:r>
          </a:p>
        </p:txBody>
      </p:sp>
      <p:sp>
        <p:nvSpPr>
          <p:cNvPr id="34" name="Text Placeholder 7">
            <a:extLst>
              <a:ext uri="{FF2B5EF4-FFF2-40B4-BE49-F238E27FC236}">
                <a16:creationId xmlns:a16="http://schemas.microsoft.com/office/drawing/2014/main" id="{8DB1C2DB-B187-E4A3-3B12-F50B9148D943}"/>
              </a:ext>
            </a:extLst>
          </p:cNvPr>
          <p:cNvSpPr>
            <a:spLocks noGrp="1"/>
          </p:cNvSpPr>
          <p:nvPr>
            <p:ph type="body" sz="quarter" idx="13"/>
          </p:nvPr>
        </p:nvSpPr>
        <p:spPr>
          <a:xfrm>
            <a:off x="334963" y="6237287"/>
            <a:ext cx="11522075" cy="258763"/>
          </a:xfrm>
        </p:spPr>
        <p:txBody>
          <a:bodyPr/>
          <a:lstStyle/>
          <a:p>
            <a:endParaRPr lang="en-US"/>
          </a:p>
        </p:txBody>
      </p:sp>
      <p:pic>
        <p:nvPicPr>
          <p:cNvPr id="11" name="Picture 10">
            <a:extLst>
              <a:ext uri="{FF2B5EF4-FFF2-40B4-BE49-F238E27FC236}">
                <a16:creationId xmlns:a16="http://schemas.microsoft.com/office/drawing/2014/main" id="{E474169B-B3CB-ADC7-27C4-510F64366B4D}"/>
              </a:ext>
            </a:extLst>
          </p:cNvPr>
          <p:cNvPicPr>
            <a:picLocks noChangeAspect="1"/>
          </p:cNvPicPr>
          <p:nvPr/>
        </p:nvPicPr>
        <p:blipFill>
          <a:blip r:embed="rId2"/>
          <a:stretch>
            <a:fillRect/>
          </a:stretch>
        </p:blipFill>
        <p:spPr>
          <a:xfrm>
            <a:off x="6040278" y="1770406"/>
            <a:ext cx="5999322" cy="2837154"/>
          </a:xfrm>
          <a:prstGeom prst="rect">
            <a:avLst/>
          </a:prstGeom>
        </p:spPr>
      </p:pic>
    </p:spTree>
    <p:extLst>
      <p:ext uri="{BB962C8B-B14F-4D97-AF65-F5344CB8AC3E}">
        <p14:creationId xmlns:p14="http://schemas.microsoft.com/office/powerpoint/2010/main" val="237383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svg="http://schemas.microsoft.com/office/drawing/2016/SVG/main" xmlns:a16="http://schemas.microsoft.com/office/drawing/2014/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6F2D-AC1D-E785-28B5-29F1FF7A6077}"/>
              </a:ext>
            </a:extLst>
          </p:cNvPr>
          <p:cNvSpPr>
            <a:spLocks noGrp="1"/>
          </p:cNvSpPr>
          <p:nvPr>
            <p:ph type="title"/>
          </p:nvPr>
        </p:nvSpPr>
        <p:spPr>
          <a:xfrm>
            <a:off x="334963" y="315914"/>
            <a:ext cx="4811803" cy="679449"/>
          </a:xfrm>
        </p:spPr>
        <p:txBody>
          <a:bodyPr anchor="t">
            <a:normAutofit/>
          </a:bodyPr>
          <a:lstStyle/>
          <a:p>
            <a:r>
              <a:rPr lang="pl-PL" b="1" dirty="0" err="1">
                <a:latin typeface="Calibri" panose="020F0502020204030204" pitchFamily="34" charset="0"/>
                <a:cs typeface="Calibri" panose="020F0502020204030204" pitchFamily="34" charset="0"/>
              </a:rPr>
              <a:t>About</a:t>
            </a:r>
            <a:r>
              <a:rPr lang="pl-PL" b="1" dirty="0">
                <a:latin typeface="Calibri" panose="020F0502020204030204" pitchFamily="34" charset="0"/>
                <a:cs typeface="Calibri" panose="020F0502020204030204" pitchFamily="34" charset="0"/>
              </a:rPr>
              <a:t> OPC UA</a:t>
            </a:r>
            <a:endParaRPr lang="en-GB"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AD41395-D108-A56E-DCEC-F86A34590F63}"/>
              </a:ext>
            </a:extLst>
          </p:cNvPr>
          <p:cNvSpPr>
            <a:spLocks noGrp="1"/>
          </p:cNvSpPr>
          <p:nvPr>
            <p:ph type="dt" sz="half" idx="10"/>
          </p:nvPr>
        </p:nvSpPr>
        <p:spPr>
          <a:xfrm>
            <a:off x="334963" y="6673040"/>
            <a:ext cx="2635250" cy="111667"/>
          </a:xfrm>
        </p:spPr>
        <p:txBody>
          <a:bodyPr anchor="ctr">
            <a:normAutofit/>
          </a:bodyPr>
          <a:lstStyle/>
          <a:p>
            <a:fld id="{D3B0EDAE-1E86-4A29-B085-CFC2353C3BF9}" type="datetime4">
              <a:rPr lang="en-US" sz="800" smtClean="0"/>
              <a:pPr/>
              <a:t>October 31, 2023</a:t>
            </a:fld>
            <a:endParaRPr lang="en-US" sz="800"/>
          </a:p>
        </p:txBody>
      </p:sp>
      <p:sp>
        <p:nvSpPr>
          <p:cNvPr id="5" name="Slide Number Placeholder 4">
            <a:extLst>
              <a:ext uri="{FF2B5EF4-FFF2-40B4-BE49-F238E27FC236}">
                <a16:creationId xmlns:a16="http://schemas.microsoft.com/office/drawing/2014/main" id="{A13C2472-A293-B861-459B-184AFDFB3198}"/>
              </a:ext>
            </a:extLst>
          </p:cNvPr>
          <p:cNvSpPr>
            <a:spLocks noGrp="1"/>
          </p:cNvSpPr>
          <p:nvPr>
            <p:ph type="sldNum" sz="quarter" idx="12"/>
          </p:nvPr>
        </p:nvSpPr>
        <p:spPr>
          <a:xfrm>
            <a:off x="11543607" y="6673040"/>
            <a:ext cx="313431" cy="111666"/>
          </a:xfrm>
        </p:spPr>
        <p:txBody>
          <a:bodyPr anchor="ctr">
            <a:normAutofit/>
          </a:bodyPr>
          <a:lstStyle/>
          <a:p>
            <a:fld id="{88041132-CD80-4C7D-BB86-1708B1CF1398}" type="slidenum">
              <a:rPr lang="en-US" sz="800" smtClean="0"/>
              <a:pPr/>
              <a:t>2</a:t>
            </a:fld>
            <a:endParaRPr lang="en-US" sz="800"/>
          </a:p>
        </p:txBody>
      </p:sp>
      <p:sp>
        <p:nvSpPr>
          <p:cNvPr id="10" name="Rectangle 3">
            <a:extLst>
              <a:ext uri="{FF2B5EF4-FFF2-40B4-BE49-F238E27FC236}">
                <a16:creationId xmlns:a16="http://schemas.microsoft.com/office/drawing/2014/main" id="{4B7F7860-D2EC-50DF-84DD-E78F445F339B}"/>
              </a:ext>
            </a:extLst>
          </p:cNvPr>
          <p:cNvSpPr>
            <a:spLocks noGrp="1" noChangeArrowheads="1"/>
          </p:cNvSpPr>
          <p:nvPr>
            <p:ph idx="1"/>
          </p:nvPr>
        </p:nvSpPr>
        <p:spPr bwMode="auto">
          <a:xfrm>
            <a:off x="291127" y="1403757"/>
            <a:ext cx="4811803" cy="474503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effectLst/>
              </a:rPr>
              <a:t>OPC UA, developed by the OPC Foundation, serves as a standard for transmitting data from sensors to cloud-based applications. </a:t>
            </a:r>
            <a:endParaRPr kumimoji="0" lang="pl-PL"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kumimoji="0" lang="pl-PL"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effectLst/>
              </a:rPr>
              <a:t>This open-source, cross-platform framework consolidates the features of individual OPC Classic standards into one extensible framework. </a:t>
            </a:r>
            <a:endParaRPr kumimoji="0" lang="pl-PL"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lang="pl-PL" altLang="en-US" sz="1800" b="0" dirty="0"/>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effectLst/>
              </a:rPr>
              <a:t>It </a:t>
            </a:r>
            <a:r>
              <a:rPr kumimoji="0" lang="pl-PL" altLang="en-US" sz="1800" b="0" i="0" u="none" strike="noStrike" cap="none" normalizeH="0" baseline="0" dirty="0" err="1">
                <a:ln>
                  <a:noFill/>
                </a:ln>
                <a:effectLst/>
              </a:rPr>
              <a:t>supports</a:t>
            </a:r>
            <a:r>
              <a:rPr kumimoji="0" lang="en-US" altLang="en-US" sz="1800" b="0" i="0" u="none" strike="noStrike" cap="none" normalizeH="0" baseline="0" dirty="0">
                <a:ln>
                  <a:noFill/>
                </a:ln>
                <a:effectLst/>
              </a:rPr>
              <a:t> both client-server and publish-subscribe communication models and offers a range of security protocols and profiles.</a:t>
            </a:r>
          </a:p>
          <a:p>
            <a:pPr marL="0" marR="0" lvl="0" indent="0" defTabSz="914400" rtl="0" eaLnBrk="0" fontAlgn="base" latinLnBrk="0" hangingPunct="0">
              <a:spcBef>
                <a:spcPct val="0"/>
              </a:spcBef>
              <a:spcAft>
                <a:spcPts val="600"/>
              </a:spcAft>
              <a:buClrTx/>
              <a:buSzTx/>
              <a:buFontTx/>
              <a:buNone/>
              <a:tabLst/>
            </a:pPr>
            <a:br>
              <a:rPr kumimoji="0" lang="en-US" altLang="en-US" sz="1800" b="0" i="0" u="none" strike="noStrike" cap="none" normalizeH="0" baseline="0" dirty="0">
                <a:ln>
                  <a:noFill/>
                </a:ln>
                <a:effectLst/>
              </a:rPr>
            </a:br>
            <a:endParaRPr kumimoji="0" lang="en-US" altLang="en-US" sz="1800" b="0" i="0" u="none" strike="noStrike" cap="none" normalizeH="0" baseline="0" dirty="0">
              <a:ln>
                <a:noFill/>
              </a:ln>
              <a:effectLst/>
            </a:endParaRPr>
          </a:p>
        </p:txBody>
      </p:sp>
      <p:pic>
        <p:nvPicPr>
          <p:cNvPr id="1029" name="Picture 5" descr="OPC UA | B&amp;R Industrial Automation">
            <a:extLst>
              <a:ext uri="{FF2B5EF4-FFF2-40B4-BE49-F238E27FC236}">
                <a16:creationId xmlns:a16="http://schemas.microsoft.com/office/drawing/2014/main" id="{80BA20AD-0B4E-F193-9967-A490D57B3F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99266" y="1519260"/>
            <a:ext cx="6201607" cy="3503596"/>
          </a:xfrm>
          <a:prstGeom prst="rect">
            <a:avLst/>
          </a:prstGeom>
          <a:solidFill>
            <a:srgbClr val="FFFFFF"/>
          </a:solidFill>
        </p:spPr>
      </p:pic>
      <p:sp>
        <p:nvSpPr>
          <p:cNvPr id="1034" name="Text Placeholder 7">
            <a:extLst>
              <a:ext uri="{FF2B5EF4-FFF2-40B4-BE49-F238E27FC236}">
                <a16:creationId xmlns:a16="http://schemas.microsoft.com/office/drawing/2014/main" id="{249BCCBA-B9A6-B61F-623B-EBBC771A5540}"/>
              </a:ext>
            </a:extLst>
          </p:cNvPr>
          <p:cNvSpPr>
            <a:spLocks noGrp="1"/>
          </p:cNvSpPr>
          <p:nvPr>
            <p:ph type="body" sz="quarter" idx="13"/>
          </p:nvPr>
        </p:nvSpPr>
        <p:spPr>
          <a:xfrm>
            <a:off x="334963" y="6237287"/>
            <a:ext cx="11522075" cy="258763"/>
          </a:xfrm>
        </p:spPr>
        <p:txBody>
          <a:bodyPr/>
          <a:lstStyle/>
          <a:p>
            <a:endParaRPr lang="en-US"/>
          </a:p>
        </p:txBody>
      </p:sp>
    </p:spTree>
    <p:extLst>
      <p:ext uri="{BB962C8B-B14F-4D97-AF65-F5344CB8AC3E}">
        <p14:creationId xmlns:p14="http://schemas.microsoft.com/office/powerpoint/2010/main" val="34975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svg="http://schemas.microsoft.com/office/drawing/2016/SVG/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A3F2-C9FE-3B21-4A03-80FFBDFADEAD}"/>
              </a:ext>
            </a:extLst>
          </p:cNvPr>
          <p:cNvSpPr>
            <a:spLocks noGrp="1"/>
          </p:cNvSpPr>
          <p:nvPr>
            <p:ph type="title"/>
          </p:nvPr>
        </p:nvSpPr>
        <p:spPr/>
        <p:txBody>
          <a:bodyPr/>
          <a:lstStyle/>
          <a:p>
            <a:r>
              <a:rPr lang="pl-PL" b="1" dirty="0">
                <a:latin typeface="Calibri" panose="020F0502020204030204" pitchFamily="34" charset="0"/>
                <a:cs typeface="Calibri" panose="020F0502020204030204" pitchFamily="34" charset="0"/>
              </a:rPr>
              <a:t>OPC UA </a:t>
            </a:r>
            <a:r>
              <a:rPr lang="pl-PL" b="1" dirty="0" err="1">
                <a:latin typeface="Calibri" panose="020F0502020204030204" pitchFamily="34" charset="0"/>
                <a:cs typeface="Calibri" panose="020F0502020204030204" pitchFamily="34" charset="0"/>
              </a:rPr>
              <a:t>main</a:t>
            </a:r>
            <a:r>
              <a:rPr lang="pl-PL" b="1" dirty="0">
                <a:latin typeface="Calibri" panose="020F0502020204030204" pitchFamily="34" charset="0"/>
                <a:cs typeface="Calibri" panose="020F0502020204030204" pitchFamily="34" charset="0"/>
              </a:rPr>
              <a:t> </a:t>
            </a:r>
            <a:r>
              <a:rPr lang="pl-PL" b="1" dirty="0" err="1">
                <a:latin typeface="Calibri" panose="020F0502020204030204" pitchFamily="34" charset="0"/>
                <a:cs typeface="Calibri" panose="020F0502020204030204" pitchFamily="34" charset="0"/>
              </a:rPr>
              <a:t>benefits</a:t>
            </a:r>
            <a:endParaRPr lang="en-US" b="1" dirty="0">
              <a:latin typeface="Calibri" panose="020F0502020204030204" pitchFamily="34" charset="0"/>
              <a:cs typeface="Calibri" panose="020F0502020204030204" pitchFamily="34" charset="0"/>
            </a:endParaRPr>
          </a:p>
        </p:txBody>
      </p:sp>
      <p:sp>
        <p:nvSpPr>
          <p:cNvPr id="3" name="Date Placeholder 2">
            <a:extLst>
              <a:ext uri="{FF2B5EF4-FFF2-40B4-BE49-F238E27FC236}">
                <a16:creationId xmlns:a16="http://schemas.microsoft.com/office/drawing/2014/main" id="{8C0ADE00-79BB-0050-47E9-71E3B01E0260}"/>
              </a:ext>
            </a:extLst>
          </p:cNvPr>
          <p:cNvSpPr>
            <a:spLocks noGrp="1"/>
          </p:cNvSpPr>
          <p:nvPr>
            <p:ph type="dt" sz="half" idx="10"/>
          </p:nvPr>
        </p:nvSpPr>
        <p:spPr/>
        <p:txBody>
          <a:bodyPr/>
          <a:lstStyle/>
          <a:p>
            <a:fld id="{8997FC0B-8C0F-41DC-91F5-D37FDFA87B19}" type="datetime4">
              <a:rPr lang="en-US" smtClean="0"/>
              <a:t>October 31, 2023</a:t>
            </a:fld>
            <a:endParaRPr lang="en-US"/>
          </a:p>
        </p:txBody>
      </p:sp>
      <p:sp>
        <p:nvSpPr>
          <p:cNvPr id="4" name="Slide Number Placeholder 3">
            <a:extLst>
              <a:ext uri="{FF2B5EF4-FFF2-40B4-BE49-F238E27FC236}">
                <a16:creationId xmlns:a16="http://schemas.microsoft.com/office/drawing/2014/main" id="{76052726-3D19-0330-CAF2-F8229EEE963B}"/>
              </a:ext>
            </a:extLst>
          </p:cNvPr>
          <p:cNvSpPr>
            <a:spLocks noGrp="1"/>
          </p:cNvSpPr>
          <p:nvPr>
            <p:ph type="sldNum" sz="quarter" idx="12"/>
          </p:nvPr>
        </p:nvSpPr>
        <p:spPr/>
        <p:txBody>
          <a:bodyPr/>
          <a:lstStyle/>
          <a:p>
            <a:fld id="{88041132-CD80-4C7D-BB86-1708B1CF1398}" type="slidenum">
              <a:rPr lang="en-US" smtClean="0"/>
              <a:t>3</a:t>
            </a:fld>
            <a:endParaRPr lang="en-US"/>
          </a:p>
        </p:txBody>
      </p:sp>
      <p:sp>
        <p:nvSpPr>
          <p:cNvPr id="5" name="Content Placeholder 4">
            <a:extLst>
              <a:ext uri="{FF2B5EF4-FFF2-40B4-BE49-F238E27FC236}">
                <a16:creationId xmlns:a16="http://schemas.microsoft.com/office/drawing/2014/main" id="{AE27C8F7-ECE2-F920-38BB-3140015059B9}"/>
              </a:ext>
            </a:extLst>
          </p:cNvPr>
          <p:cNvSpPr>
            <a:spLocks noGrp="1"/>
          </p:cNvSpPr>
          <p:nvPr>
            <p:ph idx="1"/>
          </p:nvPr>
        </p:nvSpPr>
        <p:spPr/>
        <p:txBody>
          <a:bodyPr/>
          <a:lstStyle/>
          <a:p>
            <a:pPr marL="0" marR="0">
              <a:lnSpc>
                <a:spcPct val="107000"/>
              </a:lnSpc>
              <a:spcBef>
                <a:spcPts val="0"/>
              </a:spcBef>
              <a:spcAft>
                <a:spcPts val="80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While CSV exports or database dumps provide a snapshot of data at a given point in time, OPC UA allows for real-time data access and monitoring. </a:t>
            </a:r>
            <a:endParaRPr lang="pl-PL"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OPC UA offers advanced mechanisms for handling alarms and events, ensuring operators are immediately informed of any critical issues.</a:t>
            </a:r>
            <a:endParaRPr lang="pl-PL"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While there might be costs </a:t>
            </a:r>
            <a:r>
              <a:rPr lang="pl-PL" sz="1800" b="0" dirty="0" err="1">
                <a:effectLst/>
                <a:latin typeface="Calibri" panose="020F0502020204030204" pitchFamily="34" charset="0"/>
                <a:ea typeface="DengXian" panose="02010600030101010101" pitchFamily="2" charset="-122"/>
                <a:cs typeface="Arial" panose="020B0604020202020204" pitchFamily="34" charset="0"/>
              </a:rPr>
              <a:t>associated</a:t>
            </a:r>
            <a:r>
              <a:rPr lang="pl-PL" sz="1800" b="0" dirty="0">
                <a:effectLst/>
                <a:latin typeface="Calibri" panose="020F0502020204030204" pitchFamily="34" charset="0"/>
                <a:ea typeface="DengXian" panose="02010600030101010101" pitchFamily="2" charset="-122"/>
                <a:cs typeface="Arial" panose="020B0604020202020204" pitchFamily="34" charset="0"/>
              </a:rPr>
              <a:t> </a:t>
            </a:r>
            <a:r>
              <a:rPr lang="en-US" sz="1800" b="0" dirty="0">
                <a:effectLst/>
                <a:latin typeface="Calibri" panose="020F0502020204030204" pitchFamily="34" charset="0"/>
                <a:ea typeface="DengXian" panose="02010600030101010101" pitchFamily="2" charset="-122"/>
                <a:cs typeface="Arial" panose="020B0604020202020204" pitchFamily="34" charset="0"/>
              </a:rPr>
              <a:t>with setting up OPC UA initially, it can be more cost-effective in the long run than maintaining and updating multiple vendor-specific interfaces.</a:t>
            </a:r>
          </a:p>
          <a:p>
            <a:endParaRPr lang="en-US" dirty="0"/>
          </a:p>
        </p:txBody>
      </p:sp>
      <p:sp>
        <p:nvSpPr>
          <p:cNvPr id="8" name="Text Placeholder 7">
            <a:extLst>
              <a:ext uri="{FF2B5EF4-FFF2-40B4-BE49-F238E27FC236}">
                <a16:creationId xmlns:a16="http://schemas.microsoft.com/office/drawing/2014/main" id="{46483725-156E-B9E3-9147-31786211ECEF}"/>
              </a:ext>
            </a:extLst>
          </p:cNvPr>
          <p:cNvSpPr>
            <a:spLocks noGrp="1"/>
          </p:cNvSpPr>
          <p:nvPr>
            <p:ph type="body" sz="quarter" idx="13"/>
          </p:nvPr>
        </p:nvSpPr>
        <p:spPr/>
        <p:txBody>
          <a:bodyPr/>
          <a:lstStyle/>
          <a:p>
            <a:endParaRPr lang="en-US"/>
          </a:p>
        </p:txBody>
      </p:sp>
      <p:pic>
        <p:nvPicPr>
          <p:cNvPr id="2052" name="Picture 4" descr="Out of Range Alarms">
            <a:extLst>
              <a:ext uri="{FF2B5EF4-FFF2-40B4-BE49-F238E27FC236}">
                <a16:creationId xmlns:a16="http://schemas.microsoft.com/office/drawing/2014/main" id="{5C054B7E-38CC-7FEA-6716-370F6C7D90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3" t="7378" r="2987" b="10129"/>
          <a:stretch/>
        </p:blipFill>
        <p:spPr bwMode="auto">
          <a:xfrm>
            <a:off x="7045237" y="2496973"/>
            <a:ext cx="3554378" cy="21305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7 ways 3PLs can reduce your logistics costs - Kanban Logistics">
            <a:extLst>
              <a:ext uri="{FF2B5EF4-FFF2-40B4-BE49-F238E27FC236}">
                <a16:creationId xmlns:a16="http://schemas.microsoft.com/office/drawing/2014/main" id="{B37C78A6-9D75-F0E7-A266-680ED7B3D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4919" y="4726850"/>
            <a:ext cx="1422022" cy="13065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D79D571-7896-CCFE-76D1-4884D88865BE}"/>
              </a:ext>
            </a:extLst>
          </p:cNvPr>
          <p:cNvPicPr>
            <a:picLocks noChangeAspect="1"/>
          </p:cNvPicPr>
          <p:nvPr/>
        </p:nvPicPr>
        <p:blipFill>
          <a:blip r:embed="rId4"/>
          <a:stretch>
            <a:fillRect/>
          </a:stretch>
        </p:blipFill>
        <p:spPr>
          <a:xfrm>
            <a:off x="7045234" y="824591"/>
            <a:ext cx="3554379" cy="1455969"/>
          </a:xfrm>
          <a:prstGeom prst="rect">
            <a:avLst/>
          </a:prstGeom>
        </p:spPr>
      </p:pic>
    </p:spTree>
    <p:extLst>
      <p:ext uri="{BB962C8B-B14F-4D97-AF65-F5344CB8AC3E}">
        <p14:creationId xmlns:p14="http://schemas.microsoft.com/office/powerpoint/2010/main" val="375788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C668-E746-BEC6-9C55-9EC7079781B0}"/>
              </a:ext>
            </a:extLst>
          </p:cNvPr>
          <p:cNvSpPr>
            <a:spLocks noGrp="1"/>
          </p:cNvSpPr>
          <p:nvPr>
            <p:ph type="title"/>
          </p:nvPr>
        </p:nvSpPr>
        <p:spPr/>
        <p:txBody>
          <a:bodyPr/>
          <a:lstStyle/>
          <a:p>
            <a:r>
              <a:rPr lang="en-US" b="1" dirty="0">
                <a:solidFill>
                  <a:srgbClr val="2F5496"/>
                </a:solidFill>
                <a:effectLst/>
                <a:latin typeface="Calibri" panose="020F0502020204030204" pitchFamily="34" charset="0"/>
                <a:ea typeface="DengXian Light" panose="02010600030101010101" pitchFamily="2" charset="-122"/>
                <a:cs typeface="Calibri" panose="020F0502020204030204" pitchFamily="34" charset="0"/>
              </a:rPr>
              <a:t>Flow compare</a:t>
            </a:r>
            <a:br>
              <a:rPr lang="en-US" b="1" dirty="0">
                <a:solidFill>
                  <a:srgbClr val="2F5496"/>
                </a:solidFill>
                <a:effectLst/>
                <a:latin typeface="Calibri" panose="020F0502020204030204" pitchFamily="34" charset="0"/>
                <a:ea typeface="DengXian Light" panose="02010600030101010101" pitchFamily="2" charset="-122"/>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Date Placeholder 2">
            <a:extLst>
              <a:ext uri="{FF2B5EF4-FFF2-40B4-BE49-F238E27FC236}">
                <a16:creationId xmlns:a16="http://schemas.microsoft.com/office/drawing/2014/main" id="{2C55E38E-8F61-96DE-3C17-F2AF2E1F98F7}"/>
              </a:ext>
            </a:extLst>
          </p:cNvPr>
          <p:cNvSpPr>
            <a:spLocks noGrp="1"/>
          </p:cNvSpPr>
          <p:nvPr>
            <p:ph type="dt" sz="half" idx="10"/>
          </p:nvPr>
        </p:nvSpPr>
        <p:spPr/>
        <p:txBody>
          <a:bodyPr/>
          <a:lstStyle/>
          <a:p>
            <a:fld id="{8997FC0B-8C0F-41DC-91F5-D37FDFA87B19}" type="datetime4">
              <a:rPr lang="en-US" smtClean="0"/>
              <a:t>October 31, 2023</a:t>
            </a:fld>
            <a:endParaRPr lang="en-US"/>
          </a:p>
        </p:txBody>
      </p:sp>
      <p:sp>
        <p:nvSpPr>
          <p:cNvPr id="4" name="Slide Number Placeholder 3">
            <a:extLst>
              <a:ext uri="{FF2B5EF4-FFF2-40B4-BE49-F238E27FC236}">
                <a16:creationId xmlns:a16="http://schemas.microsoft.com/office/drawing/2014/main" id="{3AA9FE84-1F3C-5269-A272-E97E9B921A2A}"/>
              </a:ext>
            </a:extLst>
          </p:cNvPr>
          <p:cNvSpPr>
            <a:spLocks noGrp="1"/>
          </p:cNvSpPr>
          <p:nvPr>
            <p:ph type="sldNum" sz="quarter" idx="12"/>
          </p:nvPr>
        </p:nvSpPr>
        <p:spPr/>
        <p:txBody>
          <a:bodyPr/>
          <a:lstStyle/>
          <a:p>
            <a:fld id="{88041132-CD80-4C7D-BB86-1708B1CF1398}" type="slidenum">
              <a:rPr lang="en-US" smtClean="0"/>
              <a:t>4</a:t>
            </a:fld>
            <a:endParaRPr lang="en-US"/>
          </a:p>
        </p:txBody>
      </p:sp>
      <p:sp>
        <p:nvSpPr>
          <p:cNvPr id="5" name="Content Placeholder 4">
            <a:extLst>
              <a:ext uri="{FF2B5EF4-FFF2-40B4-BE49-F238E27FC236}">
                <a16:creationId xmlns:a16="http://schemas.microsoft.com/office/drawing/2014/main" id="{59992EE4-8077-BF63-A17A-7F05ED4B85D3}"/>
              </a:ext>
            </a:extLst>
          </p:cNvPr>
          <p:cNvSpPr>
            <a:spLocks noGrp="1"/>
          </p:cNvSpPr>
          <p:nvPr>
            <p:ph idx="1"/>
          </p:nvPr>
        </p:nvSpPr>
        <p:spPr>
          <a:xfrm>
            <a:off x="334962" y="1056482"/>
            <a:ext cx="4811803" cy="4745035"/>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Traditional approach</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Vendor Machine == hardware + sensors</a:t>
            </a:r>
          </a:p>
          <a:p>
            <a:pPr marL="0" marR="0">
              <a:lnSpc>
                <a:spcPct val="107000"/>
              </a:lnSpc>
              <a:spcBef>
                <a:spcPts val="0"/>
              </a:spcBef>
              <a:spcAft>
                <a:spcPts val="0"/>
              </a:spcAft>
            </a:pPr>
            <a:r>
              <a:rPr lang="en-US" sz="1800" b="0" dirty="0">
                <a:effectLst/>
                <a:latin typeface="Cambria Math" panose="02040503050406030204" pitchFamily="18" charset="0"/>
                <a:ea typeface="DengXian" panose="02010600030101010101" pitchFamily="2" charset="-122"/>
                <a:cs typeface="Cambria Math" panose="02040503050406030204" pitchFamily="18" charset="0"/>
              </a:rPr>
              <a:t>   ⬇</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libri" panose="020F0502020204030204" pitchFamily="34" charset="0"/>
                <a:ea typeface="DengXian" panose="02010600030101010101" pitchFamily="2" charset="-122"/>
                <a:cs typeface="Arial" panose="020B0604020202020204" pitchFamily="34" charset="0"/>
              </a:rPr>
              <a:t>Machine Controller  == Data Processing + Validate/</a:t>
            </a:r>
            <a:r>
              <a:rPr lang="it-IT" sz="1800" b="0" dirty="0" err="1">
                <a:effectLst/>
                <a:latin typeface="Calibri" panose="020F0502020204030204" pitchFamily="34" charset="0"/>
                <a:ea typeface="DengXian" panose="02010600030101010101" pitchFamily="2" charset="-122"/>
                <a:cs typeface="Arial" panose="020B0604020202020204" pitchFamily="34" charset="0"/>
              </a:rPr>
              <a:t>Normalize</a:t>
            </a:r>
            <a:r>
              <a:rPr lang="it-IT" sz="1800" b="0" dirty="0">
                <a:effectLst/>
                <a:latin typeface="Calibri" panose="020F0502020204030204" pitchFamily="34" charset="0"/>
                <a:ea typeface="DengXian" panose="02010600030101010101" pitchFamily="2" charset="-122"/>
                <a:cs typeface="Arial" panose="020B0604020202020204" pitchFamily="34" charset="0"/>
              </a:rPr>
              <a:t> Data</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mbria Math" panose="02040503050406030204" pitchFamily="18" charset="0"/>
                <a:ea typeface="DengXian" panose="02010600030101010101" pitchFamily="2" charset="-122"/>
                <a:cs typeface="Cambria Math" panose="02040503050406030204" pitchFamily="18" charset="0"/>
              </a:rPr>
              <a:t>   ⬇</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err="1">
                <a:effectLst/>
                <a:latin typeface="Calibri" panose="020F0502020204030204" pitchFamily="34" charset="0"/>
                <a:ea typeface="DengXian" panose="02010600030101010101" pitchFamily="2" charset="-122"/>
                <a:cs typeface="Arial" panose="020B0604020202020204" pitchFamily="34" charset="0"/>
              </a:rPr>
              <a:t>Vendor</a:t>
            </a:r>
            <a:r>
              <a:rPr lang="it-IT" sz="1800" b="0" dirty="0">
                <a:effectLst/>
                <a:latin typeface="Calibri" panose="020F0502020204030204" pitchFamily="34" charset="0"/>
                <a:ea typeface="DengXian" panose="02010600030101010101" pitchFamily="2" charset="-122"/>
                <a:cs typeface="Arial" panose="020B0604020202020204" pitchFamily="34" charset="0"/>
              </a:rPr>
              <a:t> data processing</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mbria Math" panose="02040503050406030204" pitchFamily="18" charset="0"/>
                <a:ea typeface="DengXian" panose="02010600030101010101" pitchFamily="2" charset="-122"/>
                <a:cs typeface="Cambria Math" panose="02040503050406030204" pitchFamily="18" charset="0"/>
              </a:rPr>
              <a:t>   </a:t>
            </a:r>
            <a:r>
              <a:rPr lang="en-US"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libri" panose="020F0502020204030204" pitchFamily="34" charset="0"/>
                <a:ea typeface="DengXian" panose="02010600030101010101" pitchFamily="2" charset="-122"/>
                <a:cs typeface="Arial" panose="020B0604020202020204" pitchFamily="34" charset="0"/>
              </a:rPr>
              <a:t>Write data to DB or CSV</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mbria Math" panose="02040503050406030204" pitchFamily="18" charset="0"/>
                <a:ea typeface="DengXian" panose="02010600030101010101" pitchFamily="2" charset="-122"/>
                <a:cs typeface="Cambria Math" panose="02040503050406030204" pitchFamily="18" charset="0"/>
              </a:rPr>
              <a:t>   </a:t>
            </a:r>
            <a:r>
              <a:rPr lang="en-US"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err="1">
                <a:effectLst/>
                <a:latin typeface="Calibri" panose="020F0502020204030204" pitchFamily="34" charset="0"/>
                <a:ea typeface="DengXian" panose="02010600030101010101" pitchFamily="2" charset="-122"/>
                <a:cs typeface="Arial" panose="020B0604020202020204" pitchFamily="34" charset="0"/>
              </a:rPr>
              <a:t>Consume</a:t>
            </a:r>
            <a:r>
              <a:rPr lang="it-IT" sz="1800" b="0" dirty="0">
                <a:effectLst/>
                <a:latin typeface="Calibri" panose="020F0502020204030204" pitchFamily="34" charset="0"/>
                <a:ea typeface="DengXian" panose="02010600030101010101" pitchFamily="2" charset="-122"/>
                <a:cs typeface="Arial" panose="020B0604020202020204" pitchFamily="34" charset="0"/>
              </a:rPr>
              <a:t> CSV or DB data</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mbria Math" panose="02040503050406030204" pitchFamily="18" charset="0"/>
                <a:ea typeface="DengXian" panose="02010600030101010101" pitchFamily="2" charset="-122"/>
                <a:cs typeface="Cambria Math" panose="02040503050406030204" pitchFamily="18" charset="0"/>
              </a:rPr>
              <a:t>   </a:t>
            </a:r>
            <a:r>
              <a:rPr lang="en-US"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it-IT" sz="1800" b="0" dirty="0">
                <a:effectLst/>
                <a:latin typeface="Calibri" panose="020F0502020204030204" pitchFamily="34" charset="0"/>
                <a:ea typeface="DengXian" panose="02010600030101010101" pitchFamily="2" charset="-122"/>
                <a:cs typeface="Arial" panose="020B0604020202020204" pitchFamily="34" charset="0"/>
              </a:rPr>
              <a:t>QIAGEN </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endParaRPr lang="en-US" b="0" dirty="0"/>
          </a:p>
        </p:txBody>
      </p:sp>
      <p:sp>
        <p:nvSpPr>
          <p:cNvPr id="6" name="Content Placeholder 5">
            <a:extLst>
              <a:ext uri="{FF2B5EF4-FFF2-40B4-BE49-F238E27FC236}">
                <a16:creationId xmlns:a16="http://schemas.microsoft.com/office/drawing/2014/main" id="{01194B2C-B455-2AEE-A137-24604AAA3295}"/>
              </a:ext>
            </a:extLst>
          </p:cNvPr>
          <p:cNvSpPr>
            <a:spLocks noGrp="1"/>
          </p:cNvSpPr>
          <p:nvPr>
            <p:ph idx="38"/>
          </p:nvPr>
        </p:nvSpPr>
        <p:spPr>
          <a:xfrm>
            <a:off x="5886679" y="981824"/>
            <a:ext cx="5970358" cy="5166968"/>
          </a:xfrm>
        </p:spPr>
        <p:txBody>
          <a:bodyPr/>
          <a:lstStyle/>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Arial" panose="020B0604020202020204" pitchFamily="34" charset="0"/>
              </a:rPr>
              <a:t>OPC UA approach</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Hardware</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   </a:t>
            </a:r>
            <a:r>
              <a:rPr lang="it-IT"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Sensor (e.g., "pressure sensor") + Data Capture</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   </a:t>
            </a:r>
            <a:r>
              <a:rPr lang="it-IT"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Machine Controller  == Data Processing + Validate/Normalize Data</a:t>
            </a:r>
          </a:p>
          <a:p>
            <a:pPr marL="0" marR="0">
              <a:lnSpc>
                <a:spcPct val="107000"/>
              </a:lnSpc>
              <a:spcBef>
                <a:spcPts val="0"/>
              </a:spcBef>
              <a:spcAft>
                <a:spcPts val="0"/>
              </a:spcAft>
            </a:pPr>
            <a:r>
              <a:rPr lang="en-US" sz="1800" b="0" dirty="0">
                <a:effectLst/>
                <a:latin typeface="Cambria Math" panose="02040503050406030204" pitchFamily="18" charset="0"/>
                <a:ea typeface="DengXian" panose="02010600030101010101" pitchFamily="2" charset="-122"/>
                <a:cs typeface="Cambria Math" panose="02040503050406030204" pitchFamily="18" charset="0"/>
              </a:rPr>
              <a:t>   </a:t>
            </a:r>
            <a:r>
              <a:rPr lang="it-IT"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OPC UA Server  == Data Exposure (Standardized for OPC UA) +  Security (Encryption, Auth, etc.)</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   </a:t>
            </a:r>
            <a:r>
              <a:rPr lang="en-US"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OPC UA Client ==  Data Retrieval (Configurable by QIAGEN) + Filter/Select Data of Interest</a:t>
            </a:r>
          </a:p>
          <a:p>
            <a:pPr marL="0" marR="0">
              <a:lnSpc>
                <a:spcPct val="107000"/>
              </a:lnSpc>
              <a:spcBef>
                <a:spcPts val="0"/>
              </a:spcBef>
              <a:spcAft>
                <a:spcPts val="0"/>
              </a:spcAft>
            </a:pPr>
            <a:r>
              <a:rPr lang="en-US" sz="1800" dirty="0">
                <a:effectLst/>
                <a:latin typeface="Calibri" panose="020F0502020204030204" pitchFamily="34" charset="0"/>
                <a:ea typeface="DengXian" panose="02010600030101010101" pitchFamily="2" charset="-122"/>
                <a:cs typeface="Arial" panose="020B0604020202020204" pitchFamily="34" charset="0"/>
              </a:rPr>
              <a:t>   </a:t>
            </a:r>
            <a:r>
              <a:rPr lang="en-US" sz="180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HMI (Human-Machine Interface) = data visualization</a:t>
            </a:r>
          </a:p>
          <a:p>
            <a:endParaRPr lang="en-US" dirty="0"/>
          </a:p>
        </p:txBody>
      </p:sp>
    </p:spTree>
    <p:extLst>
      <p:ext uri="{BB962C8B-B14F-4D97-AF65-F5344CB8AC3E}">
        <p14:creationId xmlns:p14="http://schemas.microsoft.com/office/powerpoint/2010/main" val="265107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1D65-063A-53DD-1679-916570717F05}"/>
              </a:ext>
            </a:extLst>
          </p:cNvPr>
          <p:cNvSpPr>
            <a:spLocks noGrp="1"/>
          </p:cNvSpPr>
          <p:nvPr>
            <p:ph type="title"/>
          </p:nvPr>
        </p:nvSpPr>
        <p:spPr/>
        <p:txBody>
          <a:bodyPr/>
          <a:lstStyle/>
          <a:p>
            <a:r>
              <a:rPr lang="en-US" sz="2800" b="1" dirty="0">
                <a:effectLst/>
                <a:latin typeface="Calibri" panose="020F0502020204030204" pitchFamily="34" charset="0"/>
                <a:ea typeface="DengXian" panose="02010600030101010101" pitchFamily="2" charset="-122"/>
                <a:cs typeface="Arial" panose="020B0604020202020204" pitchFamily="34" charset="0"/>
              </a:rPr>
              <a:t>Traditional approach</a:t>
            </a:r>
            <a:br>
              <a:rPr lang="en-US" sz="2800" b="1" dirty="0">
                <a:effectLst/>
                <a:latin typeface="Calibri" panose="020F0502020204030204" pitchFamily="34" charset="0"/>
                <a:ea typeface="DengXian" panose="02010600030101010101" pitchFamily="2" charset="-122"/>
                <a:cs typeface="Arial" panose="020B0604020202020204" pitchFamily="34" charset="0"/>
              </a:rPr>
            </a:br>
            <a:endParaRPr lang="en-US" b="1" dirty="0"/>
          </a:p>
        </p:txBody>
      </p:sp>
      <p:sp>
        <p:nvSpPr>
          <p:cNvPr id="3" name="Date Placeholder 2">
            <a:extLst>
              <a:ext uri="{FF2B5EF4-FFF2-40B4-BE49-F238E27FC236}">
                <a16:creationId xmlns:a16="http://schemas.microsoft.com/office/drawing/2014/main" id="{4D5DA1A5-02A0-E377-F67E-BB01EA1CD07B}"/>
              </a:ext>
            </a:extLst>
          </p:cNvPr>
          <p:cNvSpPr>
            <a:spLocks noGrp="1"/>
          </p:cNvSpPr>
          <p:nvPr>
            <p:ph type="dt" sz="half" idx="10"/>
          </p:nvPr>
        </p:nvSpPr>
        <p:spPr/>
        <p:txBody>
          <a:bodyPr/>
          <a:lstStyle/>
          <a:p>
            <a:fld id="{8997FC0B-8C0F-41DC-91F5-D37FDFA87B19}" type="datetime4">
              <a:rPr lang="en-US" smtClean="0"/>
              <a:t>October 31, 2023</a:t>
            </a:fld>
            <a:endParaRPr lang="en-US"/>
          </a:p>
        </p:txBody>
      </p:sp>
      <p:sp>
        <p:nvSpPr>
          <p:cNvPr id="4" name="Slide Number Placeholder 3">
            <a:extLst>
              <a:ext uri="{FF2B5EF4-FFF2-40B4-BE49-F238E27FC236}">
                <a16:creationId xmlns:a16="http://schemas.microsoft.com/office/drawing/2014/main" id="{D91A2854-B9D9-4824-DFF9-3287D4E9D21C}"/>
              </a:ext>
            </a:extLst>
          </p:cNvPr>
          <p:cNvSpPr>
            <a:spLocks noGrp="1"/>
          </p:cNvSpPr>
          <p:nvPr>
            <p:ph type="sldNum" sz="quarter" idx="12"/>
          </p:nvPr>
        </p:nvSpPr>
        <p:spPr/>
        <p:txBody>
          <a:bodyPr/>
          <a:lstStyle/>
          <a:p>
            <a:fld id="{88041132-CD80-4C7D-BB86-1708B1CF1398}" type="slidenum">
              <a:rPr lang="en-US" smtClean="0"/>
              <a:t>5</a:t>
            </a:fld>
            <a:endParaRPr lang="en-US"/>
          </a:p>
        </p:txBody>
      </p:sp>
      <p:sp>
        <p:nvSpPr>
          <p:cNvPr id="5" name="Content Placeholder 4">
            <a:extLst>
              <a:ext uri="{FF2B5EF4-FFF2-40B4-BE49-F238E27FC236}">
                <a16:creationId xmlns:a16="http://schemas.microsoft.com/office/drawing/2014/main" id="{E8F936B5-C9AA-374D-F88C-DE821A945BF3}"/>
              </a:ext>
            </a:extLst>
          </p:cNvPr>
          <p:cNvSpPr>
            <a:spLocks noGrp="1"/>
          </p:cNvSpPr>
          <p:nvPr>
            <p:ph idx="1"/>
          </p:nvPr>
        </p:nvSpPr>
        <p:spPr/>
        <p:txBody>
          <a:bodyPr/>
          <a:lstStyle/>
          <a:p>
            <a:pPr marL="0" marR="0">
              <a:lnSpc>
                <a:spcPct val="107000"/>
              </a:lnSpc>
              <a:spcBef>
                <a:spcPts val="0"/>
              </a:spcBef>
              <a:spcAft>
                <a:spcPts val="0"/>
              </a:spcAft>
            </a:pPr>
            <a:r>
              <a:rPr lang="en-US" sz="2000" b="0" dirty="0">
                <a:effectLst/>
                <a:latin typeface="Calibri" panose="020F0502020204030204" pitchFamily="34" charset="0"/>
                <a:ea typeface="DengXian" panose="02010600030101010101" pitchFamily="2" charset="-122"/>
                <a:cs typeface="Arial" panose="020B0604020202020204" pitchFamily="34" charset="0"/>
              </a:rPr>
              <a:t>Vendor Machine == hardware + sensors</a:t>
            </a:r>
          </a:p>
          <a:p>
            <a:pPr marL="0" marR="0">
              <a:lnSpc>
                <a:spcPct val="107000"/>
              </a:lnSpc>
              <a:spcBef>
                <a:spcPts val="0"/>
              </a:spcBef>
              <a:spcAft>
                <a:spcPts val="0"/>
              </a:spcAft>
            </a:pPr>
            <a:r>
              <a:rPr lang="en-US" sz="2000" b="0" dirty="0">
                <a:effectLst/>
                <a:latin typeface="Cambria Math" panose="02040503050406030204" pitchFamily="18" charset="0"/>
                <a:ea typeface="DengXian" panose="02010600030101010101" pitchFamily="2" charset="-122"/>
                <a:cs typeface="Cambria Math" panose="02040503050406030204" pitchFamily="18" charset="0"/>
              </a:rPr>
              <a:t>   ⬇</a:t>
            </a:r>
            <a:endParaRPr lang="en-US" sz="20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2000" b="0" dirty="0">
                <a:effectLst/>
                <a:latin typeface="Calibri" panose="020F0502020204030204" pitchFamily="34" charset="0"/>
                <a:ea typeface="DengXian" panose="02010600030101010101" pitchFamily="2" charset="-122"/>
                <a:cs typeface="Arial" panose="020B0604020202020204" pitchFamily="34" charset="0"/>
              </a:rPr>
              <a:t>Machine Controller  == Data Processing + Validate/</a:t>
            </a:r>
            <a:r>
              <a:rPr lang="it-IT" sz="2000" b="0" dirty="0" err="1">
                <a:effectLst/>
                <a:latin typeface="Calibri" panose="020F0502020204030204" pitchFamily="34" charset="0"/>
                <a:ea typeface="DengXian" panose="02010600030101010101" pitchFamily="2" charset="-122"/>
                <a:cs typeface="Arial" panose="020B0604020202020204" pitchFamily="34" charset="0"/>
              </a:rPr>
              <a:t>Normalize</a:t>
            </a:r>
            <a:r>
              <a:rPr lang="it-IT" sz="2000" b="0" dirty="0">
                <a:effectLst/>
                <a:latin typeface="Calibri" panose="020F0502020204030204" pitchFamily="34" charset="0"/>
                <a:ea typeface="DengXian" panose="02010600030101010101" pitchFamily="2" charset="-122"/>
                <a:cs typeface="Arial" panose="020B0604020202020204" pitchFamily="34" charset="0"/>
              </a:rPr>
              <a:t> Data</a:t>
            </a:r>
            <a:endParaRPr lang="en-US" sz="20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2000" b="0" dirty="0">
                <a:effectLst/>
                <a:latin typeface="Cambria Math" panose="02040503050406030204" pitchFamily="18" charset="0"/>
                <a:ea typeface="DengXian" panose="02010600030101010101" pitchFamily="2" charset="-122"/>
                <a:cs typeface="Cambria Math" panose="02040503050406030204" pitchFamily="18" charset="0"/>
              </a:rPr>
              <a:t>   ⬇</a:t>
            </a:r>
            <a:endParaRPr lang="en-US" sz="20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2000" b="0" dirty="0" err="1">
                <a:effectLst/>
                <a:latin typeface="Calibri" panose="020F0502020204030204" pitchFamily="34" charset="0"/>
                <a:ea typeface="DengXian" panose="02010600030101010101" pitchFamily="2" charset="-122"/>
                <a:cs typeface="Arial" panose="020B0604020202020204" pitchFamily="34" charset="0"/>
              </a:rPr>
              <a:t>Vendor</a:t>
            </a:r>
            <a:r>
              <a:rPr lang="it-IT" sz="2000" b="0" dirty="0">
                <a:effectLst/>
                <a:latin typeface="Calibri" panose="020F0502020204030204" pitchFamily="34" charset="0"/>
                <a:ea typeface="DengXian" panose="02010600030101010101" pitchFamily="2" charset="-122"/>
                <a:cs typeface="Arial" panose="020B0604020202020204" pitchFamily="34" charset="0"/>
              </a:rPr>
              <a:t> data processing</a:t>
            </a:r>
            <a:endParaRPr lang="en-US" sz="20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2000" b="0" dirty="0">
                <a:effectLst/>
                <a:latin typeface="Cambria Math" panose="02040503050406030204" pitchFamily="18" charset="0"/>
                <a:ea typeface="DengXian" panose="02010600030101010101" pitchFamily="2" charset="-122"/>
                <a:cs typeface="Cambria Math" panose="02040503050406030204" pitchFamily="18" charset="0"/>
              </a:rPr>
              <a:t>   </a:t>
            </a:r>
            <a:r>
              <a:rPr lang="en-US" sz="20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20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2000" b="0" dirty="0">
                <a:effectLst/>
                <a:latin typeface="Calibri" panose="020F0502020204030204" pitchFamily="34" charset="0"/>
                <a:ea typeface="DengXian" panose="02010600030101010101" pitchFamily="2" charset="-122"/>
                <a:cs typeface="Arial" panose="020B0604020202020204" pitchFamily="34" charset="0"/>
              </a:rPr>
              <a:t>Write data to DB or CSV</a:t>
            </a:r>
            <a:endParaRPr lang="en-US" sz="20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2000" b="0" dirty="0">
                <a:effectLst/>
                <a:latin typeface="Cambria Math" panose="02040503050406030204" pitchFamily="18" charset="0"/>
                <a:ea typeface="DengXian" panose="02010600030101010101" pitchFamily="2" charset="-122"/>
                <a:cs typeface="Cambria Math" panose="02040503050406030204" pitchFamily="18" charset="0"/>
              </a:rPr>
              <a:t>   </a:t>
            </a:r>
            <a:r>
              <a:rPr lang="en-US" sz="20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20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2000" b="0" dirty="0" err="1">
                <a:effectLst/>
                <a:latin typeface="Calibri" panose="020F0502020204030204" pitchFamily="34" charset="0"/>
                <a:ea typeface="DengXian" panose="02010600030101010101" pitchFamily="2" charset="-122"/>
                <a:cs typeface="Arial" panose="020B0604020202020204" pitchFamily="34" charset="0"/>
              </a:rPr>
              <a:t>Consume</a:t>
            </a:r>
            <a:r>
              <a:rPr lang="it-IT" sz="2000" b="0" dirty="0">
                <a:effectLst/>
                <a:latin typeface="Calibri" panose="020F0502020204030204" pitchFamily="34" charset="0"/>
                <a:ea typeface="DengXian" panose="02010600030101010101" pitchFamily="2" charset="-122"/>
                <a:cs typeface="Arial" panose="020B0604020202020204" pitchFamily="34" charset="0"/>
              </a:rPr>
              <a:t> CSV or DB data</a:t>
            </a:r>
            <a:endParaRPr lang="en-US" sz="20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2000" b="0" dirty="0">
                <a:effectLst/>
                <a:latin typeface="Cambria Math" panose="02040503050406030204" pitchFamily="18" charset="0"/>
                <a:ea typeface="DengXian" panose="02010600030101010101" pitchFamily="2" charset="-122"/>
                <a:cs typeface="Cambria Math" panose="02040503050406030204" pitchFamily="18" charset="0"/>
              </a:rPr>
              <a:t>   </a:t>
            </a:r>
            <a:r>
              <a:rPr lang="en-US" sz="20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20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it-IT" sz="2000" b="0" dirty="0">
                <a:effectLst/>
                <a:latin typeface="Calibri" panose="020F0502020204030204" pitchFamily="34" charset="0"/>
                <a:ea typeface="DengXian" panose="02010600030101010101" pitchFamily="2" charset="-122"/>
                <a:cs typeface="Arial" panose="020B0604020202020204" pitchFamily="34" charset="0"/>
              </a:rPr>
              <a:t>QIAGEN </a:t>
            </a:r>
            <a:endParaRPr lang="en-US" sz="2000" b="0" dirty="0">
              <a:effectLst/>
              <a:latin typeface="Calibri" panose="020F0502020204030204" pitchFamily="34" charset="0"/>
              <a:ea typeface="DengXian" panose="02010600030101010101" pitchFamily="2" charset="-122"/>
              <a:cs typeface="Arial" panose="020B0604020202020204" pitchFamily="34" charset="0"/>
            </a:endParaRPr>
          </a:p>
          <a:p>
            <a:endParaRPr lang="en-US" sz="2000" b="0" dirty="0"/>
          </a:p>
          <a:p>
            <a:endParaRPr lang="en-US" sz="2000" dirty="0"/>
          </a:p>
        </p:txBody>
      </p:sp>
      <p:sp>
        <p:nvSpPr>
          <p:cNvPr id="6" name="Content Placeholder 5">
            <a:extLst>
              <a:ext uri="{FF2B5EF4-FFF2-40B4-BE49-F238E27FC236}">
                <a16:creationId xmlns:a16="http://schemas.microsoft.com/office/drawing/2014/main" id="{5D114602-53FD-63D0-A20B-253DBDA0307B}"/>
              </a:ext>
            </a:extLst>
          </p:cNvPr>
          <p:cNvSpPr>
            <a:spLocks noGrp="1"/>
          </p:cNvSpPr>
          <p:nvPr>
            <p:ph idx="38"/>
          </p:nvPr>
        </p:nvSpPr>
        <p:spPr/>
        <p:txBody>
          <a:bodyPr/>
          <a:lstStyle/>
          <a:p>
            <a:pPr marL="342900" marR="0" lvl="0" indent="-342900">
              <a:lnSpc>
                <a:spcPct val="107000"/>
              </a:lnSpc>
              <a:spcBef>
                <a:spcPts val="1200"/>
              </a:spcBef>
              <a:spcAft>
                <a:spcPts val="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Vendor Machine: The machinery or equipment that generates and holds the data.</a:t>
            </a:r>
          </a:p>
          <a:p>
            <a:pPr marL="342900" marR="0" lvl="0" indent="-342900">
              <a:lnSpc>
                <a:spcPct val="107000"/>
              </a:lnSpc>
              <a:spcBef>
                <a:spcPts val="0"/>
              </a:spcBef>
              <a:spcAft>
                <a:spcPts val="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Vendor's Data Processing: The vendor processes the machine data to make it suitable for storage. This could involve data validation, filtering, or any necessary transformations.</a:t>
            </a:r>
          </a:p>
          <a:p>
            <a:pPr marL="342900" marR="0" lvl="0" indent="-342900">
              <a:lnSpc>
                <a:spcPct val="107000"/>
              </a:lnSpc>
              <a:spcBef>
                <a:spcPts val="0"/>
              </a:spcBef>
              <a:spcAft>
                <a:spcPts val="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Write Data: This is the process by which the processed data is written to an external storage system.</a:t>
            </a:r>
          </a:p>
          <a:p>
            <a:pPr marL="342900" marR="0" lvl="0" indent="-342900">
              <a:lnSpc>
                <a:spcPct val="107000"/>
              </a:lnSpc>
              <a:spcBef>
                <a:spcPts val="0"/>
              </a:spcBef>
              <a:spcAft>
                <a:spcPts val="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Database or CSV: External storage where the data is kept. Databases allow for structured storage and query capabilities, whereas CSVs provide a more portable but less query-friendly storage solution.</a:t>
            </a:r>
          </a:p>
          <a:p>
            <a:pPr marL="342900" marR="0" lvl="0" indent="-342900">
              <a:lnSpc>
                <a:spcPct val="107000"/>
              </a:lnSpc>
              <a:spcBef>
                <a:spcPts val="0"/>
              </a:spcBef>
              <a:spcAft>
                <a:spcPts val="80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QIAGEN: Consumes or uses the stored data for analytics, monitoring, or other operational needs.</a:t>
            </a:r>
          </a:p>
          <a:p>
            <a:endParaRPr lang="en-US" b="0" dirty="0"/>
          </a:p>
        </p:txBody>
      </p:sp>
      <p:sp>
        <p:nvSpPr>
          <p:cNvPr id="8" name="Text Placeholder 7">
            <a:extLst>
              <a:ext uri="{FF2B5EF4-FFF2-40B4-BE49-F238E27FC236}">
                <a16:creationId xmlns:a16="http://schemas.microsoft.com/office/drawing/2014/main" id="{70314A39-FEF4-824C-24B2-65B8EF0D26A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739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BA12-6D5D-C4F6-9F54-2A69BB9047FB}"/>
              </a:ext>
            </a:extLst>
          </p:cNvPr>
          <p:cNvSpPr>
            <a:spLocks noGrp="1"/>
          </p:cNvSpPr>
          <p:nvPr>
            <p:ph type="title"/>
          </p:nvPr>
        </p:nvSpPr>
        <p:spPr/>
        <p:txBody>
          <a:bodyPr/>
          <a:lstStyle/>
          <a:p>
            <a:r>
              <a:rPr lang="en-US" b="1" dirty="0">
                <a:effectLst/>
                <a:latin typeface="Calibri" panose="020F0502020204030204" pitchFamily="34" charset="0"/>
                <a:ea typeface="DengXian" panose="02010600030101010101" pitchFamily="2" charset="-122"/>
                <a:cs typeface="Arial" panose="020B0604020202020204" pitchFamily="34" charset="0"/>
              </a:rPr>
              <a:t>OPC UA approach</a:t>
            </a:r>
            <a:br>
              <a:rPr lang="en-US" dirty="0">
                <a:effectLst/>
                <a:latin typeface="Calibri" panose="020F0502020204030204" pitchFamily="34" charset="0"/>
                <a:ea typeface="DengXian" panose="02010600030101010101" pitchFamily="2" charset="-122"/>
                <a:cs typeface="Arial" panose="020B0604020202020204" pitchFamily="34" charset="0"/>
              </a:rPr>
            </a:br>
            <a:endParaRPr lang="en-US" dirty="0"/>
          </a:p>
        </p:txBody>
      </p:sp>
      <p:sp>
        <p:nvSpPr>
          <p:cNvPr id="3" name="Date Placeholder 2">
            <a:extLst>
              <a:ext uri="{FF2B5EF4-FFF2-40B4-BE49-F238E27FC236}">
                <a16:creationId xmlns:a16="http://schemas.microsoft.com/office/drawing/2014/main" id="{50B7E1DD-362D-7D6C-82E0-43D651A4AFBA}"/>
              </a:ext>
            </a:extLst>
          </p:cNvPr>
          <p:cNvSpPr>
            <a:spLocks noGrp="1"/>
          </p:cNvSpPr>
          <p:nvPr>
            <p:ph type="dt" sz="half" idx="10"/>
          </p:nvPr>
        </p:nvSpPr>
        <p:spPr/>
        <p:txBody>
          <a:bodyPr/>
          <a:lstStyle/>
          <a:p>
            <a:fld id="{8997FC0B-8C0F-41DC-91F5-D37FDFA87B19}" type="datetime4">
              <a:rPr lang="en-US" smtClean="0"/>
              <a:t>October 31, 2023</a:t>
            </a:fld>
            <a:endParaRPr lang="en-US"/>
          </a:p>
        </p:txBody>
      </p:sp>
      <p:sp>
        <p:nvSpPr>
          <p:cNvPr id="4" name="Slide Number Placeholder 3">
            <a:extLst>
              <a:ext uri="{FF2B5EF4-FFF2-40B4-BE49-F238E27FC236}">
                <a16:creationId xmlns:a16="http://schemas.microsoft.com/office/drawing/2014/main" id="{CBF38ECA-5861-C4BF-5BE0-66A45F746617}"/>
              </a:ext>
            </a:extLst>
          </p:cNvPr>
          <p:cNvSpPr>
            <a:spLocks noGrp="1"/>
          </p:cNvSpPr>
          <p:nvPr>
            <p:ph type="sldNum" sz="quarter" idx="12"/>
          </p:nvPr>
        </p:nvSpPr>
        <p:spPr/>
        <p:txBody>
          <a:bodyPr/>
          <a:lstStyle/>
          <a:p>
            <a:fld id="{88041132-CD80-4C7D-BB86-1708B1CF1398}" type="slidenum">
              <a:rPr lang="en-US" smtClean="0"/>
              <a:t>6</a:t>
            </a:fld>
            <a:endParaRPr lang="en-US"/>
          </a:p>
        </p:txBody>
      </p:sp>
      <p:sp>
        <p:nvSpPr>
          <p:cNvPr id="5" name="Content Placeholder 4">
            <a:extLst>
              <a:ext uri="{FF2B5EF4-FFF2-40B4-BE49-F238E27FC236}">
                <a16:creationId xmlns:a16="http://schemas.microsoft.com/office/drawing/2014/main" id="{1A208E95-FB61-8D88-E7A8-AB75DF2F0D22}"/>
              </a:ext>
            </a:extLst>
          </p:cNvPr>
          <p:cNvSpPr>
            <a:spLocks noGrp="1"/>
          </p:cNvSpPr>
          <p:nvPr>
            <p:ph idx="1"/>
          </p:nvPr>
        </p:nvSpPr>
        <p:spPr/>
        <p:txBody>
          <a:bodyPr/>
          <a:lstStyle/>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Hardware</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   </a:t>
            </a:r>
            <a:r>
              <a:rPr lang="it-IT"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Sensor (e.g., "pressure sensor") + Data Capture</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   </a:t>
            </a:r>
            <a:r>
              <a:rPr lang="it-IT"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Machine Controller  == Data Processing + Validate/Normalize Data</a:t>
            </a:r>
          </a:p>
          <a:p>
            <a:pPr marL="0" marR="0">
              <a:lnSpc>
                <a:spcPct val="107000"/>
              </a:lnSpc>
              <a:spcBef>
                <a:spcPts val="0"/>
              </a:spcBef>
              <a:spcAft>
                <a:spcPts val="0"/>
              </a:spcAft>
            </a:pPr>
            <a:r>
              <a:rPr lang="en-US" sz="1800" b="0" dirty="0">
                <a:effectLst/>
                <a:latin typeface="Cambria Math" panose="02040503050406030204" pitchFamily="18" charset="0"/>
                <a:ea typeface="DengXian" panose="02010600030101010101" pitchFamily="2" charset="-122"/>
                <a:cs typeface="Cambria Math" panose="02040503050406030204" pitchFamily="18" charset="0"/>
              </a:rPr>
              <a:t>   </a:t>
            </a:r>
            <a:r>
              <a:rPr lang="it-IT"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OPC UA Server  == Data Exposure (Standardized for OPC UA) +  Security (Encryption, Auth, etc.)</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   </a:t>
            </a:r>
            <a:r>
              <a:rPr lang="en-US"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OPC UA Client ==  Data Retrieval (Configurable by QIAGEN) + Filter/Select Data of Interest</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   </a:t>
            </a:r>
            <a:r>
              <a:rPr lang="en-US"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HMI (Human-Machine Interface) = data visualization</a:t>
            </a:r>
          </a:p>
          <a:p>
            <a:endParaRPr lang="en-US" b="0" dirty="0"/>
          </a:p>
        </p:txBody>
      </p:sp>
      <p:sp>
        <p:nvSpPr>
          <p:cNvPr id="6" name="Content Placeholder 5">
            <a:extLst>
              <a:ext uri="{FF2B5EF4-FFF2-40B4-BE49-F238E27FC236}">
                <a16:creationId xmlns:a16="http://schemas.microsoft.com/office/drawing/2014/main" id="{08AC53C3-14BE-D059-BDD2-6B9E4890F597}"/>
              </a:ext>
            </a:extLst>
          </p:cNvPr>
          <p:cNvSpPr>
            <a:spLocks noGrp="1"/>
          </p:cNvSpPr>
          <p:nvPr>
            <p:ph idx="38"/>
          </p:nvPr>
        </p:nvSpPr>
        <p:spPr>
          <a:xfrm>
            <a:off x="5729964" y="546921"/>
            <a:ext cx="5970358" cy="4745035"/>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Machine Controller: Acts as the brain of the hardware. It processes and manages data from the sensors and might also control machine operations based on this data.</a:t>
            </a:r>
          </a:p>
          <a:p>
            <a:pPr marL="342900" marR="0" lvl="0" indent="-342900">
              <a:lnSpc>
                <a:spcPct val="107000"/>
              </a:lnSpc>
              <a:spcBef>
                <a:spcPts val="0"/>
              </a:spcBef>
              <a:spcAft>
                <a:spcPts val="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Data Processing: Conversion and organization of raw sensor data into a more structured and usable format.</a:t>
            </a:r>
          </a:p>
          <a:p>
            <a:pPr marL="342900" marR="0" lvl="0" indent="-342900">
              <a:lnSpc>
                <a:spcPct val="107000"/>
              </a:lnSpc>
              <a:spcBef>
                <a:spcPts val="0"/>
              </a:spcBef>
              <a:spcAft>
                <a:spcPts val="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OPC UA Server: This is where the processed data is exposed in a standardized format for external systems to access.</a:t>
            </a:r>
          </a:p>
          <a:p>
            <a:pPr marL="342900" marR="0" lvl="0" indent="-342900">
              <a:lnSpc>
                <a:spcPct val="107000"/>
              </a:lnSpc>
              <a:spcBef>
                <a:spcPts val="0"/>
              </a:spcBef>
              <a:spcAft>
                <a:spcPts val="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Data Exposure: The server makes data available, ensuring it's in the right format, and applying any necessary security measures like encryption or authentication.</a:t>
            </a:r>
          </a:p>
          <a:p>
            <a:pPr marL="342900" marR="0" lvl="0" indent="-342900">
              <a:lnSpc>
                <a:spcPct val="107000"/>
              </a:lnSpc>
              <a:spcBef>
                <a:spcPts val="0"/>
              </a:spcBef>
              <a:spcAft>
                <a:spcPts val="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OPC UA Client: A software component, possibly at QIAGEN's end, which connects to the OPC UA server to fetch the exposed data.</a:t>
            </a:r>
          </a:p>
          <a:p>
            <a:pPr marL="342900" marR="0" lvl="0" indent="-342900">
              <a:lnSpc>
                <a:spcPct val="107000"/>
              </a:lnSpc>
              <a:spcBef>
                <a:spcPts val="0"/>
              </a:spcBef>
              <a:spcAft>
                <a:spcPts val="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Data Retrieval: The client can be configured to select specific data points of interest, ensuring only relevant data is fetched.</a:t>
            </a:r>
          </a:p>
          <a:p>
            <a:pPr marL="342900" marR="0" lvl="0" indent="-342900">
              <a:lnSpc>
                <a:spcPct val="107000"/>
              </a:lnSpc>
              <a:spcBef>
                <a:spcPts val="0"/>
              </a:spcBef>
              <a:spcAft>
                <a:spcPts val="800"/>
              </a:spcAft>
              <a:buFont typeface="Symbol" panose="05050102010706020507" pitchFamily="18" charset="2"/>
              <a:buChar char=""/>
            </a:pPr>
            <a:r>
              <a:rPr lang="en-US" sz="1800" b="0" dirty="0">
                <a:effectLst/>
                <a:latin typeface="Calibri" panose="020F0502020204030204" pitchFamily="34" charset="0"/>
                <a:ea typeface="DengXian" panose="02010600030101010101" pitchFamily="2" charset="-122"/>
                <a:cs typeface="Arial" panose="020B0604020202020204" pitchFamily="34" charset="0"/>
              </a:rPr>
              <a:t>HMI (Human-Machine Interface): The interface through which operators or users can view and possibly interact with the machine data.</a:t>
            </a:r>
          </a:p>
          <a:p>
            <a:endParaRPr lang="en-US" b="0" dirty="0"/>
          </a:p>
        </p:txBody>
      </p:sp>
      <p:sp>
        <p:nvSpPr>
          <p:cNvPr id="8" name="Text Placeholder 7">
            <a:extLst>
              <a:ext uri="{FF2B5EF4-FFF2-40B4-BE49-F238E27FC236}">
                <a16:creationId xmlns:a16="http://schemas.microsoft.com/office/drawing/2014/main" id="{8E6207B4-7FDD-5FE8-10A3-AC413FF3C3F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5734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C668-E746-BEC6-9C55-9EC7079781B0}"/>
              </a:ext>
            </a:extLst>
          </p:cNvPr>
          <p:cNvSpPr>
            <a:spLocks noGrp="1"/>
          </p:cNvSpPr>
          <p:nvPr>
            <p:ph type="title"/>
          </p:nvPr>
        </p:nvSpPr>
        <p:spPr/>
        <p:txBody>
          <a:bodyPr/>
          <a:lstStyle/>
          <a:p>
            <a:r>
              <a:rPr lang="en-US" b="1" dirty="0">
                <a:solidFill>
                  <a:srgbClr val="2F5496"/>
                </a:solidFill>
                <a:effectLst/>
                <a:latin typeface="Calibri" panose="020F0502020204030204" pitchFamily="34" charset="0"/>
                <a:ea typeface="DengXian Light" panose="02010600030101010101" pitchFamily="2" charset="-122"/>
                <a:cs typeface="Calibri" panose="020F0502020204030204" pitchFamily="34" charset="0"/>
              </a:rPr>
              <a:t>Flow compare</a:t>
            </a:r>
            <a:br>
              <a:rPr lang="en-US" b="1" dirty="0">
                <a:solidFill>
                  <a:srgbClr val="2F5496"/>
                </a:solidFill>
                <a:effectLst/>
                <a:latin typeface="Calibri" panose="020F0502020204030204" pitchFamily="34" charset="0"/>
                <a:ea typeface="DengXian Light" panose="02010600030101010101" pitchFamily="2" charset="-122"/>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Date Placeholder 2">
            <a:extLst>
              <a:ext uri="{FF2B5EF4-FFF2-40B4-BE49-F238E27FC236}">
                <a16:creationId xmlns:a16="http://schemas.microsoft.com/office/drawing/2014/main" id="{2C55E38E-8F61-96DE-3C17-F2AF2E1F98F7}"/>
              </a:ext>
            </a:extLst>
          </p:cNvPr>
          <p:cNvSpPr>
            <a:spLocks noGrp="1"/>
          </p:cNvSpPr>
          <p:nvPr>
            <p:ph type="dt" sz="half" idx="10"/>
          </p:nvPr>
        </p:nvSpPr>
        <p:spPr/>
        <p:txBody>
          <a:bodyPr/>
          <a:lstStyle/>
          <a:p>
            <a:fld id="{8997FC0B-8C0F-41DC-91F5-D37FDFA87B19}" type="datetime4">
              <a:rPr lang="en-US" smtClean="0"/>
              <a:t>October 31, 2023</a:t>
            </a:fld>
            <a:endParaRPr lang="en-US"/>
          </a:p>
        </p:txBody>
      </p:sp>
      <p:sp>
        <p:nvSpPr>
          <p:cNvPr id="4" name="Slide Number Placeholder 3">
            <a:extLst>
              <a:ext uri="{FF2B5EF4-FFF2-40B4-BE49-F238E27FC236}">
                <a16:creationId xmlns:a16="http://schemas.microsoft.com/office/drawing/2014/main" id="{3AA9FE84-1F3C-5269-A272-E97E9B921A2A}"/>
              </a:ext>
            </a:extLst>
          </p:cNvPr>
          <p:cNvSpPr>
            <a:spLocks noGrp="1"/>
          </p:cNvSpPr>
          <p:nvPr>
            <p:ph type="sldNum" sz="quarter" idx="12"/>
          </p:nvPr>
        </p:nvSpPr>
        <p:spPr/>
        <p:txBody>
          <a:bodyPr/>
          <a:lstStyle/>
          <a:p>
            <a:fld id="{88041132-CD80-4C7D-BB86-1708B1CF1398}" type="slidenum">
              <a:rPr lang="en-US" smtClean="0"/>
              <a:t>7</a:t>
            </a:fld>
            <a:endParaRPr lang="en-US"/>
          </a:p>
        </p:txBody>
      </p:sp>
      <p:sp>
        <p:nvSpPr>
          <p:cNvPr id="5" name="Content Placeholder 4">
            <a:extLst>
              <a:ext uri="{FF2B5EF4-FFF2-40B4-BE49-F238E27FC236}">
                <a16:creationId xmlns:a16="http://schemas.microsoft.com/office/drawing/2014/main" id="{59992EE4-8077-BF63-A17A-7F05ED4B85D3}"/>
              </a:ext>
            </a:extLst>
          </p:cNvPr>
          <p:cNvSpPr>
            <a:spLocks noGrp="1"/>
          </p:cNvSpPr>
          <p:nvPr>
            <p:ph idx="1"/>
          </p:nvPr>
        </p:nvSpPr>
        <p:spPr>
          <a:xfrm>
            <a:off x="334962" y="1056482"/>
            <a:ext cx="4811803" cy="4745035"/>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Traditional approach</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Vendor Machine == hardware + sensors</a:t>
            </a:r>
          </a:p>
          <a:p>
            <a:pPr marL="0" marR="0">
              <a:lnSpc>
                <a:spcPct val="107000"/>
              </a:lnSpc>
              <a:spcBef>
                <a:spcPts val="0"/>
              </a:spcBef>
              <a:spcAft>
                <a:spcPts val="0"/>
              </a:spcAft>
            </a:pPr>
            <a:r>
              <a:rPr lang="en-US" sz="1800" b="0" dirty="0">
                <a:effectLst/>
                <a:latin typeface="Cambria Math" panose="02040503050406030204" pitchFamily="18" charset="0"/>
                <a:ea typeface="DengXian" panose="02010600030101010101" pitchFamily="2" charset="-122"/>
                <a:cs typeface="Cambria Math" panose="02040503050406030204" pitchFamily="18" charset="0"/>
              </a:rPr>
              <a:t>   ⬇</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libri" panose="020F0502020204030204" pitchFamily="34" charset="0"/>
                <a:ea typeface="DengXian" panose="02010600030101010101" pitchFamily="2" charset="-122"/>
                <a:cs typeface="Arial" panose="020B0604020202020204" pitchFamily="34" charset="0"/>
              </a:rPr>
              <a:t>Machine Controller  == Data Processing + Validate/</a:t>
            </a:r>
            <a:r>
              <a:rPr lang="it-IT" sz="1800" b="0" dirty="0" err="1">
                <a:effectLst/>
                <a:latin typeface="Calibri" panose="020F0502020204030204" pitchFamily="34" charset="0"/>
                <a:ea typeface="DengXian" panose="02010600030101010101" pitchFamily="2" charset="-122"/>
                <a:cs typeface="Arial" panose="020B0604020202020204" pitchFamily="34" charset="0"/>
              </a:rPr>
              <a:t>Normalize</a:t>
            </a:r>
            <a:r>
              <a:rPr lang="it-IT" sz="1800" b="0" dirty="0">
                <a:effectLst/>
                <a:latin typeface="Calibri" panose="020F0502020204030204" pitchFamily="34" charset="0"/>
                <a:ea typeface="DengXian" panose="02010600030101010101" pitchFamily="2" charset="-122"/>
                <a:cs typeface="Arial" panose="020B0604020202020204" pitchFamily="34" charset="0"/>
              </a:rPr>
              <a:t> Data</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mbria Math" panose="02040503050406030204" pitchFamily="18" charset="0"/>
                <a:ea typeface="DengXian" panose="02010600030101010101" pitchFamily="2" charset="-122"/>
                <a:cs typeface="Cambria Math" panose="02040503050406030204" pitchFamily="18" charset="0"/>
              </a:rPr>
              <a:t>   ⬇</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err="1">
                <a:effectLst/>
                <a:latin typeface="Calibri" panose="020F0502020204030204" pitchFamily="34" charset="0"/>
                <a:ea typeface="DengXian" panose="02010600030101010101" pitchFamily="2" charset="-122"/>
                <a:cs typeface="Arial" panose="020B0604020202020204" pitchFamily="34" charset="0"/>
              </a:rPr>
              <a:t>Vendor</a:t>
            </a:r>
            <a:r>
              <a:rPr lang="it-IT" sz="1800" b="0" dirty="0">
                <a:effectLst/>
                <a:latin typeface="Calibri" panose="020F0502020204030204" pitchFamily="34" charset="0"/>
                <a:ea typeface="DengXian" panose="02010600030101010101" pitchFamily="2" charset="-122"/>
                <a:cs typeface="Arial" panose="020B0604020202020204" pitchFamily="34" charset="0"/>
              </a:rPr>
              <a:t> data processing</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mbria Math" panose="02040503050406030204" pitchFamily="18" charset="0"/>
                <a:ea typeface="DengXian" panose="02010600030101010101" pitchFamily="2" charset="-122"/>
                <a:cs typeface="Cambria Math" panose="02040503050406030204" pitchFamily="18" charset="0"/>
              </a:rPr>
              <a:t>   </a:t>
            </a:r>
            <a:r>
              <a:rPr lang="en-US"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libri" panose="020F0502020204030204" pitchFamily="34" charset="0"/>
                <a:ea typeface="DengXian" panose="02010600030101010101" pitchFamily="2" charset="-122"/>
                <a:cs typeface="Arial" panose="020B0604020202020204" pitchFamily="34" charset="0"/>
              </a:rPr>
              <a:t>Write data to DB or CSV</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mbria Math" panose="02040503050406030204" pitchFamily="18" charset="0"/>
                <a:ea typeface="DengXian" panose="02010600030101010101" pitchFamily="2" charset="-122"/>
                <a:cs typeface="Cambria Math" panose="02040503050406030204" pitchFamily="18" charset="0"/>
              </a:rPr>
              <a:t>   </a:t>
            </a:r>
            <a:r>
              <a:rPr lang="en-US"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err="1">
                <a:effectLst/>
                <a:latin typeface="Calibri" panose="020F0502020204030204" pitchFamily="34" charset="0"/>
                <a:ea typeface="DengXian" panose="02010600030101010101" pitchFamily="2" charset="-122"/>
                <a:cs typeface="Arial" panose="020B0604020202020204" pitchFamily="34" charset="0"/>
              </a:rPr>
              <a:t>Consume</a:t>
            </a:r>
            <a:r>
              <a:rPr lang="it-IT" sz="1800" b="0" dirty="0">
                <a:effectLst/>
                <a:latin typeface="Calibri" panose="020F0502020204030204" pitchFamily="34" charset="0"/>
                <a:ea typeface="DengXian" panose="02010600030101010101" pitchFamily="2" charset="-122"/>
                <a:cs typeface="Arial" panose="020B0604020202020204" pitchFamily="34" charset="0"/>
              </a:rPr>
              <a:t> CSV or DB data</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it-IT" sz="1800" b="0" dirty="0">
                <a:effectLst/>
                <a:latin typeface="Cambria Math" panose="02040503050406030204" pitchFamily="18" charset="0"/>
                <a:ea typeface="DengXian" panose="02010600030101010101" pitchFamily="2" charset="-122"/>
                <a:cs typeface="Cambria Math" panose="02040503050406030204" pitchFamily="18" charset="0"/>
              </a:rPr>
              <a:t>   </a:t>
            </a:r>
            <a:r>
              <a:rPr lang="en-US"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it-IT" sz="1800" b="0" dirty="0">
                <a:effectLst/>
                <a:latin typeface="Calibri" panose="020F0502020204030204" pitchFamily="34" charset="0"/>
                <a:ea typeface="DengXian" panose="02010600030101010101" pitchFamily="2" charset="-122"/>
                <a:cs typeface="Arial" panose="020B0604020202020204" pitchFamily="34" charset="0"/>
              </a:rPr>
              <a:t>QIAGEN </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endParaRPr lang="en-US" b="0" dirty="0"/>
          </a:p>
        </p:txBody>
      </p:sp>
      <p:sp>
        <p:nvSpPr>
          <p:cNvPr id="6" name="Content Placeholder 5">
            <a:extLst>
              <a:ext uri="{FF2B5EF4-FFF2-40B4-BE49-F238E27FC236}">
                <a16:creationId xmlns:a16="http://schemas.microsoft.com/office/drawing/2014/main" id="{01194B2C-B455-2AEE-A137-24604AAA3295}"/>
              </a:ext>
            </a:extLst>
          </p:cNvPr>
          <p:cNvSpPr>
            <a:spLocks noGrp="1"/>
          </p:cNvSpPr>
          <p:nvPr>
            <p:ph idx="38"/>
          </p:nvPr>
        </p:nvSpPr>
        <p:spPr>
          <a:xfrm>
            <a:off x="5886679" y="981824"/>
            <a:ext cx="5970358" cy="5166968"/>
          </a:xfrm>
        </p:spPr>
        <p:txBody>
          <a:bodyPr/>
          <a:lstStyle/>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Arial" panose="020B0604020202020204" pitchFamily="34" charset="0"/>
              </a:rPr>
              <a:t>OPC UA approach</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Hardware</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   </a:t>
            </a:r>
            <a:r>
              <a:rPr lang="it-IT"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Sensor (e.g., "pressure sensor") + Data Capture</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   </a:t>
            </a:r>
            <a:r>
              <a:rPr lang="it-IT"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Machine Controller  == Data Processing + Validate/Normalize Data</a:t>
            </a:r>
          </a:p>
          <a:p>
            <a:pPr marL="0" marR="0">
              <a:lnSpc>
                <a:spcPct val="107000"/>
              </a:lnSpc>
              <a:spcBef>
                <a:spcPts val="0"/>
              </a:spcBef>
              <a:spcAft>
                <a:spcPts val="0"/>
              </a:spcAft>
            </a:pPr>
            <a:r>
              <a:rPr lang="en-US" sz="1800" b="0" dirty="0">
                <a:effectLst/>
                <a:latin typeface="Cambria Math" panose="02040503050406030204" pitchFamily="18" charset="0"/>
                <a:ea typeface="DengXian" panose="02010600030101010101" pitchFamily="2" charset="-122"/>
                <a:cs typeface="Cambria Math" panose="02040503050406030204" pitchFamily="18" charset="0"/>
              </a:rPr>
              <a:t>   </a:t>
            </a:r>
            <a:r>
              <a:rPr lang="it-IT"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OPC UA Server  == Data Exposure (Standardized for OPC UA) +  Security (Encryption, Auth, etc.)</a:t>
            </a: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   </a:t>
            </a:r>
            <a:r>
              <a:rPr lang="en-US" sz="1800" b="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b="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OPC UA Client ==  Data Retrieval (Configurable by QIAGEN) + Filter/Select Data of Interest</a:t>
            </a:r>
          </a:p>
          <a:p>
            <a:pPr marL="0" marR="0">
              <a:lnSpc>
                <a:spcPct val="107000"/>
              </a:lnSpc>
              <a:spcBef>
                <a:spcPts val="0"/>
              </a:spcBef>
              <a:spcAft>
                <a:spcPts val="0"/>
              </a:spcAft>
            </a:pPr>
            <a:r>
              <a:rPr lang="en-US" sz="1800" dirty="0">
                <a:effectLst/>
                <a:latin typeface="Calibri" panose="020F0502020204030204" pitchFamily="34" charset="0"/>
                <a:ea typeface="DengXian" panose="02010600030101010101" pitchFamily="2" charset="-122"/>
                <a:cs typeface="Arial" panose="020B0604020202020204" pitchFamily="34" charset="0"/>
              </a:rPr>
              <a:t>   </a:t>
            </a:r>
            <a:r>
              <a:rPr lang="en-US" sz="1800" dirty="0">
                <a:effectLst/>
                <a:latin typeface="Cambria Math" panose="02040503050406030204" pitchFamily="18" charset="0"/>
                <a:ea typeface="DengXian" panose="02010600030101010101" pitchFamily="2" charset="-122"/>
                <a:cs typeface="Cambria Math" panose="02040503050406030204" pitchFamily="18" charset="0"/>
              </a:rPr>
              <a:t>⬇</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US" sz="1800" b="0" dirty="0">
                <a:effectLst/>
                <a:latin typeface="Calibri" panose="020F0502020204030204" pitchFamily="34" charset="0"/>
                <a:ea typeface="DengXian" panose="02010600030101010101" pitchFamily="2" charset="-122"/>
                <a:cs typeface="Arial" panose="020B0604020202020204" pitchFamily="34" charset="0"/>
              </a:rPr>
              <a:t>HMI (Human-Machine Interface) = data visualization</a:t>
            </a:r>
          </a:p>
          <a:p>
            <a:endParaRPr lang="en-US" dirty="0"/>
          </a:p>
        </p:txBody>
      </p:sp>
    </p:spTree>
    <p:extLst>
      <p:ext uri="{BB962C8B-B14F-4D97-AF65-F5344CB8AC3E}">
        <p14:creationId xmlns:p14="http://schemas.microsoft.com/office/powerpoint/2010/main" val="896351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9E18CB3-6124-6C8A-BD75-BB7EE57CDF16}"/>
              </a:ext>
            </a:extLst>
          </p:cNvPr>
          <p:cNvSpPr>
            <a:spLocks noGrp="1"/>
          </p:cNvSpPr>
          <p:nvPr>
            <p:ph sz="half" idx="2"/>
          </p:nvPr>
        </p:nvSpPr>
        <p:spPr>
          <a:xfrm>
            <a:off x="334962" y="924025"/>
            <a:ext cx="5581038" cy="5618061"/>
          </a:xfrm>
        </p:spPr>
        <p:txBody>
          <a:bodyPr>
            <a:normAutofit/>
          </a:bodyPr>
          <a:lstStyle/>
          <a:p>
            <a:pPr marL="0" marR="0">
              <a:lnSpc>
                <a:spcPct val="107000"/>
              </a:lnSpc>
              <a:spcBef>
                <a:spcPts val="200"/>
              </a:spcBef>
              <a:spcAft>
                <a:spcPts val="0"/>
              </a:spcAft>
            </a:pPr>
            <a:r>
              <a:rPr lang="pl-PL" sz="1800" b="1" dirty="0" err="1">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Dataflow</a:t>
            </a:r>
            <a:r>
              <a:rPr lang="pl-PL" sz="1800" b="1" dirty="0">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 </a:t>
            </a:r>
            <a:r>
              <a:rPr lang="pl-PL" sz="1800" dirty="0">
                <a:solidFill>
                  <a:srgbClr val="1F3763"/>
                </a:solidFill>
                <a:latin typeface="Calibri" panose="020F0502020204030204" pitchFamily="34" charset="0"/>
                <a:ea typeface="DengXian Light" panose="02010600030101010101" pitchFamily="2" charset="-122"/>
                <a:cs typeface="Calibri" panose="020F0502020204030204" pitchFamily="34" charset="0"/>
              </a:rPr>
              <a:t>&amp; </a:t>
            </a:r>
            <a:r>
              <a:rPr lang="pl-PL" sz="1800" dirty="0" err="1">
                <a:solidFill>
                  <a:srgbClr val="1F3763"/>
                </a:solidFill>
                <a:latin typeface="Calibri" panose="020F0502020204030204" pitchFamily="34" charset="0"/>
                <a:ea typeface="DengXian Light" panose="02010600030101010101" pitchFamily="2" charset="-122"/>
                <a:cs typeface="Calibri" panose="020F0502020204030204" pitchFamily="34" charset="0"/>
              </a:rPr>
              <a:t>access</a:t>
            </a:r>
            <a:r>
              <a:rPr lang="en-US" sz="1800" b="1" dirty="0">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a:t>
            </a:r>
            <a:endParaRPr lang="en-US" sz="1800" b="1" dirty="0">
              <a:effectLst/>
              <a:latin typeface="Calibri" panose="020F0502020204030204" pitchFamily="34" charset="0"/>
              <a:cs typeface="Calibri" panose="020F0502020204030204" pitchFamily="34" charset="0"/>
            </a:endParaRPr>
          </a:p>
          <a:p>
            <a:pPr marL="0" marR="0">
              <a:spcBef>
                <a:spcPts val="0"/>
              </a:spcBef>
              <a:spcAft>
                <a:spcPts val="800"/>
              </a:spcAft>
            </a:pPr>
            <a:r>
              <a:rPr lang="en-US" sz="1800" b="1" dirty="0">
                <a:effectLst/>
                <a:latin typeface="Calibri" panose="020F0502020204030204" pitchFamily="34" charset="0"/>
                <a:cs typeface="Calibri" panose="020F0502020204030204" pitchFamily="34" charset="0"/>
              </a:rPr>
              <a:t>Traditional</a:t>
            </a:r>
            <a:r>
              <a:rPr lang="en-US" sz="1800" dirty="0">
                <a:effectLst/>
                <a:latin typeface="Calibri" panose="020F0502020204030204" pitchFamily="34" charset="0"/>
                <a:cs typeface="Calibri" panose="020F0502020204030204" pitchFamily="34" charset="0"/>
              </a:rPr>
              <a:t>: </a:t>
            </a:r>
            <a:r>
              <a:rPr lang="en-US" sz="1800" b="0" dirty="0">
                <a:effectLst/>
                <a:latin typeface="Calibri" panose="020F0502020204030204" pitchFamily="34" charset="0"/>
                <a:cs typeface="Calibri" panose="020F0502020204030204" pitchFamily="34" charset="0"/>
              </a:rPr>
              <a:t>Data generated by the vendor machine is processed and stored in an external storage (like a Database or CSV). QIAGEN, or any other interested party, retrieves the data from this storage.</a:t>
            </a:r>
          </a:p>
          <a:p>
            <a:pPr marL="0" marR="0">
              <a:spcBef>
                <a:spcPts val="0"/>
              </a:spcBef>
              <a:spcAft>
                <a:spcPts val="800"/>
              </a:spcAft>
            </a:pPr>
            <a:r>
              <a:rPr lang="en-US" sz="1800" b="1" dirty="0">
                <a:effectLst/>
                <a:latin typeface="Calibri" panose="020F0502020204030204" pitchFamily="34" charset="0"/>
                <a:cs typeface="Calibri" panose="020F0502020204030204" pitchFamily="34" charset="0"/>
              </a:rPr>
              <a:t>OPC UA</a:t>
            </a:r>
            <a:r>
              <a:rPr lang="en-US" sz="1800" dirty="0">
                <a:effectLst/>
                <a:latin typeface="Calibri" panose="020F0502020204030204" pitchFamily="34" charset="0"/>
                <a:cs typeface="Calibri" panose="020F0502020204030204" pitchFamily="34" charset="0"/>
              </a:rPr>
              <a:t>: </a:t>
            </a:r>
            <a:r>
              <a:rPr lang="en-US" sz="1800" b="0" dirty="0">
                <a:effectLst/>
                <a:latin typeface="Calibri" panose="020F0502020204030204" pitchFamily="34" charset="0"/>
                <a:cs typeface="Calibri" panose="020F0502020204030204" pitchFamily="34" charset="0"/>
              </a:rPr>
              <a:t>The data, straight from the sensors and machine controllers, is processed and directly exposed to external systems via an OPC UA server in real time. QIAGEN can instantly access this data through an OPC UA client.</a:t>
            </a:r>
          </a:p>
          <a:p>
            <a:pPr marL="0" marR="0">
              <a:lnSpc>
                <a:spcPct val="107000"/>
              </a:lnSpc>
              <a:spcBef>
                <a:spcPts val="200"/>
              </a:spcBef>
              <a:spcAft>
                <a:spcPts val="0"/>
              </a:spcAft>
            </a:pPr>
            <a:r>
              <a:rPr lang="en-US" sz="1800" b="1" dirty="0">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Timeliness:</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Traditional</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Data access might not be in real-time. There could be a delay due to the data processing, storage, and retrieval processes.</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OPC UA</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Offers near real-time access to the data since there are no intermediate storage steps.</a:t>
            </a:r>
            <a:endParaRPr lang="pl-PL" sz="1800" b="0" dirty="0">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800"/>
              </a:spcAft>
            </a:pPr>
            <a:endParaRPr lang="en-US" sz="1800" b="0" dirty="0">
              <a:effectLst/>
              <a:latin typeface="Calibri" panose="020F0502020204030204" pitchFamily="34" charset="0"/>
              <a:ea typeface="DengXian" panose="02010600030101010101" pitchFamily="2" charset="-122"/>
              <a:cs typeface="Calibri" panose="020F0502020204030204" pitchFamily="34" charset="0"/>
            </a:endParaRPr>
          </a:p>
        </p:txBody>
      </p:sp>
      <p:sp>
        <p:nvSpPr>
          <p:cNvPr id="3" name="Date Placeholder 2">
            <a:extLst>
              <a:ext uri="{FF2B5EF4-FFF2-40B4-BE49-F238E27FC236}">
                <a16:creationId xmlns:a16="http://schemas.microsoft.com/office/drawing/2014/main" id="{3092C375-034C-8FD9-C205-AB128A6F0C74}"/>
              </a:ext>
            </a:extLst>
          </p:cNvPr>
          <p:cNvSpPr>
            <a:spLocks noGrp="1"/>
          </p:cNvSpPr>
          <p:nvPr>
            <p:ph type="dt" sz="half" idx="10"/>
          </p:nvPr>
        </p:nvSpPr>
        <p:spPr>
          <a:xfrm>
            <a:off x="334963" y="6673040"/>
            <a:ext cx="2635250" cy="111667"/>
          </a:xfrm>
        </p:spPr>
        <p:txBody>
          <a:bodyPr anchor="ctr">
            <a:normAutofit/>
          </a:bodyPr>
          <a:lstStyle/>
          <a:p>
            <a:fld id="{8997FC0B-8C0F-41DC-91F5-D37FDFA87B19}" type="datetime4">
              <a:rPr lang="en-US" sz="800" smtClean="0"/>
              <a:pPr/>
              <a:t>October 31, 2023</a:t>
            </a:fld>
            <a:endParaRPr lang="en-US" sz="800"/>
          </a:p>
        </p:txBody>
      </p:sp>
      <p:sp>
        <p:nvSpPr>
          <p:cNvPr id="4" name="Slide Number Placeholder 3">
            <a:extLst>
              <a:ext uri="{FF2B5EF4-FFF2-40B4-BE49-F238E27FC236}">
                <a16:creationId xmlns:a16="http://schemas.microsoft.com/office/drawing/2014/main" id="{8D4F8E18-8605-ACF2-EF85-223CDF87A7A7}"/>
              </a:ext>
            </a:extLst>
          </p:cNvPr>
          <p:cNvSpPr>
            <a:spLocks noGrp="1"/>
          </p:cNvSpPr>
          <p:nvPr>
            <p:ph type="sldNum" sz="quarter" idx="12"/>
          </p:nvPr>
        </p:nvSpPr>
        <p:spPr>
          <a:xfrm>
            <a:off x="11543607" y="6673040"/>
            <a:ext cx="313431" cy="111666"/>
          </a:xfrm>
        </p:spPr>
        <p:txBody>
          <a:bodyPr anchor="ctr">
            <a:normAutofit/>
          </a:bodyPr>
          <a:lstStyle/>
          <a:p>
            <a:fld id="{88041132-CD80-4C7D-BB86-1708B1CF1398}" type="slidenum">
              <a:rPr lang="en-US" sz="800" smtClean="0"/>
              <a:pPr/>
              <a:t>8</a:t>
            </a:fld>
            <a:endParaRPr lang="en-US" sz="800"/>
          </a:p>
        </p:txBody>
      </p:sp>
      <p:sp>
        <p:nvSpPr>
          <p:cNvPr id="2" name="Title 1">
            <a:extLst>
              <a:ext uri="{FF2B5EF4-FFF2-40B4-BE49-F238E27FC236}">
                <a16:creationId xmlns:a16="http://schemas.microsoft.com/office/drawing/2014/main" id="{25E50507-C12C-4719-BFF9-148E6093975D}"/>
              </a:ext>
            </a:extLst>
          </p:cNvPr>
          <p:cNvSpPr>
            <a:spLocks noGrp="1"/>
          </p:cNvSpPr>
          <p:nvPr>
            <p:ph type="title"/>
          </p:nvPr>
        </p:nvSpPr>
        <p:spPr>
          <a:xfrm>
            <a:off x="334963" y="315914"/>
            <a:ext cx="10702371" cy="679449"/>
          </a:xfrm>
        </p:spPr>
        <p:txBody>
          <a:bodyPr anchor="t">
            <a:normAutofit/>
          </a:bodyPr>
          <a:lstStyle/>
          <a:p>
            <a:r>
              <a:rPr lang="en-US" sz="2600" b="1" dirty="0">
                <a:effectLst/>
              </a:rPr>
              <a:t>Traditional Approach vs. OPC UA Approach:</a:t>
            </a:r>
            <a:br>
              <a:rPr lang="en-US" sz="2600" b="1" dirty="0">
                <a:effectLst/>
              </a:rPr>
            </a:br>
            <a:endParaRPr lang="en-US" sz="2600" dirty="0"/>
          </a:p>
        </p:txBody>
      </p:sp>
      <p:sp>
        <p:nvSpPr>
          <p:cNvPr id="12" name="Content Placeholder 11">
            <a:extLst>
              <a:ext uri="{FF2B5EF4-FFF2-40B4-BE49-F238E27FC236}">
                <a16:creationId xmlns:a16="http://schemas.microsoft.com/office/drawing/2014/main" id="{67256540-C72C-D23E-0309-BB1E89EE135E}"/>
              </a:ext>
            </a:extLst>
          </p:cNvPr>
          <p:cNvSpPr>
            <a:spLocks noGrp="1"/>
          </p:cNvSpPr>
          <p:nvPr>
            <p:ph sz="quarter" idx="4"/>
          </p:nvPr>
        </p:nvSpPr>
        <p:spPr>
          <a:xfrm>
            <a:off x="6276000" y="995363"/>
            <a:ext cx="5581038" cy="5415062"/>
          </a:xfrm>
        </p:spPr>
        <p:txBody>
          <a:bodyPr/>
          <a:lstStyle/>
          <a:p>
            <a:pPr marL="0" marR="0">
              <a:lnSpc>
                <a:spcPct val="107000"/>
              </a:lnSpc>
              <a:spcBef>
                <a:spcPts val="200"/>
              </a:spcBef>
              <a:spcAft>
                <a:spcPts val="0"/>
              </a:spcAft>
            </a:pPr>
            <a:r>
              <a:rPr lang="en-US" sz="1800" b="1" dirty="0">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Flexibility:</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Traditional</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Bound to the data processing and storage solutions of the vendor. If the vendor writes data to a CSV or DB in a particular way, QIAGEN must adapt to that format and structure.</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OPC UA</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QIAGEN has more control. The OPC UA client can be configured to fetch only data that are of interest, and since OPC UA is a standard, the data representation is consistent across various machines.</a:t>
            </a:r>
          </a:p>
          <a:p>
            <a:pPr marL="0" marR="0">
              <a:lnSpc>
                <a:spcPct val="107000"/>
              </a:lnSpc>
              <a:spcBef>
                <a:spcPts val="200"/>
              </a:spcBef>
              <a:spcAft>
                <a:spcPts val="0"/>
              </a:spcAft>
            </a:pPr>
            <a:r>
              <a:rPr lang="en-US" sz="1800" b="1" dirty="0">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Security:</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Traditional</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Security depends on the storage solution. A database might have its security features, but a CSV file might be more vulnerable.</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OPC UA</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Built-in security features, including encryption, authentication, and authorization, ensuring data integrity and protection against unauthorized access.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766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AF24E-B244-3F71-248E-AC54FD3E13CC}"/>
              </a:ext>
            </a:extLst>
          </p:cNvPr>
          <p:cNvSpPr>
            <a:spLocks noGrp="1"/>
          </p:cNvSpPr>
          <p:nvPr>
            <p:ph sz="half" idx="2"/>
          </p:nvPr>
        </p:nvSpPr>
        <p:spPr>
          <a:xfrm>
            <a:off x="334962" y="866274"/>
            <a:ext cx="5581038" cy="5114648"/>
          </a:xfrm>
        </p:spPr>
        <p:txBody>
          <a:bodyPr/>
          <a:lstStyle/>
          <a:p>
            <a:pPr marL="0" marR="0">
              <a:lnSpc>
                <a:spcPct val="107000"/>
              </a:lnSpc>
              <a:spcBef>
                <a:spcPts val="200"/>
              </a:spcBef>
              <a:spcAft>
                <a:spcPts val="0"/>
              </a:spcAft>
            </a:pPr>
            <a:r>
              <a:rPr lang="en-US" sz="1800" b="1" dirty="0">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Integration &amp; Scalability:</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Traditional</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Each new vendor or machine might require a new integration process, especially if they have different data processing or storage methods.</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OPC UA</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Scalability is easier. Since OPC UA is a standard, adding new machines or sensors is more straightforward, with fewer integration challenges.</a:t>
            </a:r>
          </a:p>
          <a:p>
            <a:pPr marL="0" marR="0">
              <a:lnSpc>
                <a:spcPct val="107000"/>
              </a:lnSpc>
              <a:spcBef>
                <a:spcPts val="200"/>
              </a:spcBef>
              <a:spcAft>
                <a:spcPts val="0"/>
              </a:spcAft>
            </a:pPr>
            <a:r>
              <a:rPr lang="en-US" sz="1800" dirty="0">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Dependency</a:t>
            </a:r>
            <a:r>
              <a:rPr lang="en-US" sz="1800" b="1" dirty="0">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Traditional</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Reliance on the vendor's method of data processing and storage. If the vendor decides to change their methods, it could require adjustments on QIAGEN's end.</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OPC UA</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Reduced dependency on the vendor's specific methods. As long as they support OPC UA, the data can be accessed consistently.</a:t>
            </a:r>
          </a:p>
          <a:p>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C9F9FE8D-3A7D-9217-CEBC-6D31D18FE455}"/>
              </a:ext>
            </a:extLst>
          </p:cNvPr>
          <p:cNvSpPr>
            <a:spLocks noGrp="1"/>
          </p:cNvSpPr>
          <p:nvPr>
            <p:ph sz="quarter" idx="4"/>
          </p:nvPr>
        </p:nvSpPr>
        <p:spPr>
          <a:xfrm>
            <a:off x="6276000" y="866274"/>
            <a:ext cx="5581038" cy="5114648"/>
          </a:xfrm>
        </p:spPr>
        <p:txBody>
          <a:bodyPr/>
          <a:lstStyle/>
          <a:p>
            <a:pPr marL="0" marR="0">
              <a:lnSpc>
                <a:spcPct val="107000"/>
              </a:lnSpc>
              <a:spcBef>
                <a:spcPts val="200"/>
              </a:spcBef>
              <a:spcAft>
                <a:spcPts val="0"/>
              </a:spcAft>
            </a:pPr>
            <a:r>
              <a:rPr lang="en-US" sz="1800" b="1" dirty="0">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Future-Proofing:</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Traditional</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Relying on vendor-specific solutions might not be future-proof. If the industry moves towards new standards or technologies, the traditional method might become outdated.</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OPC UA</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Being a globally recognized and supported standard, OPC UA ensures that the setup remains relevant even as technology evolves.</a:t>
            </a:r>
          </a:p>
          <a:p>
            <a:pPr marL="0" marR="0">
              <a:lnSpc>
                <a:spcPct val="107000"/>
              </a:lnSpc>
              <a:spcBef>
                <a:spcPts val="200"/>
              </a:spcBef>
              <a:spcAft>
                <a:spcPts val="0"/>
              </a:spcAft>
            </a:pPr>
            <a:r>
              <a:rPr lang="en-US" sz="1800" b="1" dirty="0">
                <a:solidFill>
                  <a:srgbClr val="1F3763"/>
                </a:solidFill>
                <a:effectLst/>
                <a:latin typeface="Calibri" panose="020F0502020204030204" pitchFamily="34" charset="0"/>
                <a:ea typeface="DengXian Light" panose="02010600030101010101" pitchFamily="2" charset="-122"/>
                <a:cs typeface="Calibri" panose="020F0502020204030204" pitchFamily="34" charset="0"/>
              </a:rPr>
              <a:t>Cost &amp; Implementation:</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Traditional</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Might be more cost-intensive in the long run due to potential repeated integration efforts. Any change or update could lead to additional costs.</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Calibri" panose="020F0502020204030204" pitchFamily="34" charset="0"/>
              </a:rPr>
              <a:t>OPC UA</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b="0" dirty="0">
                <a:effectLst/>
                <a:latin typeface="Calibri" panose="020F0502020204030204" pitchFamily="34" charset="0"/>
                <a:ea typeface="DengXian" panose="02010600030101010101" pitchFamily="2" charset="-122"/>
                <a:cs typeface="Calibri" panose="020F0502020204030204" pitchFamily="34" charset="0"/>
              </a:rPr>
              <a:t>Initial setup might involve costs, but future integrations or modifications might be more cost-effective due to the standardization.</a:t>
            </a:r>
          </a:p>
          <a:p>
            <a:endParaRPr lang="en-US" sz="1800" dirty="0">
              <a:latin typeface="Calibri" panose="020F0502020204030204" pitchFamily="34" charset="0"/>
              <a:cs typeface="Calibri" panose="020F0502020204030204" pitchFamily="34" charset="0"/>
            </a:endParaRPr>
          </a:p>
        </p:txBody>
      </p:sp>
      <p:sp>
        <p:nvSpPr>
          <p:cNvPr id="6" name="Date Placeholder 5">
            <a:extLst>
              <a:ext uri="{FF2B5EF4-FFF2-40B4-BE49-F238E27FC236}">
                <a16:creationId xmlns:a16="http://schemas.microsoft.com/office/drawing/2014/main" id="{837B5ECA-D030-D9B1-4A7B-62292D95FA4F}"/>
              </a:ext>
            </a:extLst>
          </p:cNvPr>
          <p:cNvSpPr>
            <a:spLocks noGrp="1"/>
          </p:cNvSpPr>
          <p:nvPr>
            <p:ph type="dt" sz="half" idx="10"/>
          </p:nvPr>
        </p:nvSpPr>
        <p:spPr/>
        <p:txBody>
          <a:bodyPr/>
          <a:lstStyle/>
          <a:p>
            <a:fld id="{6C27F4CE-B2EB-491B-B9A2-13006B0E447F}" type="datetime4">
              <a:rPr lang="en-US" smtClean="0"/>
              <a:t>October 31, 2023</a:t>
            </a:fld>
            <a:endParaRPr lang="en-US"/>
          </a:p>
        </p:txBody>
      </p:sp>
      <p:sp>
        <p:nvSpPr>
          <p:cNvPr id="7" name="Slide Number Placeholder 6">
            <a:extLst>
              <a:ext uri="{FF2B5EF4-FFF2-40B4-BE49-F238E27FC236}">
                <a16:creationId xmlns:a16="http://schemas.microsoft.com/office/drawing/2014/main" id="{29A267C7-D71A-A343-90BA-C147FFBC75BD}"/>
              </a:ext>
            </a:extLst>
          </p:cNvPr>
          <p:cNvSpPr>
            <a:spLocks noGrp="1"/>
          </p:cNvSpPr>
          <p:nvPr>
            <p:ph type="sldNum" sz="quarter" idx="12"/>
          </p:nvPr>
        </p:nvSpPr>
        <p:spPr/>
        <p:txBody>
          <a:bodyPr/>
          <a:lstStyle/>
          <a:p>
            <a:fld id="{D3BEF6AF-7309-4C79-8B0D-080909A10659}" type="slidenum">
              <a:rPr lang="en-US" smtClean="0"/>
              <a:t>9</a:t>
            </a:fld>
            <a:endParaRPr lang="en-US"/>
          </a:p>
        </p:txBody>
      </p:sp>
      <p:sp>
        <p:nvSpPr>
          <p:cNvPr id="8" name="Title 7">
            <a:extLst>
              <a:ext uri="{FF2B5EF4-FFF2-40B4-BE49-F238E27FC236}">
                <a16:creationId xmlns:a16="http://schemas.microsoft.com/office/drawing/2014/main" id="{8DC09A2D-64D3-17B3-1537-59943324EE2F}"/>
              </a:ext>
            </a:extLst>
          </p:cNvPr>
          <p:cNvSpPr>
            <a:spLocks noGrp="1"/>
          </p:cNvSpPr>
          <p:nvPr>
            <p:ph type="title"/>
          </p:nvPr>
        </p:nvSpPr>
        <p:spPr/>
        <p:txBody>
          <a:bodyPr/>
          <a:lstStyle/>
          <a:p>
            <a:r>
              <a:rPr lang="en-US" sz="2600" b="1" dirty="0">
                <a:effectLst/>
              </a:rPr>
              <a:t>Traditional Approach vs. OPC UA Approach:</a:t>
            </a:r>
            <a:br>
              <a:rPr lang="en-US" sz="2600" b="1" dirty="0">
                <a:effectLst/>
              </a:rPr>
            </a:br>
            <a:endParaRPr lang="en-US" sz="2600" dirty="0"/>
          </a:p>
        </p:txBody>
      </p:sp>
    </p:spTree>
    <p:extLst>
      <p:ext uri="{BB962C8B-B14F-4D97-AF65-F5344CB8AC3E}">
        <p14:creationId xmlns:p14="http://schemas.microsoft.com/office/powerpoint/2010/main" val="365060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svg="http://schemas.microsoft.com/office/drawing/2016/SVG/main" xmlns:a16="http://schemas.microsoft.com/office/drawing/2014/main">
      <p:transition spd="med">
        <p:fade/>
      </p:transition>
    </mc:Fallback>
  </mc:AlternateContent>
</p:sld>
</file>

<file path=ppt/theme/theme1.xml><?xml version="1.0" encoding="utf-8"?>
<a:theme xmlns:a="http://schemas.openxmlformats.org/drawingml/2006/main" name="QIAGEN Template">
  <a:themeElements>
    <a:clrScheme name="Custom 27">
      <a:dk1>
        <a:srgbClr val="004D9F"/>
      </a:dk1>
      <a:lt1>
        <a:srgbClr val="FFFFFF"/>
      </a:lt1>
      <a:dk2>
        <a:srgbClr val="000000"/>
      </a:dk2>
      <a:lt2>
        <a:srgbClr val="CEE0F3"/>
      </a:lt2>
      <a:accent1>
        <a:srgbClr val="004D9F"/>
      </a:accent1>
      <a:accent2>
        <a:srgbClr val="CEE0F3"/>
      </a:accent2>
      <a:accent3>
        <a:srgbClr val="87A6D5"/>
      </a:accent3>
      <a:accent4>
        <a:srgbClr val="1B3067"/>
      </a:accent4>
      <a:accent5>
        <a:srgbClr val="EEF0F4"/>
      </a:accent5>
      <a:accent6>
        <a:srgbClr val="E0003C"/>
      </a:accent6>
      <a:hlink>
        <a:srgbClr val="004D9F"/>
      </a:hlink>
      <a:folHlink>
        <a:srgbClr val="87A6D5"/>
      </a:folHlink>
    </a:clrScheme>
    <a:fontScheme name="Custom 7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90000"/>
          </a:lnSpc>
          <a:spcBef>
            <a:spcPts val="1200"/>
          </a:spcBef>
          <a:defRPr sz="1400" b="1" dirty="0" smtClean="0">
            <a:solidFill>
              <a:schemeClr val="tx2"/>
            </a:solidFill>
            <a:latin typeface="+mn-lt"/>
          </a:defRPr>
        </a:defPPr>
      </a:lstStyle>
    </a:txDef>
  </a:objectDefaults>
  <a:extraClrSchemeLst/>
  <a:custClrLst>
    <a:custClr name="QIAGEN Middle Grey">
      <a:srgbClr val="D0D6DF"/>
    </a:custClr>
    <a:custClr name="QIAGEN Grey">
      <a:srgbClr val="65708B"/>
    </a:custClr>
    <a:custClr name="QIAGEN Dark Grey">
      <a:srgbClr val="0F1D41"/>
    </a:custClr>
    <a:custClr name="QIAGEN yellow">
      <a:srgbClr val="E7C652"/>
    </a:custClr>
    <a:custClr name="QIAGEN Gold">
      <a:srgbClr val="D3C08F"/>
    </a:custClr>
    <a:custClr name="QIAGEN Pink">
      <a:srgbClr val="F4CCB3"/>
    </a:custClr>
    <a:custClr name="QIAGEN Vivid Red">
      <a:srgbClr val="FF4D49"/>
    </a:custClr>
    <a:custClr name="QIAGEN Warm Red">
      <a:srgbClr val="EC6455"/>
    </a:custClr>
    <a:custClr name="QIAGEN Dark Red">
      <a:srgbClr val="6C1D43"/>
    </a:custClr>
    <a:custClr name="QIAGEN Brown">
      <a:srgbClr val="DD9755"/>
    </a:custClr>
    <a:custClr name="QIAGEN Purple">
      <a:srgbClr val="8152BD"/>
    </a:custClr>
    <a:custClr name="QIAGEN Turquoise">
      <a:srgbClr val="3579A0"/>
    </a:custClr>
    <a:custClr name="QIAGEN Olive">
      <a:srgbClr val="787E65"/>
    </a:custClr>
    <a:custClr name="QIAGEN Green">
      <a:srgbClr val="3A8169"/>
    </a:custClr>
    <a:custClr name="QIAGEN Light Green">
      <a:srgbClr val="D5E4E1"/>
    </a:custClr>
    <a:custClr name="QIAGEN Mint">
      <a:srgbClr val="90DADD"/>
    </a:custClr>
    <a:custClr name="White">
      <a:srgbClr val="FFFFFF"/>
    </a:custClr>
    <a:custClr name="White">
      <a:srgbClr val="FFFFFF"/>
    </a:custClr>
    <a:custClr name="White">
      <a:srgbClr val="FFFFFF"/>
    </a:custClr>
    <a:custClr name="White">
      <a:srgbClr val="FFFFFF"/>
    </a:custClr>
    <a:custClr name="QIAGEN Signal Red">
      <a:srgbClr val="E0003C"/>
    </a:custClr>
    <a:custClr name="QIAGEN Signal Mid Red">
      <a:srgbClr val="E6515B"/>
    </a:custClr>
    <a:custClr name="QIAGEN Signal Light Red">
      <a:srgbClr val="ED8380"/>
    </a:custClr>
    <a:custClr name="QIAGEN Signal Yellow">
      <a:srgbClr val="FAB313"/>
    </a:custClr>
    <a:custClr name="QIAGEN Signal Mid Yellow">
      <a:srgbClr val="FDD27E"/>
    </a:custClr>
    <a:custClr name="QIAGEN Signal Light Yellow">
      <a:srgbClr val="F7E5C4"/>
    </a:custClr>
    <a:custClr name="QIAGEN Signal Green">
      <a:srgbClr val="007045"/>
    </a:custClr>
    <a:custClr name="QIAGEN Signal Mid Green">
      <a:srgbClr val="5CA083"/>
    </a:custClr>
    <a:custClr name="QIAGEN Signal Light Green">
      <a:srgbClr val="CFE6CF"/>
    </a:custClr>
    <a:custClr name="White">
      <a:srgbClr val="FFFFFF"/>
    </a:custClr>
    <a:custClr name="Deviations negative">
      <a:srgbClr val="E0003C"/>
    </a:custClr>
    <a:custClr name="Deviations positive">
      <a:srgbClr val="007045"/>
    </a:custClr>
    <a:custClr name="Deviations neutral">
      <a:srgbClr val="65708B"/>
    </a:custClr>
    <a:custClr name="Heat maps negative">
      <a:srgbClr val="ED8380"/>
    </a:custClr>
    <a:custClr name="Heat maps positive">
      <a:srgbClr val="90DADD"/>
    </a:custClr>
  </a:custClrLst>
  <a:extLst>
    <a:ext uri="{05A4C25C-085E-4340-85A3-A5531E510DB2}">
      <thm15:themeFamily xmlns:thm15="http://schemas.microsoft.com/office/thememl/2012/main" name="QIAGEN PPT Master_V3.potx" id="{6866A766-462D-4979-837E-8E5EB2DC914A}" vid="{C56023CA-7EB5-407A-A3DF-CC8781E1A0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1497</Words>
  <Application>Microsoft Office PowerPoint</Application>
  <PresentationFormat>Widescreen</PresentationFormat>
  <Paragraphs>154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Symbol</vt:lpstr>
      <vt:lpstr>QIAGEN Template</vt:lpstr>
      <vt:lpstr>OPC UA application</vt:lpstr>
      <vt:lpstr>About OPC UA</vt:lpstr>
      <vt:lpstr>OPC UA main benefits</vt:lpstr>
      <vt:lpstr>Flow compare </vt:lpstr>
      <vt:lpstr>Traditional approach </vt:lpstr>
      <vt:lpstr>OPC UA approach </vt:lpstr>
      <vt:lpstr>Flow compare </vt:lpstr>
      <vt:lpstr>Traditional Approach vs. OPC UA Approach: </vt:lpstr>
      <vt:lpstr>Traditional Approach vs. OPC UA Approach: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OPC UA</dc:title>
  <dc:creator>Yurii Shchehliuk - Contractor</dc:creator>
  <cp:lastModifiedBy>Yurii Shchehliuk - Contractor</cp:lastModifiedBy>
  <cp:revision>1</cp:revision>
  <dcterms:created xsi:type="dcterms:W3CDTF">2023-10-31T09:42:26Z</dcterms:created>
  <dcterms:modified xsi:type="dcterms:W3CDTF">2023-10-31T12:03:51Z</dcterms:modified>
</cp:coreProperties>
</file>