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uk-UA" sz="1800" spc="-1" strike="noStrike">
                <a:latin typeface="Arial"/>
              </a:rPr>
              <a:t>Для правки текста заглавия щёлкните мышью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правки структуры щёлкните мышью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Второй уровень структуры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Третий уровень структуры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Четвёртый уровень структуры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Пятый уровень структуры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Шестой уровень структуры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Седьмой уровень структуры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uk-UA" sz="1800" spc="-1" strike="noStrike">
                <a:latin typeface="Arial"/>
              </a:rPr>
              <a:t>Для правки текста заглавия щёлкните мышью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Для правки структуры щёлкните мышью</a:t>
            </a:r>
            <a:endParaRPr b="0" lang="uk-U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latin typeface="Arial"/>
              </a:rPr>
              <a:t>Второй уровень структуры</a:t>
            </a:r>
            <a:endParaRPr b="0" lang="uk-U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Третий уровень структуры</a:t>
            </a:r>
            <a:endParaRPr b="0" lang="uk-U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latin typeface="Arial"/>
              </a:rPr>
              <a:t>Четвёртый уровень структуры</a:t>
            </a:r>
            <a:endParaRPr b="0" lang="uk-U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Пятый уровень структуры</a:t>
            </a:r>
            <a:endParaRPr b="0" lang="uk-U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Шестой уровень структуры</a:t>
            </a:r>
            <a:endParaRPr b="0" lang="uk-U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Седьмой уровень структуры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Для правки структуры щёлкните мышью</a:t>
            </a:r>
            <a:endParaRPr b="0" lang="uk-U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latin typeface="Arial"/>
              </a:rPr>
              <a:t>Второй уровень структуры</a:t>
            </a:r>
            <a:endParaRPr b="0" lang="uk-U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Третий уровень структуры</a:t>
            </a:r>
            <a:endParaRPr b="0" lang="uk-U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latin typeface="Arial"/>
              </a:rPr>
              <a:t>Четвёртый уровень структуры</a:t>
            </a:r>
            <a:endParaRPr b="0" lang="uk-U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Пятый уровень структуры</a:t>
            </a:r>
            <a:endParaRPr b="0" lang="uk-U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Шестой уровень структуры</a:t>
            </a:r>
            <a:endParaRPr b="0" lang="uk-U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Седьмой уровень структуры</a:t>
            </a:r>
            <a:endParaRPr b="0" lang="uk-U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uk-UA" sz="1800" spc="-1" strike="noStrike">
                <a:latin typeface="Arial"/>
              </a:rPr>
              <a:t>Для правки текста заглавия щёлкните мышью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правки структуры щёлкните мышью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Второй уровень структуры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Третий уровень структуры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Четвёртый уровень структуры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Пятый уровень структуры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Шестой уровень структуры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Седьмой уровень структуры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правки текста заглавия щёлкните мышью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правки структуры щёлкните мышью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Второй уровень структуры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Третий уровень структуры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Четвёртый уровень структуры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Пятый уровень структуры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Шестой уровень структуры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Седьмой уровень структуры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360" y="2646000"/>
            <a:ext cx="906804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uk-UA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Substation Passport Presentation</a:t>
            </a:r>
            <a:endParaRPr b="0" lang="uk-UA" sz="33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6080" y="57600"/>
            <a:ext cx="1797480" cy="179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54000"/>
            <a:ext cx="100796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uk-UA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What is needed for this? (100 lines of code)</a:t>
            </a:r>
            <a:endParaRPr b="0" lang="uk-UA" sz="33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03640" y="1956240"/>
            <a:ext cx="4423320" cy="24861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5152320" y="1956240"/>
            <a:ext cx="4423320" cy="248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54000"/>
            <a:ext cx="90680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uk-UA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Input data (*.xlsx)</a:t>
            </a:r>
            <a:endParaRPr b="0" lang="uk-UA" sz="33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0" y="792000"/>
            <a:ext cx="10076400" cy="48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54000"/>
            <a:ext cx="90680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uk-UA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Input data (*.xlsx)</a:t>
            </a:r>
            <a:endParaRPr b="0" lang="uk-UA" sz="33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0" y="792000"/>
            <a:ext cx="10076400" cy="48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54000"/>
            <a:ext cx="90680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uk-UA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Output data</a:t>
            </a:r>
            <a:endParaRPr b="0" lang="uk-UA" sz="33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-6120" y="792000"/>
            <a:ext cx="10062000" cy="487800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8996400" y="799200"/>
            <a:ext cx="1077840" cy="107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54000"/>
            <a:ext cx="90680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uk-UA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Output data</a:t>
            </a:r>
            <a:endParaRPr b="0" lang="uk-UA" sz="33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9880" y="792000"/>
            <a:ext cx="10050840" cy="48787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8996400" y="799920"/>
            <a:ext cx="1077480" cy="107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360" y="54000"/>
            <a:ext cx="90680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uk-UA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Conclusion</a:t>
            </a:r>
            <a:endParaRPr b="0" lang="uk-UA" sz="33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-3960" y="792000"/>
            <a:ext cx="10080360" cy="48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uk-UA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Переваги: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Arial"/>
                <a:ea typeface="DejaVu Sans"/>
              </a:rPr>
              <a:t>1. Мінімальні вимоги до користувача під час додавання даних.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 На виході єдиний шаблон з даними, який можна відшліфувати під будь-які забаганки.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Arial"/>
                <a:ea typeface="DejaVu Sans"/>
              </a:rPr>
              <a:t>3. Скорочення часу для оновлення даних.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uk-UA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Перспектива: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Arial"/>
                <a:ea typeface="DejaVu Sans"/>
              </a:rPr>
              <a:t>1. Маючи тупий файл (*.xlsx) з даними, можна генерувати шаблони будь-якого (навіть </a:t>
            </a:r>
            <a:r>
              <a:rPr b="1" lang="uk-UA" sz="1600" spc="-1" strike="noStrike" u="dbl">
                <a:solidFill>
                  <a:srgbClr val="000000"/>
                </a:solidFill>
                <a:uFillTx/>
                <a:latin typeface="Arial"/>
                <a:ea typeface="DejaVu Sans"/>
              </a:rPr>
              <a:t>найхимернішого</a:t>
            </a:r>
            <a:r>
              <a:rPr b="0" lang="uk-UA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виду.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uk-UA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Недоліки: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600" spc="-1" strike="noStrike">
                <a:solidFill>
                  <a:srgbClr val="000000"/>
                </a:solidFill>
                <a:latin typeface="Arial"/>
                <a:ea typeface="DejaVu Sans"/>
              </a:rPr>
              <a:t>1. Не існує.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uk-UA" sz="1600" spc="-1" strike="noStrike">
                <a:solidFill>
                  <a:srgbClr val="000000"/>
                </a:solidFill>
                <a:latin typeface="Arial"/>
                <a:ea typeface="DejaVu Sans"/>
              </a:rPr>
              <a:t>PS: </a:t>
            </a:r>
            <a:r>
              <a:rPr b="0" lang="uk-UA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Під час генерування химерних шаблонів збільшується кількість рядків коду.</a:t>
            </a:r>
            <a:endParaRPr b="0" lang="uk-U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2021-11-28T14:37:21Z</dcterms:created>
  <dc:creator/>
  <dc:description/>
  <dc:language>uk-UA</dc:language>
  <cp:lastModifiedBy/>
  <dcterms:modified xsi:type="dcterms:W3CDTF">2021-11-28T20:41:55Z</dcterms:modified>
  <cp:revision>31</cp:revision>
  <dc:subject/>
  <dc:title>Lush Green</dc:title>
</cp:coreProperties>
</file>