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65" r:id="rId3"/>
    <p:sldId id="269" r:id="rId4"/>
    <p:sldId id="268" r:id="rId5"/>
    <p:sldId id="267" r:id="rId6"/>
    <p:sldId id="270" r:id="rId7"/>
    <p:sldId id="275" r:id="rId8"/>
    <p:sldId id="276" r:id="rId9"/>
    <p:sldId id="266" r:id="rId10"/>
    <p:sldId id="272" r:id="rId11"/>
    <p:sldId id="273" r:id="rId12"/>
    <p:sldId id="274" r:id="rId13"/>
    <p:sldId id="278" r:id="rId14"/>
    <p:sldId id="279" r:id="rId15"/>
    <p:sldId id="280" r:id="rId16"/>
    <p:sldId id="27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96"/>
    <a:srgbClr val="9B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33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0" y="614695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Anika Mayesha – D24125187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Rumaysa </a:t>
            </a:r>
            <a:r>
              <a:rPr lang="en-US" sz="1000" dirty="0" err="1"/>
              <a:t>Babulkhair</a:t>
            </a:r>
            <a:r>
              <a:rPr lang="en-US" sz="1000" dirty="0"/>
              <a:t> – D24125711  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A3342-994E-22FC-2FA7-87BDAD968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E40D-3DD1-AB6F-D3D4-87A67684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2" y="0"/>
            <a:ext cx="7765321" cy="1326321"/>
          </a:xfrm>
        </p:spPr>
        <p:txBody>
          <a:bodyPr/>
          <a:lstStyle/>
          <a:p>
            <a:r>
              <a:rPr lang="en-US" dirty="0"/>
              <a:t>Figma Design (Study Space)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34D2-1B8D-A9E9-5C31-A14F8DFB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12" y="979159"/>
            <a:ext cx="7765322" cy="3695136"/>
          </a:xfrm>
        </p:spPr>
        <p:txBody>
          <a:bodyPr/>
          <a:lstStyle/>
          <a:p>
            <a:r>
              <a:rPr lang="en-US" dirty="0"/>
              <a:t>Study materials can be uploaded (</a:t>
            </a:r>
            <a:r>
              <a:rPr lang="en-US" i="1" dirty="0"/>
              <a:t>various types listed</a:t>
            </a:r>
            <a:r>
              <a:rPr lang="en-US" dirty="0"/>
              <a:t>)</a:t>
            </a:r>
          </a:p>
          <a:p>
            <a:r>
              <a:rPr lang="en-US" dirty="0"/>
              <a:t>Available material can be selected</a:t>
            </a:r>
          </a:p>
          <a:p>
            <a:r>
              <a:rPr lang="en-US" dirty="0"/>
              <a:t>Study Partners may also be invited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3071E-27E2-C722-2E10-2765FCCF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6008" y="2445010"/>
            <a:ext cx="7211983" cy="42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4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E2E21-28CA-4F7F-F6A1-DF514F71E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5220-65CB-3F5A-ADE4-C037C0CF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2" y="0"/>
            <a:ext cx="7765321" cy="1326321"/>
          </a:xfrm>
        </p:spPr>
        <p:txBody>
          <a:bodyPr/>
          <a:lstStyle/>
          <a:p>
            <a:r>
              <a:rPr lang="en-US" dirty="0"/>
              <a:t>Figma Design (AI Tutor)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9A1A9-2016-A15A-D240-CE2CBAC6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7699" y="1168400"/>
            <a:ext cx="6985145" cy="55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3C82-84D2-BF14-C4D5-85B519926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5806-AAEC-64C7-696B-62292705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2" y="0"/>
            <a:ext cx="7765321" cy="1326321"/>
          </a:xfrm>
        </p:spPr>
        <p:txBody>
          <a:bodyPr/>
          <a:lstStyle/>
          <a:p>
            <a:r>
              <a:rPr lang="en-US" dirty="0"/>
              <a:t>Figma Design (AI Tutor #2)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EA54E-5DE5-199A-E4B2-7CE064F2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9412" y="1168400"/>
            <a:ext cx="6981719" cy="55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B44F9-B6EF-7379-A5B3-2DAA68AF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4272-97EB-D36F-8C61-6A9F6C27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2" y="0"/>
            <a:ext cx="7765321" cy="1326321"/>
          </a:xfrm>
        </p:spPr>
        <p:txBody>
          <a:bodyPr/>
          <a:lstStyle/>
          <a:p>
            <a:r>
              <a:rPr lang="en-US" dirty="0"/>
              <a:t>Figma Design (Mock Exam)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15842-3803-E07B-FEFE-AC65A424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9859" y="1671888"/>
            <a:ext cx="8364281" cy="4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9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3860-016B-1C90-9894-8935CC94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BAC8-66C3-2D0A-6904-13CF5FCA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2" y="0"/>
            <a:ext cx="7765321" cy="1326321"/>
          </a:xfrm>
        </p:spPr>
        <p:txBody>
          <a:bodyPr/>
          <a:lstStyle/>
          <a:p>
            <a:r>
              <a:rPr lang="en-US" dirty="0"/>
              <a:t>Figma Design (Mock Results)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5A4C4-B082-E08E-C02B-FCD56044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6"/>
          <a:stretch>
            <a:fillRect/>
          </a:stretch>
        </p:blipFill>
        <p:spPr>
          <a:xfrm>
            <a:off x="440462" y="1701800"/>
            <a:ext cx="8263074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1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8E7DD-A507-EA56-456A-3794E988C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648D-9A0C-0621-4DB9-F495E5D5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12" y="-279400"/>
            <a:ext cx="7765321" cy="1326321"/>
          </a:xfrm>
        </p:spPr>
        <p:txBody>
          <a:bodyPr/>
          <a:lstStyle/>
          <a:p>
            <a:r>
              <a:rPr lang="en-US" dirty="0"/>
              <a:t>Figma Design (Achievements)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BB860-D06E-BBCB-20A6-A5355D7E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13" y="863600"/>
            <a:ext cx="5059288" cy="59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AC2AC-7A3D-DA3A-97DE-2FFFE06CD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EBBA-B525-AD30-5B56-B3ED7E4C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35" y="-124390"/>
            <a:ext cx="7765321" cy="1326321"/>
          </a:xfrm>
        </p:spPr>
        <p:txBody>
          <a:bodyPr>
            <a:normAutofit/>
          </a:bodyPr>
          <a:lstStyle/>
          <a:p>
            <a:r>
              <a:rPr lang="en-US" dirty="0"/>
              <a:t>Figma Turned into Live 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114B-6FC4-54D1-39BD-FC7878FC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4" y="962588"/>
            <a:ext cx="7765322" cy="3695136"/>
          </a:xfrm>
        </p:spPr>
        <p:txBody>
          <a:bodyPr/>
          <a:lstStyle/>
          <a:p>
            <a:r>
              <a:rPr lang="en-US" b="1" dirty="0"/>
              <a:t>Dashboard has been structurally built</a:t>
            </a:r>
          </a:p>
          <a:p>
            <a:r>
              <a:rPr lang="en-US" b="1" dirty="0"/>
              <a:t>Other pages in progress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AD6A1-D616-0022-4725-F2384DCD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625"/>
            <a:ext cx="9144000" cy="49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1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9F1-F263-347E-7B7E-E5AC955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Weekly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127D-A3B9-BAEA-9DFD-6188C12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Logo</a:t>
            </a:r>
          </a:p>
          <a:p>
            <a:r>
              <a:rPr lang="en-US" dirty="0"/>
              <a:t>Retrospectives</a:t>
            </a:r>
          </a:p>
          <a:p>
            <a:r>
              <a:rPr lang="en-US" dirty="0"/>
              <a:t>Requirement Specification</a:t>
            </a:r>
          </a:p>
          <a:p>
            <a:r>
              <a:rPr lang="en-GB" dirty="0">
                <a:effectLst/>
              </a:rPr>
              <a:t>Login / Registrations Page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</a:t>
            </a:r>
            <a:r>
              <a:rPr lang="en-GB" dirty="0" err="1">
                <a:effectLst/>
              </a:rPr>
              <a:t>igma</a:t>
            </a:r>
            <a:r>
              <a:rPr lang="en-GB" dirty="0">
                <a:effectLst/>
              </a:rPr>
              <a:t> Design Overview</a:t>
            </a:r>
          </a:p>
          <a:p>
            <a:r>
              <a:rPr lang="en-GB" dirty="0">
                <a:effectLst/>
              </a:rPr>
              <a:t>Figma Coded Version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CA8B67A-1BFB-B1EA-09EB-FECA8D2C3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356" y="4475761"/>
            <a:ext cx="3418920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016B2-484E-DDD2-3E22-6D28BC34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69DC-33BD-C128-C93B-F741DDB4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 Prototype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CA82B-4458-AC85-E64B-7EF1BCD7C2C2}"/>
              </a:ext>
            </a:extLst>
          </p:cNvPr>
          <p:cNvSpPr/>
          <p:nvPr/>
        </p:nvSpPr>
        <p:spPr>
          <a:xfrm>
            <a:off x="685346" y="4064000"/>
            <a:ext cx="7912553" cy="2019300"/>
          </a:xfrm>
          <a:prstGeom prst="roundRect">
            <a:avLst/>
          </a:prstGeom>
          <a:solidFill>
            <a:srgbClr val="6C6C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51790-3722-83C5-1791-8C1E4CCF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104900" y="3953669"/>
            <a:ext cx="2239962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Arrow Clockwise curve">
            <a:extLst>
              <a:ext uri="{FF2B5EF4-FFF2-40B4-BE49-F238E27FC236}">
                <a16:creationId xmlns:a16="http://schemas.microsoft.com/office/drawing/2014/main" id="{B3EB207E-96C4-6BE7-77C8-D02477340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80770">
            <a:off x="3823682" y="4616450"/>
            <a:ext cx="914400" cy="9144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E53B9D-793C-51D8-95D0-277C129C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5216902" y="3866356"/>
            <a:ext cx="2529681" cy="25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0D4CA-D083-FACF-4C5E-6F6441EA7C1A}"/>
              </a:ext>
            </a:extLst>
          </p:cNvPr>
          <p:cNvSpPr txBox="1"/>
          <p:nvPr/>
        </p:nvSpPr>
        <p:spPr>
          <a:xfrm>
            <a:off x="965200" y="1935922"/>
            <a:ext cx="7485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Feedback received about initial design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GB" dirty="0"/>
              <a:t>Adapted centre to be more fitting for </a:t>
            </a:r>
            <a:r>
              <a:rPr lang="en-GB" b="1" dirty="0"/>
              <a:t>study</a:t>
            </a:r>
            <a:r>
              <a:rPr lang="en-GB" dirty="0"/>
              <a:t> related service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Bigger companies tend to simplify logos</a:t>
            </a:r>
          </a:p>
        </p:txBody>
      </p:sp>
    </p:spTree>
    <p:extLst>
      <p:ext uri="{BB962C8B-B14F-4D97-AF65-F5344CB8AC3E}">
        <p14:creationId xmlns:p14="http://schemas.microsoft.com/office/powerpoint/2010/main" val="307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D97C-1BAE-0C6E-F95C-4C8E34CA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A70F8E-B36C-EE2E-1155-FE49E6AF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043" y="514350"/>
            <a:ext cx="7507914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16D3-6441-0476-BE9E-EBAE113B6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3637-DDD1-B23E-E1A1-C1A02FEB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Specification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EC3D-940F-7FBA-A71B-AB1366AA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details tba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76557-B4F0-A765-0DB9-E7738403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16" y="2700337"/>
            <a:ext cx="4888181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C1D9C-22D1-1836-B7FF-80EC27A1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1D9B-6CEC-C996-5EE5-60189509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90" y="495301"/>
            <a:ext cx="7765321" cy="1326321"/>
          </a:xfrm>
        </p:spPr>
        <p:txBody>
          <a:bodyPr/>
          <a:lstStyle/>
          <a:p>
            <a:r>
              <a:rPr lang="en-US" dirty="0"/>
              <a:t>Registrations Page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543F3C-06EC-B436-13F9-7801D510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347" y="2942989"/>
            <a:ext cx="7764463" cy="350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E90CE6-4CD2-BD87-D61D-A275D6D433F6}"/>
              </a:ext>
            </a:extLst>
          </p:cNvPr>
          <p:cNvSpPr txBox="1"/>
          <p:nvPr/>
        </p:nvSpPr>
        <p:spPr>
          <a:xfrm>
            <a:off x="684489" y="1693333"/>
            <a:ext cx="776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Initial version (1.0)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Functional</a:t>
            </a:r>
            <a:r>
              <a:rPr lang="en-US" dirty="0"/>
              <a:t>, but the interface needed to be updated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1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6E7D-CDF9-B337-2FFC-CBBEDBF7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Registration Page?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7E54-97C0-F3F9-C837-F428A83B1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74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640F-0E17-9B6E-CE63-A063886B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176F-B573-72DD-CA7A-EA55731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Registrations Page Details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6655-9F76-BF8F-6747-6A6291E3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details of what's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5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890E-DA92-CFB1-6F21-8D34D0BE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5817-4CF2-A328-37A6-B2E58B4C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75" y="61091"/>
            <a:ext cx="7765321" cy="1326321"/>
          </a:xfrm>
        </p:spPr>
        <p:txBody>
          <a:bodyPr/>
          <a:lstStyle/>
          <a:p>
            <a:r>
              <a:rPr lang="en-US" dirty="0"/>
              <a:t>Figma Design (Dashboard)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E72E-AA95-D7D5-FFC3-128F46E0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11" y="1137910"/>
            <a:ext cx="7765322" cy="3695136"/>
          </a:xfrm>
        </p:spPr>
        <p:txBody>
          <a:bodyPr/>
          <a:lstStyle/>
          <a:p>
            <a:r>
              <a:rPr lang="en-US" dirty="0"/>
              <a:t>Figma design is now updated with a sleeker interface</a:t>
            </a:r>
          </a:p>
          <a:p>
            <a:r>
              <a:rPr lang="en-US" dirty="0"/>
              <a:t>More neutral </a:t>
            </a:r>
            <a:r>
              <a:rPr lang="en-US" dirty="0" err="1"/>
              <a:t>colour</a:t>
            </a:r>
            <a:r>
              <a:rPr lang="en-US" dirty="0"/>
              <a:t> scheme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14B8E-7610-1E8B-5C5E-39B9F1B9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03" y="2430363"/>
            <a:ext cx="7239593" cy="42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15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348</TotalTime>
  <Words>199</Words>
  <Application>Microsoft Office PowerPoint</Application>
  <PresentationFormat>On-screen Show (4:3)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AI Study Buddy </vt:lpstr>
      <vt:lpstr>Brief Weekly overview</vt:lpstr>
      <vt:lpstr>Logo Prototype</vt:lpstr>
      <vt:lpstr>PowerPoint Presentation</vt:lpstr>
      <vt:lpstr>Requirement Specification</vt:lpstr>
      <vt:lpstr>Registrations Page</vt:lpstr>
      <vt:lpstr>Updated Registration Page?</vt:lpstr>
      <vt:lpstr>Registrations Page Details</vt:lpstr>
      <vt:lpstr>Figma Design (Dashboard)</vt:lpstr>
      <vt:lpstr>Figma Design (Study Space)</vt:lpstr>
      <vt:lpstr>Figma Design (AI Tutor)</vt:lpstr>
      <vt:lpstr>Figma Design (AI Tutor #2)</vt:lpstr>
      <vt:lpstr>Figma Design (Mock Exam)</vt:lpstr>
      <vt:lpstr>Figma Design (Mock Results)</vt:lpstr>
      <vt:lpstr>Figma Design (Achievements)</vt:lpstr>
      <vt:lpstr>Figma Turned into Live code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 Nugget</cp:lastModifiedBy>
  <cp:revision>25</cp:revision>
  <dcterms:created xsi:type="dcterms:W3CDTF">2013-01-27T09:14:16Z</dcterms:created>
  <dcterms:modified xsi:type="dcterms:W3CDTF">2025-10-08T22:26:33Z</dcterms:modified>
  <cp:category/>
</cp:coreProperties>
</file>