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5" r:id="rId3"/>
    <p:sldId id="266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0" y="614695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Anika Mayesha – D24125187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Rumaysa </a:t>
            </a:r>
            <a:r>
              <a:rPr lang="en-US" sz="1000" dirty="0" err="1"/>
              <a:t>Babulkhair</a:t>
            </a:r>
            <a:r>
              <a:rPr lang="en-US" sz="1000" dirty="0"/>
              <a:t> – D24125711  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9F1-F263-347E-7B7E-E5AC955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27D-A3B9-BAEA-9DFD-6188C12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8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890E-DA92-CFB1-6F21-8D34D0BE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5817-4CF2-A328-37A6-B2E58B4C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Prototype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E72E-AA95-D7D5-FFC3-128F46E0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8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158</TotalTime>
  <Words>35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AI Study Buddy </vt:lpstr>
      <vt:lpstr>Requirement Specification</vt:lpstr>
      <vt:lpstr>Software Prototype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15</cp:revision>
  <dcterms:created xsi:type="dcterms:W3CDTF">2013-01-27T09:14:16Z</dcterms:created>
  <dcterms:modified xsi:type="dcterms:W3CDTF">2025-10-05T12:21:14Z</dcterms:modified>
  <cp:category/>
</cp:coreProperties>
</file>