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2" r:id="rId3"/>
    <p:sldId id="274" r:id="rId4"/>
    <p:sldId id="275" r:id="rId5"/>
    <p:sldId id="276" r:id="rId6"/>
    <p:sldId id="277" r:id="rId7"/>
    <p:sldId id="259" r:id="rId8"/>
    <p:sldId id="271" r:id="rId9"/>
    <p:sldId id="258" r:id="rId10"/>
    <p:sldId id="260" r:id="rId11"/>
    <p:sldId id="261" r:id="rId12"/>
    <p:sldId id="264" r:id="rId13"/>
    <p:sldId id="268" r:id="rId14"/>
    <p:sldId id="273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98547-EB52-49C9-A05D-76F796BFFB8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643182-5F6D-4B71-BD96-DE2054D94CE4}">
      <dgm:prSet/>
      <dgm:spPr/>
      <dgm:t>
        <a:bodyPr/>
        <a:lstStyle/>
        <a:p>
          <a:r>
            <a:rPr lang="en-US"/>
            <a:t>Figma — Design Evaluation and Evolution</a:t>
          </a:r>
        </a:p>
      </dgm:t>
    </dgm:pt>
    <dgm:pt modelId="{DC28A25F-1B91-4B02-8198-C63E31E193FD}" type="parTrans" cxnId="{6822B2FE-B0BA-47E5-8DDF-1ED7DC3695F2}">
      <dgm:prSet/>
      <dgm:spPr/>
      <dgm:t>
        <a:bodyPr/>
        <a:lstStyle/>
        <a:p>
          <a:endParaRPr lang="en-US"/>
        </a:p>
      </dgm:t>
    </dgm:pt>
    <dgm:pt modelId="{24DD1C01-EC1C-4AAD-9BF9-9FBFDCEE6DF8}" type="sibTrans" cxnId="{6822B2FE-B0BA-47E5-8DDF-1ED7DC3695F2}">
      <dgm:prSet/>
      <dgm:spPr/>
      <dgm:t>
        <a:bodyPr/>
        <a:lstStyle/>
        <a:p>
          <a:endParaRPr lang="en-US"/>
        </a:p>
      </dgm:t>
    </dgm:pt>
    <dgm:pt modelId="{706EDF45-2E91-49E3-B175-E225C3BE37B8}">
      <dgm:prSet/>
      <dgm:spPr/>
      <dgm:t>
        <a:bodyPr/>
        <a:lstStyle/>
        <a:p>
          <a:r>
            <a:rPr lang="en-US"/>
            <a:t>LLM Research</a:t>
          </a:r>
        </a:p>
      </dgm:t>
    </dgm:pt>
    <dgm:pt modelId="{B8936CF1-0B7E-4890-AE88-AF0BC0A13315}" type="parTrans" cxnId="{6EF678C7-5EF2-4FDF-8785-31779A9EA8C4}">
      <dgm:prSet/>
      <dgm:spPr/>
      <dgm:t>
        <a:bodyPr/>
        <a:lstStyle/>
        <a:p>
          <a:endParaRPr lang="en-US"/>
        </a:p>
      </dgm:t>
    </dgm:pt>
    <dgm:pt modelId="{A2BC753C-F228-4382-AEC2-266EDCB5A08D}" type="sibTrans" cxnId="{6EF678C7-5EF2-4FDF-8785-31779A9EA8C4}">
      <dgm:prSet/>
      <dgm:spPr/>
      <dgm:t>
        <a:bodyPr/>
        <a:lstStyle/>
        <a:p>
          <a:endParaRPr lang="en-US"/>
        </a:p>
      </dgm:t>
    </dgm:pt>
    <dgm:pt modelId="{E32E48CE-8521-42F7-9AF3-731F567625F6}">
      <dgm:prSet/>
      <dgm:spPr/>
      <dgm:t>
        <a:bodyPr/>
        <a:lstStyle/>
        <a:p>
          <a:r>
            <a:rPr lang="en-US"/>
            <a:t>Weekly Retrospective</a:t>
          </a:r>
        </a:p>
      </dgm:t>
    </dgm:pt>
    <dgm:pt modelId="{F68CF254-3BDB-4BA3-8D74-CE47CFCB1EA0}" type="parTrans" cxnId="{6C9E4CFD-76D3-4F63-8E45-DFAE682F8D13}">
      <dgm:prSet/>
      <dgm:spPr/>
      <dgm:t>
        <a:bodyPr/>
        <a:lstStyle/>
        <a:p>
          <a:endParaRPr lang="en-US"/>
        </a:p>
      </dgm:t>
    </dgm:pt>
    <dgm:pt modelId="{5C8F66A4-718D-48D8-A427-368483C4387E}" type="sibTrans" cxnId="{6C9E4CFD-76D3-4F63-8E45-DFAE682F8D13}">
      <dgm:prSet/>
      <dgm:spPr/>
      <dgm:t>
        <a:bodyPr/>
        <a:lstStyle/>
        <a:p>
          <a:endParaRPr lang="en-US"/>
        </a:p>
      </dgm:t>
    </dgm:pt>
    <dgm:pt modelId="{B5FC21FC-6719-491D-ADD0-A9F772F23856}" type="pres">
      <dgm:prSet presAssocID="{DE898547-EB52-49C9-A05D-76F796BFFB8B}" presName="outerComposite" presStyleCnt="0">
        <dgm:presLayoutVars>
          <dgm:chMax val="5"/>
          <dgm:dir/>
          <dgm:resizeHandles val="exact"/>
        </dgm:presLayoutVars>
      </dgm:prSet>
      <dgm:spPr/>
    </dgm:pt>
    <dgm:pt modelId="{02330A90-0F94-4C6E-A77E-6EAAB9F692EE}" type="pres">
      <dgm:prSet presAssocID="{DE898547-EB52-49C9-A05D-76F796BFFB8B}" presName="dummyMaxCanvas" presStyleCnt="0">
        <dgm:presLayoutVars/>
      </dgm:prSet>
      <dgm:spPr/>
    </dgm:pt>
    <dgm:pt modelId="{F9AF8FCF-2BDA-47DC-A99E-C3684C8F99ED}" type="pres">
      <dgm:prSet presAssocID="{DE898547-EB52-49C9-A05D-76F796BFFB8B}" presName="ThreeNodes_1" presStyleLbl="node1" presStyleIdx="0" presStyleCnt="3">
        <dgm:presLayoutVars>
          <dgm:bulletEnabled val="1"/>
        </dgm:presLayoutVars>
      </dgm:prSet>
      <dgm:spPr/>
    </dgm:pt>
    <dgm:pt modelId="{4EF9F24F-C4B5-4B6A-88EB-A363873A0AD6}" type="pres">
      <dgm:prSet presAssocID="{DE898547-EB52-49C9-A05D-76F796BFFB8B}" presName="ThreeNodes_2" presStyleLbl="node1" presStyleIdx="1" presStyleCnt="3">
        <dgm:presLayoutVars>
          <dgm:bulletEnabled val="1"/>
        </dgm:presLayoutVars>
      </dgm:prSet>
      <dgm:spPr/>
    </dgm:pt>
    <dgm:pt modelId="{2A1064DC-ED59-474C-A69B-227ED46BC78E}" type="pres">
      <dgm:prSet presAssocID="{DE898547-EB52-49C9-A05D-76F796BFFB8B}" presName="ThreeNodes_3" presStyleLbl="node1" presStyleIdx="2" presStyleCnt="3">
        <dgm:presLayoutVars>
          <dgm:bulletEnabled val="1"/>
        </dgm:presLayoutVars>
      </dgm:prSet>
      <dgm:spPr/>
    </dgm:pt>
    <dgm:pt modelId="{5E0FE94D-8923-4F31-93D7-D71DBAFE2D1F}" type="pres">
      <dgm:prSet presAssocID="{DE898547-EB52-49C9-A05D-76F796BFFB8B}" presName="ThreeConn_1-2" presStyleLbl="fgAccFollowNode1" presStyleIdx="0" presStyleCnt="2">
        <dgm:presLayoutVars>
          <dgm:bulletEnabled val="1"/>
        </dgm:presLayoutVars>
      </dgm:prSet>
      <dgm:spPr/>
    </dgm:pt>
    <dgm:pt modelId="{29930797-768A-4676-A15F-D20780479AFE}" type="pres">
      <dgm:prSet presAssocID="{DE898547-EB52-49C9-A05D-76F796BFFB8B}" presName="ThreeConn_2-3" presStyleLbl="fgAccFollowNode1" presStyleIdx="1" presStyleCnt="2">
        <dgm:presLayoutVars>
          <dgm:bulletEnabled val="1"/>
        </dgm:presLayoutVars>
      </dgm:prSet>
      <dgm:spPr/>
    </dgm:pt>
    <dgm:pt modelId="{4181481A-F755-463E-B9C8-C37A8F4DBBAE}" type="pres">
      <dgm:prSet presAssocID="{DE898547-EB52-49C9-A05D-76F796BFFB8B}" presName="ThreeNodes_1_text" presStyleLbl="node1" presStyleIdx="2" presStyleCnt="3">
        <dgm:presLayoutVars>
          <dgm:bulletEnabled val="1"/>
        </dgm:presLayoutVars>
      </dgm:prSet>
      <dgm:spPr/>
    </dgm:pt>
    <dgm:pt modelId="{C4389AFD-0EAA-469F-9C20-AFC65A2E2202}" type="pres">
      <dgm:prSet presAssocID="{DE898547-EB52-49C9-A05D-76F796BFFB8B}" presName="ThreeNodes_2_text" presStyleLbl="node1" presStyleIdx="2" presStyleCnt="3">
        <dgm:presLayoutVars>
          <dgm:bulletEnabled val="1"/>
        </dgm:presLayoutVars>
      </dgm:prSet>
      <dgm:spPr/>
    </dgm:pt>
    <dgm:pt modelId="{19517AE1-F42B-4A36-B367-0F1D28B4FE12}" type="pres">
      <dgm:prSet presAssocID="{DE898547-EB52-49C9-A05D-76F796BFFB8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7A40809-6986-499F-B262-EA45EA7CDDF4}" type="presOf" srcId="{706EDF45-2E91-49E3-B175-E225C3BE37B8}" destId="{C4389AFD-0EAA-469F-9C20-AFC65A2E2202}" srcOrd="1" destOrd="0" presId="urn:microsoft.com/office/officeart/2005/8/layout/vProcess5"/>
    <dgm:cxn modelId="{26A0B539-5AB7-4342-8594-8DBC73C4FE75}" type="presOf" srcId="{E32E48CE-8521-42F7-9AF3-731F567625F6}" destId="{2A1064DC-ED59-474C-A69B-227ED46BC78E}" srcOrd="0" destOrd="0" presId="urn:microsoft.com/office/officeart/2005/8/layout/vProcess5"/>
    <dgm:cxn modelId="{E08A2C49-B9A3-44F5-A788-BD600F1D2405}" type="presOf" srcId="{706EDF45-2E91-49E3-B175-E225C3BE37B8}" destId="{4EF9F24F-C4B5-4B6A-88EB-A363873A0AD6}" srcOrd="0" destOrd="0" presId="urn:microsoft.com/office/officeart/2005/8/layout/vProcess5"/>
    <dgm:cxn modelId="{A7D98669-F2A0-4F41-AED9-7CF0C97DC6AF}" type="presOf" srcId="{1D643182-5F6D-4B71-BD96-DE2054D94CE4}" destId="{4181481A-F755-463E-B9C8-C37A8F4DBBAE}" srcOrd="1" destOrd="0" presId="urn:microsoft.com/office/officeart/2005/8/layout/vProcess5"/>
    <dgm:cxn modelId="{38ABC951-7635-4E8C-88B8-BDF85F39A2F9}" type="presOf" srcId="{24DD1C01-EC1C-4AAD-9BF9-9FBFDCEE6DF8}" destId="{5E0FE94D-8923-4F31-93D7-D71DBAFE2D1F}" srcOrd="0" destOrd="0" presId="urn:microsoft.com/office/officeart/2005/8/layout/vProcess5"/>
    <dgm:cxn modelId="{B973B181-E5B2-4245-B071-2D761A9874E4}" type="presOf" srcId="{A2BC753C-F228-4382-AEC2-266EDCB5A08D}" destId="{29930797-768A-4676-A15F-D20780479AFE}" srcOrd="0" destOrd="0" presId="urn:microsoft.com/office/officeart/2005/8/layout/vProcess5"/>
    <dgm:cxn modelId="{77E5468B-B5AB-4E5F-A139-F7C118E65BA9}" type="presOf" srcId="{E32E48CE-8521-42F7-9AF3-731F567625F6}" destId="{19517AE1-F42B-4A36-B367-0F1D28B4FE12}" srcOrd="1" destOrd="0" presId="urn:microsoft.com/office/officeart/2005/8/layout/vProcess5"/>
    <dgm:cxn modelId="{23CA44BD-769B-4729-88AA-687350931805}" type="presOf" srcId="{DE898547-EB52-49C9-A05D-76F796BFFB8B}" destId="{B5FC21FC-6719-491D-ADD0-A9F772F23856}" srcOrd="0" destOrd="0" presId="urn:microsoft.com/office/officeart/2005/8/layout/vProcess5"/>
    <dgm:cxn modelId="{6EF678C7-5EF2-4FDF-8785-31779A9EA8C4}" srcId="{DE898547-EB52-49C9-A05D-76F796BFFB8B}" destId="{706EDF45-2E91-49E3-B175-E225C3BE37B8}" srcOrd="1" destOrd="0" parTransId="{B8936CF1-0B7E-4890-AE88-AF0BC0A13315}" sibTransId="{A2BC753C-F228-4382-AEC2-266EDCB5A08D}"/>
    <dgm:cxn modelId="{0C4CB9DC-63F1-4070-8D7E-FFBC31646122}" type="presOf" srcId="{1D643182-5F6D-4B71-BD96-DE2054D94CE4}" destId="{F9AF8FCF-2BDA-47DC-A99E-C3684C8F99ED}" srcOrd="0" destOrd="0" presId="urn:microsoft.com/office/officeart/2005/8/layout/vProcess5"/>
    <dgm:cxn modelId="{6C9E4CFD-76D3-4F63-8E45-DFAE682F8D13}" srcId="{DE898547-EB52-49C9-A05D-76F796BFFB8B}" destId="{E32E48CE-8521-42F7-9AF3-731F567625F6}" srcOrd="2" destOrd="0" parTransId="{F68CF254-3BDB-4BA3-8D74-CE47CFCB1EA0}" sibTransId="{5C8F66A4-718D-48D8-A427-368483C4387E}"/>
    <dgm:cxn modelId="{6822B2FE-B0BA-47E5-8DDF-1ED7DC3695F2}" srcId="{DE898547-EB52-49C9-A05D-76F796BFFB8B}" destId="{1D643182-5F6D-4B71-BD96-DE2054D94CE4}" srcOrd="0" destOrd="0" parTransId="{DC28A25F-1B91-4B02-8198-C63E31E193FD}" sibTransId="{24DD1C01-EC1C-4AAD-9BF9-9FBFDCEE6DF8}"/>
    <dgm:cxn modelId="{CC26697C-BB89-489B-AF80-9075D7F36ACC}" type="presParOf" srcId="{B5FC21FC-6719-491D-ADD0-A9F772F23856}" destId="{02330A90-0F94-4C6E-A77E-6EAAB9F692EE}" srcOrd="0" destOrd="0" presId="urn:microsoft.com/office/officeart/2005/8/layout/vProcess5"/>
    <dgm:cxn modelId="{95A64561-B85A-4A33-A470-FEFB1651B634}" type="presParOf" srcId="{B5FC21FC-6719-491D-ADD0-A9F772F23856}" destId="{F9AF8FCF-2BDA-47DC-A99E-C3684C8F99ED}" srcOrd="1" destOrd="0" presId="urn:microsoft.com/office/officeart/2005/8/layout/vProcess5"/>
    <dgm:cxn modelId="{B9AE4749-9FFC-4E25-B4DB-4AB6B2A3B79E}" type="presParOf" srcId="{B5FC21FC-6719-491D-ADD0-A9F772F23856}" destId="{4EF9F24F-C4B5-4B6A-88EB-A363873A0AD6}" srcOrd="2" destOrd="0" presId="urn:microsoft.com/office/officeart/2005/8/layout/vProcess5"/>
    <dgm:cxn modelId="{2E4F5F83-7957-40DC-81B5-3527BDD78D66}" type="presParOf" srcId="{B5FC21FC-6719-491D-ADD0-A9F772F23856}" destId="{2A1064DC-ED59-474C-A69B-227ED46BC78E}" srcOrd="3" destOrd="0" presId="urn:microsoft.com/office/officeart/2005/8/layout/vProcess5"/>
    <dgm:cxn modelId="{E433425D-1E85-475F-A430-1E0AE83211F0}" type="presParOf" srcId="{B5FC21FC-6719-491D-ADD0-A9F772F23856}" destId="{5E0FE94D-8923-4F31-93D7-D71DBAFE2D1F}" srcOrd="4" destOrd="0" presId="urn:microsoft.com/office/officeart/2005/8/layout/vProcess5"/>
    <dgm:cxn modelId="{A3FE8BD3-A9BE-4B07-8DD7-03D04169E89E}" type="presParOf" srcId="{B5FC21FC-6719-491D-ADD0-A9F772F23856}" destId="{29930797-768A-4676-A15F-D20780479AFE}" srcOrd="5" destOrd="0" presId="urn:microsoft.com/office/officeart/2005/8/layout/vProcess5"/>
    <dgm:cxn modelId="{977D3B92-88D5-4398-A2AF-09A6B8EF9508}" type="presParOf" srcId="{B5FC21FC-6719-491D-ADD0-A9F772F23856}" destId="{4181481A-F755-463E-B9C8-C37A8F4DBBAE}" srcOrd="6" destOrd="0" presId="urn:microsoft.com/office/officeart/2005/8/layout/vProcess5"/>
    <dgm:cxn modelId="{A8995823-1257-4291-BB67-66CE437CE9AD}" type="presParOf" srcId="{B5FC21FC-6719-491D-ADD0-A9F772F23856}" destId="{C4389AFD-0EAA-469F-9C20-AFC65A2E2202}" srcOrd="7" destOrd="0" presId="urn:microsoft.com/office/officeart/2005/8/layout/vProcess5"/>
    <dgm:cxn modelId="{DE4B9ADF-02E6-4AB2-9941-7F00722C71AF}" type="presParOf" srcId="{B5FC21FC-6719-491D-ADD0-A9F772F23856}" destId="{19517AE1-F42B-4A36-B367-0F1D28B4FE1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150B3F-C7CD-4D33-AD2D-A6545B983AF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26D111-F836-4A79-AC6E-D6DA0D9179DC}">
      <dgm:prSet/>
      <dgm:spPr/>
      <dgm:t>
        <a:bodyPr/>
        <a:lstStyle/>
        <a:p>
          <a:r>
            <a:rPr lang="en-US"/>
            <a:t>Explain</a:t>
          </a:r>
        </a:p>
      </dgm:t>
    </dgm:pt>
    <dgm:pt modelId="{0883EB35-C13F-42A8-BAD0-CAC97445ACDA}" type="parTrans" cxnId="{FE973807-440F-4D55-819A-0EEAF94823F9}">
      <dgm:prSet/>
      <dgm:spPr/>
      <dgm:t>
        <a:bodyPr/>
        <a:lstStyle/>
        <a:p>
          <a:endParaRPr lang="en-US"/>
        </a:p>
      </dgm:t>
    </dgm:pt>
    <dgm:pt modelId="{B0D110F5-2F65-4237-B107-C82EBE798EE6}" type="sibTrans" cxnId="{FE973807-440F-4D55-819A-0EEAF94823F9}">
      <dgm:prSet/>
      <dgm:spPr/>
      <dgm:t>
        <a:bodyPr/>
        <a:lstStyle/>
        <a:p>
          <a:endParaRPr lang="en-US"/>
        </a:p>
      </dgm:t>
    </dgm:pt>
    <dgm:pt modelId="{C24CC04D-537C-47BE-8A2E-BA4C08B6DB7B}">
      <dgm:prSet/>
      <dgm:spPr/>
      <dgm:t>
        <a:bodyPr/>
        <a:lstStyle/>
        <a:p>
          <a:r>
            <a:rPr lang="en-US"/>
            <a:t>Explain clearly with step‑by‑step reasoning and cite sources (Cognitivism).</a:t>
          </a:r>
        </a:p>
      </dgm:t>
    </dgm:pt>
    <dgm:pt modelId="{3A536693-524B-4F87-87DA-BF72093AC4CF}" type="parTrans" cxnId="{269E8304-64EA-4172-AFB9-DFB29231FB60}">
      <dgm:prSet/>
      <dgm:spPr/>
      <dgm:t>
        <a:bodyPr/>
        <a:lstStyle/>
        <a:p>
          <a:endParaRPr lang="en-US"/>
        </a:p>
      </dgm:t>
    </dgm:pt>
    <dgm:pt modelId="{510D3216-91BF-479E-ABB4-FE4FD6BC1453}" type="sibTrans" cxnId="{269E8304-64EA-4172-AFB9-DFB29231FB60}">
      <dgm:prSet/>
      <dgm:spPr/>
      <dgm:t>
        <a:bodyPr/>
        <a:lstStyle/>
        <a:p>
          <a:endParaRPr lang="en-US"/>
        </a:p>
      </dgm:t>
    </dgm:pt>
    <dgm:pt modelId="{C0DA32CB-3C69-47E6-BBD7-9708EB430D68}">
      <dgm:prSet/>
      <dgm:spPr/>
      <dgm:t>
        <a:bodyPr/>
        <a:lstStyle/>
        <a:p>
          <a:r>
            <a:rPr lang="en-US"/>
            <a:t>Adapt</a:t>
          </a:r>
        </a:p>
      </dgm:t>
    </dgm:pt>
    <dgm:pt modelId="{A320612A-E9D2-4BD5-B195-B8DAEA212556}" type="parTrans" cxnId="{54FD1CC9-93FB-4812-99D6-C79AD9B9087E}">
      <dgm:prSet/>
      <dgm:spPr/>
      <dgm:t>
        <a:bodyPr/>
        <a:lstStyle/>
        <a:p>
          <a:endParaRPr lang="en-US"/>
        </a:p>
      </dgm:t>
    </dgm:pt>
    <dgm:pt modelId="{93541991-6E8F-4119-A9F9-6828CBC0C618}" type="sibTrans" cxnId="{54FD1CC9-93FB-4812-99D6-C79AD9B9087E}">
      <dgm:prSet/>
      <dgm:spPr/>
      <dgm:t>
        <a:bodyPr/>
        <a:lstStyle/>
        <a:p>
          <a:endParaRPr lang="en-US"/>
        </a:p>
      </dgm:t>
    </dgm:pt>
    <dgm:pt modelId="{238E6A7C-289E-49BC-BE92-726022810277}">
      <dgm:prSet/>
      <dgm:spPr/>
      <dgm:t>
        <a:bodyPr/>
        <a:lstStyle/>
        <a:p>
          <a:r>
            <a:rPr lang="en-US"/>
            <a:t>Adapt to the learner’s pace and provide feedback/rewards (Behaviorism).</a:t>
          </a:r>
        </a:p>
      </dgm:t>
    </dgm:pt>
    <dgm:pt modelId="{0D2B0BD8-FA68-45B0-A586-33127F007429}" type="parTrans" cxnId="{B1EE42B0-1F7D-4C5C-9412-D7ED0E3D7591}">
      <dgm:prSet/>
      <dgm:spPr/>
      <dgm:t>
        <a:bodyPr/>
        <a:lstStyle/>
        <a:p>
          <a:endParaRPr lang="en-US"/>
        </a:p>
      </dgm:t>
    </dgm:pt>
    <dgm:pt modelId="{FDF743FC-C8B4-46D3-8A52-EE99AE764AD9}" type="sibTrans" cxnId="{B1EE42B0-1F7D-4C5C-9412-D7ED0E3D7591}">
      <dgm:prSet/>
      <dgm:spPr/>
      <dgm:t>
        <a:bodyPr/>
        <a:lstStyle/>
        <a:p>
          <a:endParaRPr lang="en-US"/>
        </a:p>
      </dgm:t>
    </dgm:pt>
    <dgm:pt modelId="{BB8BE64F-3346-4901-A98D-34FA0C8A446D}">
      <dgm:prSet/>
      <dgm:spPr/>
      <dgm:t>
        <a:bodyPr/>
        <a:lstStyle/>
        <a:p>
          <a:r>
            <a:rPr lang="en-US"/>
            <a:t>Support</a:t>
          </a:r>
        </a:p>
      </dgm:t>
    </dgm:pt>
    <dgm:pt modelId="{6380E5B3-56D6-41B9-94B7-9959C62B2134}" type="parTrans" cxnId="{3776EFF9-A267-4CC3-9297-D18707F57653}">
      <dgm:prSet/>
      <dgm:spPr/>
      <dgm:t>
        <a:bodyPr/>
        <a:lstStyle/>
        <a:p>
          <a:endParaRPr lang="en-US"/>
        </a:p>
      </dgm:t>
    </dgm:pt>
    <dgm:pt modelId="{2E0EE5B8-83EE-4422-9936-887CA106C37F}" type="sibTrans" cxnId="{3776EFF9-A267-4CC3-9297-D18707F57653}">
      <dgm:prSet/>
      <dgm:spPr/>
      <dgm:t>
        <a:bodyPr/>
        <a:lstStyle/>
        <a:p>
          <a:endParaRPr lang="en-US"/>
        </a:p>
      </dgm:t>
    </dgm:pt>
    <dgm:pt modelId="{88D571F5-3354-4539-BFAE-646B46F76CA1}">
      <dgm:prSet/>
      <dgm:spPr/>
      <dgm:t>
        <a:bodyPr/>
        <a:lstStyle/>
        <a:p>
          <a:r>
            <a:rPr lang="en-US"/>
            <a:t>Support collaboration and building on prior knowledge (Constructivism).</a:t>
          </a:r>
        </a:p>
      </dgm:t>
    </dgm:pt>
    <dgm:pt modelId="{9763F191-41D6-410B-BBBE-29160C9B9AF5}" type="parTrans" cxnId="{59EFEB67-152B-4C1C-9D85-42E08B7F77E8}">
      <dgm:prSet/>
      <dgm:spPr/>
      <dgm:t>
        <a:bodyPr/>
        <a:lstStyle/>
        <a:p>
          <a:endParaRPr lang="en-US"/>
        </a:p>
      </dgm:t>
    </dgm:pt>
    <dgm:pt modelId="{4CF7F3D8-BF07-47FF-9CDE-7A7F24F0ECE5}" type="sibTrans" cxnId="{59EFEB67-152B-4C1C-9D85-42E08B7F77E8}">
      <dgm:prSet/>
      <dgm:spPr/>
      <dgm:t>
        <a:bodyPr/>
        <a:lstStyle/>
        <a:p>
          <a:endParaRPr lang="en-US"/>
        </a:p>
      </dgm:t>
    </dgm:pt>
    <dgm:pt modelId="{68B0169A-3B52-4AE7-86C0-892EAD968D8D}">
      <dgm:prSet/>
      <dgm:spPr/>
      <dgm:t>
        <a:bodyPr/>
        <a:lstStyle/>
        <a:p>
          <a:r>
            <a:rPr lang="en-US"/>
            <a:t>Handle</a:t>
          </a:r>
        </a:p>
      </dgm:t>
    </dgm:pt>
    <dgm:pt modelId="{25AC7350-867E-491A-9EFE-2526D3D0BAFB}" type="parTrans" cxnId="{C00603BF-C035-4C08-920D-88B0F16396D1}">
      <dgm:prSet/>
      <dgm:spPr/>
      <dgm:t>
        <a:bodyPr/>
        <a:lstStyle/>
        <a:p>
          <a:endParaRPr lang="en-US"/>
        </a:p>
      </dgm:t>
    </dgm:pt>
    <dgm:pt modelId="{5E45E1EF-2DFD-4B89-B848-77F90AC09DB7}" type="sibTrans" cxnId="{C00603BF-C035-4C08-920D-88B0F16396D1}">
      <dgm:prSet/>
      <dgm:spPr/>
      <dgm:t>
        <a:bodyPr/>
        <a:lstStyle/>
        <a:p>
          <a:endParaRPr lang="en-US"/>
        </a:p>
      </dgm:t>
    </dgm:pt>
    <dgm:pt modelId="{BDBF2B36-3EFA-4183-90F1-71B94A17EBBF}">
      <dgm:prSet/>
      <dgm:spPr/>
      <dgm:t>
        <a:bodyPr/>
        <a:lstStyle/>
        <a:p>
          <a:r>
            <a:rPr lang="en-US"/>
            <a:t>Handle long context from PDFs/notes and answer grounded to retrieved chunks (RAG).</a:t>
          </a:r>
        </a:p>
      </dgm:t>
    </dgm:pt>
    <dgm:pt modelId="{4B9BEF88-7E43-49D6-86E1-1B12CA815CDA}" type="parTrans" cxnId="{3B3BD64B-2A56-47A6-A412-8532E1DEB781}">
      <dgm:prSet/>
      <dgm:spPr/>
      <dgm:t>
        <a:bodyPr/>
        <a:lstStyle/>
        <a:p>
          <a:endParaRPr lang="en-US"/>
        </a:p>
      </dgm:t>
    </dgm:pt>
    <dgm:pt modelId="{E6622802-F237-43E3-9DD5-EE69F4EF6EB9}" type="sibTrans" cxnId="{3B3BD64B-2A56-47A6-A412-8532E1DEB781}">
      <dgm:prSet/>
      <dgm:spPr/>
      <dgm:t>
        <a:bodyPr/>
        <a:lstStyle/>
        <a:p>
          <a:endParaRPr lang="en-US"/>
        </a:p>
      </dgm:t>
    </dgm:pt>
    <dgm:pt modelId="{9BFF61F8-2020-4C76-9BEA-16954A7C3B3A}">
      <dgm:prSet/>
      <dgm:spPr/>
      <dgm:t>
        <a:bodyPr/>
        <a:lstStyle/>
        <a:p>
          <a:r>
            <a:rPr lang="en-US"/>
            <a:t>Run</a:t>
          </a:r>
        </a:p>
      </dgm:t>
    </dgm:pt>
    <dgm:pt modelId="{005F362A-D97B-4538-8B95-1F1AA52FEE9D}" type="parTrans" cxnId="{F052840F-9BBC-4A5A-BFA5-CA32E6549C03}">
      <dgm:prSet/>
      <dgm:spPr/>
      <dgm:t>
        <a:bodyPr/>
        <a:lstStyle/>
        <a:p>
          <a:endParaRPr lang="en-US"/>
        </a:p>
      </dgm:t>
    </dgm:pt>
    <dgm:pt modelId="{38C26BB5-77B5-49EE-B177-64819A5F3135}" type="sibTrans" cxnId="{F052840F-9BBC-4A5A-BFA5-CA32E6549C03}">
      <dgm:prSet/>
      <dgm:spPr/>
      <dgm:t>
        <a:bodyPr/>
        <a:lstStyle/>
        <a:p>
          <a:endParaRPr lang="en-US"/>
        </a:p>
      </dgm:t>
    </dgm:pt>
    <dgm:pt modelId="{BE275E50-D19D-479B-8BAE-465BF3EC46A3}">
      <dgm:prSet/>
      <dgm:spPr/>
      <dgm:t>
        <a:bodyPr/>
        <a:lstStyle/>
        <a:p>
          <a:r>
            <a:rPr lang="en-US"/>
            <a:t>Run affordably; predictable token spend; low latency for Q&amp;A.</a:t>
          </a:r>
        </a:p>
      </dgm:t>
    </dgm:pt>
    <dgm:pt modelId="{A2C3371D-2117-44E2-A552-09D3A3C5F6D5}" type="parTrans" cxnId="{4CC98EEA-3ADD-469B-B07D-F477644B648E}">
      <dgm:prSet/>
      <dgm:spPr/>
      <dgm:t>
        <a:bodyPr/>
        <a:lstStyle/>
        <a:p>
          <a:endParaRPr lang="en-US"/>
        </a:p>
      </dgm:t>
    </dgm:pt>
    <dgm:pt modelId="{33D26E51-D86F-49BE-AD2D-D4611168860F}" type="sibTrans" cxnId="{4CC98EEA-3ADD-469B-B07D-F477644B648E}">
      <dgm:prSet/>
      <dgm:spPr/>
      <dgm:t>
        <a:bodyPr/>
        <a:lstStyle/>
        <a:p>
          <a:endParaRPr lang="en-US"/>
        </a:p>
      </dgm:t>
    </dgm:pt>
    <dgm:pt modelId="{673D44EB-DE41-43CE-B981-7D52416DAEEC}" type="pres">
      <dgm:prSet presAssocID="{99150B3F-C7CD-4D33-AD2D-A6545B983AF1}" presName="Name0" presStyleCnt="0">
        <dgm:presLayoutVars>
          <dgm:dir/>
          <dgm:animLvl val="lvl"/>
          <dgm:resizeHandles val="exact"/>
        </dgm:presLayoutVars>
      </dgm:prSet>
      <dgm:spPr/>
    </dgm:pt>
    <dgm:pt modelId="{FE78F324-DD4E-4512-AF4E-7BE7870952D6}" type="pres">
      <dgm:prSet presAssocID="{4426D111-F836-4A79-AC6E-D6DA0D9179DC}" presName="linNode" presStyleCnt="0"/>
      <dgm:spPr/>
    </dgm:pt>
    <dgm:pt modelId="{397D11D0-998F-4C86-8F88-73AB60477F4C}" type="pres">
      <dgm:prSet presAssocID="{4426D111-F836-4A79-AC6E-D6DA0D9179DC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BBEC61AF-47B5-4186-9E10-7E360C1F7175}" type="pres">
      <dgm:prSet presAssocID="{4426D111-F836-4A79-AC6E-D6DA0D9179DC}" presName="descendantText" presStyleLbl="alignAccFollowNode1" presStyleIdx="0" presStyleCnt="5">
        <dgm:presLayoutVars>
          <dgm:bulletEnabled/>
        </dgm:presLayoutVars>
      </dgm:prSet>
      <dgm:spPr/>
    </dgm:pt>
    <dgm:pt modelId="{882AE2D4-BCC1-41B1-AE70-B6118B9ED7EE}" type="pres">
      <dgm:prSet presAssocID="{B0D110F5-2F65-4237-B107-C82EBE798EE6}" presName="sp" presStyleCnt="0"/>
      <dgm:spPr/>
    </dgm:pt>
    <dgm:pt modelId="{74486570-3264-4D80-9EE0-ACCB3A53A7A4}" type="pres">
      <dgm:prSet presAssocID="{C0DA32CB-3C69-47E6-BBD7-9708EB430D68}" presName="linNode" presStyleCnt="0"/>
      <dgm:spPr/>
    </dgm:pt>
    <dgm:pt modelId="{3DC70FC1-5BED-488B-BA4E-4F79A15FA136}" type="pres">
      <dgm:prSet presAssocID="{C0DA32CB-3C69-47E6-BBD7-9708EB430D68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F56C3D52-E04C-42AA-A7AA-15FEF21E1316}" type="pres">
      <dgm:prSet presAssocID="{C0DA32CB-3C69-47E6-BBD7-9708EB430D68}" presName="descendantText" presStyleLbl="alignAccFollowNode1" presStyleIdx="1" presStyleCnt="5">
        <dgm:presLayoutVars>
          <dgm:bulletEnabled/>
        </dgm:presLayoutVars>
      </dgm:prSet>
      <dgm:spPr/>
    </dgm:pt>
    <dgm:pt modelId="{FD11BDE9-B0D8-4460-8EDA-B93D0505F298}" type="pres">
      <dgm:prSet presAssocID="{93541991-6E8F-4119-A9F9-6828CBC0C618}" presName="sp" presStyleCnt="0"/>
      <dgm:spPr/>
    </dgm:pt>
    <dgm:pt modelId="{3474C461-8EBF-49B0-8C3B-EAA8140D573B}" type="pres">
      <dgm:prSet presAssocID="{BB8BE64F-3346-4901-A98D-34FA0C8A446D}" presName="linNode" presStyleCnt="0"/>
      <dgm:spPr/>
    </dgm:pt>
    <dgm:pt modelId="{634F74A6-2A5F-4748-9DF2-A70590A751FF}" type="pres">
      <dgm:prSet presAssocID="{BB8BE64F-3346-4901-A98D-34FA0C8A446D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82FF1CA9-372B-4E2A-8F44-B4BF6CC384A6}" type="pres">
      <dgm:prSet presAssocID="{BB8BE64F-3346-4901-A98D-34FA0C8A446D}" presName="descendantText" presStyleLbl="alignAccFollowNode1" presStyleIdx="2" presStyleCnt="5">
        <dgm:presLayoutVars>
          <dgm:bulletEnabled/>
        </dgm:presLayoutVars>
      </dgm:prSet>
      <dgm:spPr/>
    </dgm:pt>
    <dgm:pt modelId="{91EE6F1F-9959-4872-956C-249E82572025}" type="pres">
      <dgm:prSet presAssocID="{2E0EE5B8-83EE-4422-9936-887CA106C37F}" presName="sp" presStyleCnt="0"/>
      <dgm:spPr/>
    </dgm:pt>
    <dgm:pt modelId="{7BEF6F7B-A409-4767-86F1-AA3F38BE3D79}" type="pres">
      <dgm:prSet presAssocID="{68B0169A-3B52-4AE7-86C0-892EAD968D8D}" presName="linNode" presStyleCnt="0"/>
      <dgm:spPr/>
    </dgm:pt>
    <dgm:pt modelId="{4A9500D6-8994-4717-BD9A-EAABC4EF328A}" type="pres">
      <dgm:prSet presAssocID="{68B0169A-3B52-4AE7-86C0-892EAD968D8D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616945F1-0FCB-4E3D-A333-ED719D510EA3}" type="pres">
      <dgm:prSet presAssocID="{68B0169A-3B52-4AE7-86C0-892EAD968D8D}" presName="descendantText" presStyleLbl="alignAccFollowNode1" presStyleIdx="3" presStyleCnt="5">
        <dgm:presLayoutVars>
          <dgm:bulletEnabled/>
        </dgm:presLayoutVars>
      </dgm:prSet>
      <dgm:spPr/>
    </dgm:pt>
    <dgm:pt modelId="{AF835FD4-CAB3-4E07-A7E1-CFDFD5EB4062}" type="pres">
      <dgm:prSet presAssocID="{5E45E1EF-2DFD-4B89-B848-77F90AC09DB7}" presName="sp" presStyleCnt="0"/>
      <dgm:spPr/>
    </dgm:pt>
    <dgm:pt modelId="{95B961DD-4934-4D6D-8EEB-F748C07A241A}" type="pres">
      <dgm:prSet presAssocID="{9BFF61F8-2020-4C76-9BEA-16954A7C3B3A}" presName="linNode" presStyleCnt="0"/>
      <dgm:spPr/>
    </dgm:pt>
    <dgm:pt modelId="{87271596-2196-46EE-AD0F-21F1FC99CAD3}" type="pres">
      <dgm:prSet presAssocID="{9BFF61F8-2020-4C76-9BEA-16954A7C3B3A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E4126D04-60B9-4DF5-AF64-0DE31C524E81}" type="pres">
      <dgm:prSet presAssocID="{9BFF61F8-2020-4C76-9BEA-16954A7C3B3A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269E8304-64EA-4172-AFB9-DFB29231FB60}" srcId="{4426D111-F836-4A79-AC6E-D6DA0D9179DC}" destId="{C24CC04D-537C-47BE-8A2E-BA4C08B6DB7B}" srcOrd="0" destOrd="0" parTransId="{3A536693-524B-4F87-87DA-BF72093AC4CF}" sibTransId="{510D3216-91BF-479E-ABB4-FE4FD6BC1453}"/>
    <dgm:cxn modelId="{FE973807-440F-4D55-819A-0EEAF94823F9}" srcId="{99150B3F-C7CD-4D33-AD2D-A6545B983AF1}" destId="{4426D111-F836-4A79-AC6E-D6DA0D9179DC}" srcOrd="0" destOrd="0" parTransId="{0883EB35-C13F-42A8-BAD0-CAC97445ACDA}" sibTransId="{B0D110F5-2F65-4237-B107-C82EBE798EE6}"/>
    <dgm:cxn modelId="{F052840F-9BBC-4A5A-BFA5-CA32E6549C03}" srcId="{99150B3F-C7CD-4D33-AD2D-A6545B983AF1}" destId="{9BFF61F8-2020-4C76-9BEA-16954A7C3B3A}" srcOrd="4" destOrd="0" parTransId="{005F362A-D97B-4538-8B95-1F1AA52FEE9D}" sibTransId="{38C26BB5-77B5-49EE-B177-64819A5F3135}"/>
    <dgm:cxn modelId="{BFEB6541-13F4-487B-9691-7C3CC5F1E0EB}" type="presOf" srcId="{C0DA32CB-3C69-47E6-BBD7-9708EB430D68}" destId="{3DC70FC1-5BED-488B-BA4E-4F79A15FA136}" srcOrd="0" destOrd="0" presId="urn:microsoft.com/office/officeart/2016/7/layout/VerticalSolidActionList"/>
    <dgm:cxn modelId="{59EFEB67-152B-4C1C-9D85-42E08B7F77E8}" srcId="{BB8BE64F-3346-4901-A98D-34FA0C8A446D}" destId="{88D571F5-3354-4539-BFAE-646B46F76CA1}" srcOrd="0" destOrd="0" parTransId="{9763F191-41D6-410B-BBBE-29160C9B9AF5}" sibTransId="{4CF7F3D8-BF07-47FF-9CDE-7A7F24F0ECE5}"/>
    <dgm:cxn modelId="{3B3BD64B-2A56-47A6-A412-8532E1DEB781}" srcId="{68B0169A-3B52-4AE7-86C0-892EAD968D8D}" destId="{BDBF2B36-3EFA-4183-90F1-71B94A17EBBF}" srcOrd="0" destOrd="0" parTransId="{4B9BEF88-7E43-49D6-86E1-1B12CA815CDA}" sibTransId="{E6622802-F237-43E3-9DD5-EE69F4EF6EB9}"/>
    <dgm:cxn modelId="{C56B4674-A25F-4B0C-A786-943D90427D39}" type="presOf" srcId="{99150B3F-C7CD-4D33-AD2D-A6545B983AF1}" destId="{673D44EB-DE41-43CE-B981-7D52416DAEEC}" srcOrd="0" destOrd="0" presId="urn:microsoft.com/office/officeart/2016/7/layout/VerticalSolidActionList"/>
    <dgm:cxn modelId="{66C6A879-024F-4471-A0E8-E820E849BA25}" type="presOf" srcId="{BE275E50-D19D-479B-8BAE-465BF3EC46A3}" destId="{E4126D04-60B9-4DF5-AF64-0DE31C524E81}" srcOrd="0" destOrd="0" presId="urn:microsoft.com/office/officeart/2016/7/layout/VerticalSolidActionList"/>
    <dgm:cxn modelId="{1E69CC9F-29F0-4692-8715-9BCC69574401}" type="presOf" srcId="{9BFF61F8-2020-4C76-9BEA-16954A7C3B3A}" destId="{87271596-2196-46EE-AD0F-21F1FC99CAD3}" srcOrd="0" destOrd="0" presId="urn:microsoft.com/office/officeart/2016/7/layout/VerticalSolidActionList"/>
    <dgm:cxn modelId="{B1EE42B0-1F7D-4C5C-9412-D7ED0E3D7591}" srcId="{C0DA32CB-3C69-47E6-BBD7-9708EB430D68}" destId="{238E6A7C-289E-49BC-BE92-726022810277}" srcOrd="0" destOrd="0" parTransId="{0D2B0BD8-FA68-45B0-A586-33127F007429}" sibTransId="{FDF743FC-C8B4-46D3-8A52-EE99AE764AD9}"/>
    <dgm:cxn modelId="{2F6F02B2-0BCC-4BBA-B7FE-7B2963A32603}" type="presOf" srcId="{68B0169A-3B52-4AE7-86C0-892EAD968D8D}" destId="{4A9500D6-8994-4717-BD9A-EAABC4EF328A}" srcOrd="0" destOrd="0" presId="urn:microsoft.com/office/officeart/2016/7/layout/VerticalSolidActionList"/>
    <dgm:cxn modelId="{AA46B3B8-7D34-4089-BD6B-4DC006D1A0C8}" type="presOf" srcId="{BDBF2B36-3EFA-4183-90F1-71B94A17EBBF}" destId="{616945F1-0FCB-4E3D-A333-ED719D510EA3}" srcOrd="0" destOrd="0" presId="urn:microsoft.com/office/officeart/2016/7/layout/VerticalSolidActionList"/>
    <dgm:cxn modelId="{C00603BF-C035-4C08-920D-88B0F16396D1}" srcId="{99150B3F-C7CD-4D33-AD2D-A6545B983AF1}" destId="{68B0169A-3B52-4AE7-86C0-892EAD968D8D}" srcOrd="3" destOrd="0" parTransId="{25AC7350-867E-491A-9EFE-2526D3D0BAFB}" sibTransId="{5E45E1EF-2DFD-4B89-B848-77F90AC09DB7}"/>
    <dgm:cxn modelId="{54FD1CC9-93FB-4812-99D6-C79AD9B9087E}" srcId="{99150B3F-C7CD-4D33-AD2D-A6545B983AF1}" destId="{C0DA32CB-3C69-47E6-BBD7-9708EB430D68}" srcOrd="1" destOrd="0" parTransId="{A320612A-E9D2-4BD5-B195-B8DAEA212556}" sibTransId="{93541991-6E8F-4119-A9F9-6828CBC0C618}"/>
    <dgm:cxn modelId="{6B1FDED1-14A4-41B6-AA0A-49F8F5F5B474}" type="presOf" srcId="{BB8BE64F-3346-4901-A98D-34FA0C8A446D}" destId="{634F74A6-2A5F-4748-9DF2-A70590A751FF}" srcOrd="0" destOrd="0" presId="urn:microsoft.com/office/officeart/2016/7/layout/VerticalSolidActionList"/>
    <dgm:cxn modelId="{A4D8A1D5-1430-47A0-B78E-09D7F1AB0A9A}" type="presOf" srcId="{88D571F5-3354-4539-BFAE-646B46F76CA1}" destId="{82FF1CA9-372B-4E2A-8F44-B4BF6CC384A6}" srcOrd="0" destOrd="0" presId="urn:microsoft.com/office/officeart/2016/7/layout/VerticalSolidActionList"/>
    <dgm:cxn modelId="{4CC98EEA-3ADD-469B-B07D-F477644B648E}" srcId="{9BFF61F8-2020-4C76-9BEA-16954A7C3B3A}" destId="{BE275E50-D19D-479B-8BAE-465BF3EC46A3}" srcOrd="0" destOrd="0" parTransId="{A2C3371D-2117-44E2-A552-09D3A3C5F6D5}" sibTransId="{33D26E51-D86F-49BE-AD2D-D4611168860F}"/>
    <dgm:cxn modelId="{EF35E6EB-9CD6-487F-A632-4759416950A9}" type="presOf" srcId="{238E6A7C-289E-49BC-BE92-726022810277}" destId="{F56C3D52-E04C-42AA-A7AA-15FEF21E1316}" srcOrd="0" destOrd="0" presId="urn:microsoft.com/office/officeart/2016/7/layout/VerticalSolidActionList"/>
    <dgm:cxn modelId="{434809F7-37A1-4069-915D-4C7FDCF1D5A3}" type="presOf" srcId="{C24CC04D-537C-47BE-8A2E-BA4C08B6DB7B}" destId="{BBEC61AF-47B5-4186-9E10-7E360C1F7175}" srcOrd="0" destOrd="0" presId="urn:microsoft.com/office/officeart/2016/7/layout/VerticalSolidActionList"/>
    <dgm:cxn modelId="{3776EFF9-A267-4CC3-9297-D18707F57653}" srcId="{99150B3F-C7CD-4D33-AD2D-A6545B983AF1}" destId="{BB8BE64F-3346-4901-A98D-34FA0C8A446D}" srcOrd="2" destOrd="0" parTransId="{6380E5B3-56D6-41B9-94B7-9959C62B2134}" sibTransId="{2E0EE5B8-83EE-4422-9936-887CA106C37F}"/>
    <dgm:cxn modelId="{3238ABFA-4E5B-4F3F-8060-9C69A1B012C1}" type="presOf" srcId="{4426D111-F836-4A79-AC6E-D6DA0D9179DC}" destId="{397D11D0-998F-4C86-8F88-73AB60477F4C}" srcOrd="0" destOrd="0" presId="urn:microsoft.com/office/officeart/2016/7/layout/VerticalSolidActionList"/>
    <dgm:cxn modelId="{A0B79EFD-10F4-4551-A5D8-FCB18983884F}" type="presParOf" srcId="{673D44EB-DE41-43CE-B981-7D52416DAEEC}" destId="{FE78F324-DD4E-4512-AF4E-7BE7870952D6}" srcOrd="0" destOrd="0" presId="urn:microsoft.com/office/officeart/2016/7/layout/VerticalSolidActionList"/>
    <dgm:cxn modelId="{1BFF1700-059B-42E5-B853-6E357FC8A6B0}" type="presParOf" srcId="{FE78F324-DD4E-4512-AF4E-7BE7870952D6}" destId="{397D11D0-998F-4C86-8F88-73AB60477F4C}" srcOrd="0" destOrd="0" presId="urn:microsoft.com/office/officeart/2016/7/layout/VerticalSolidActionList"/>
    <dgm:cxn modelId="{28DDA6A6-F857-45E4-96CF-C1DB54592C57}" type="presParOf" srcId="{FE78F324-DD4E-4512-AF4E-7BE7870952D6}" destId="{BBEC61AF-47B5-4186-9E10-7E360C1F7175}" srcOrd="1" destOrd="0" presId="urn:microsoft.com/office/officeart/2016/7/layout/VerticalSolidActionList"/>
    <dgm:cxn modelId="{F35A10AC-083E-41D9-AF0B-5D61AE5AB1E8}" type="presParOf" srcId="{673D44EB-DE41-43CE-B981-7D52416DAEEC}" destId="{882AE2D4-BCC1-41B1-AE70-B6118B9ED7EE}" srcOrd="1" destOrd="0" presId="urn:microsoft.com/office/officeart/2016/7/layout/VerticalSolidActionList"/>
    <dgm:cxn modelId="{7B63CCC9-8424-482C-BD9B-2DFAD1C1FF6C}" type="presParOf" srcId="{673D44EB-DE41-43CE-B981-7D52416DAEEC}" destId="{74486570-3264-4D80-9EE0-ACCB3A53A7A4}" srcOrd="2" destOrd="0" presId="urn:microsoft.com/office/officeart/2016/7/layout/VerticalSolidActionList"/>
    <dgm:cxn modelId="{067C80A6-F7A8-4649-9D22-70C145822CEE}" type="presParOf" srcId="{74486570-3264-4D80-9EE0-ACCB3A53A7A4}" destId="{3DC70FC1-5BED-488B-BA4E-4F79A15FA136}" srcOrd="0" destOrd="0" presId="urn:microsoft.com/office/officeart/2016/7/layout/VerticalSolidActionList"/>
    <dgm:cxn modelId="{0822ABD7-681B-4878-BE1C-79943B3A98EA}" type="presParOf" srcId="{74486570-3264-4D80-9EE0-ACCB3A53A7A4}" destId="{F56C3D52-E04C-42AA-A7AA-15FEF21E1316}" srcOrd="1" destOrd="0" presId="urn:microsoft.com/office/officeart/2016/7/layout/VerticalSolidActionList"/>
    <dgm:cxn modelId="{AF8FEA65-C7DD-4728-920B-EDFDD1101942}" type="presParOf" srcId="{673D44EB-DE41-43CE-B981-7D52416DAEEC}" destId="{FD11BDE9-B0D8-4460-8EDA-B93D0505F298}" srcOrd="3" destOrd="0" presId="urn:microsoft.com/office/officeart/2016/7/layout/VerticalSolidActionList"/>
    <dgm:cxn modelId="{8D80698F-7A38-4CAE-BEB8-F4B276293818}" type="presParOf" srcId="{673D44EB-DE41-43CE-B981-7D52416DAEEC}" destId="{3474C461-8EBF-49B0-8C3B-EAA8140D573B}" srcOrd="4" destOrd="0" presId="urn:microsoft.com/office/officeart/2016/7/layout/VerticalSolidActionList"/>
    <dgm:cxn modelId="{5F795C9A-3806-42E3-AD89-9B888535DC06}" type="presParOf" srcId="{3474C461-8EBF-49B0-8C3B-EAA8140D573B}" destId="{634F74A6-2A5F-4748-9DF2-A70590A751FF}" srcOrd="0" destOrd="0" presId="urn:microsoft.com/office/officeart/2016/7/layout/VerticalSolidActionList"/>
    <dgm:cxn modelId="{231F4867-48AB-4BC8-80A0-73AB6408FF0D}" type="presParOf" srcId="{3474C461-8EBF-49B0-8C3B-EAA8140D573B}" destId="{82FF1CA9-372B-4E2A-8F44-B4BF6CC384A6}" srcOrd="1" destOrd="0" presId="urn:microsoft.com/office/officeart/2016/7/layout/VerticalSolidActionList"/>
    <dgm:cxn modelId="{356A8E09-F5DA-4597-A429-B711BBDA4B77}" type="presParOf" srcId="{673D44EB-DE41-43CE-B981-7D52416DAEEC}" destId="{91EE6F1F-9959-4872-956C-249E82572025}" srcOrd="5" destOrd="0" presId="urn:microsoft.com/office/officeart/2016/7/layout/VerticalSolidActionList"/>
    <dgm:cxn modelId="{05078A46-BC5F-440A-BA1C-9BA2A0D57EDC}" type="presParOf" srcId="{673D44EB-DE41-43CE-B981-7D52416DAEEC}" destId="{7BEF6F7B-A409-4767-86F1-AA3F38BE3D79}" srcOrd="6" destOrd="0" presId="urn:microsoft.com/office/officeart/2016/7/layout/VerticalSolidActionList"/>
    <dgm:cxn modelId="{06D0DDB7-76C8-46FC-9289-98EB0F23DCF4}" type="presParOf" srcId="{7BEF6F7B-A409-4767-86F1-AA3F38BE3D79}" destId="{4A9500D6-8994-4717-BD9A-EAABC4EF328A}" srcOrd="0" destOrd="0" presId="urn:microsoft.com/office/officeart/2016/7/layout/VerticalSolidActionList"/>
    <dgm:cxn modelId="{9FFB3D8E-B353-4D43-A377-10E089EE868B}" type="presParOf" srcId="{7BEF6F7B-A409-4767-86F1-AA3F38BE3D79}" destId="{616945F1-0FCB-4E3D-A333-ED719D510EA3}" srcOrd="1" destOrd="0" presId="urn:microsoft.com/office/officeart/2016/7/layout/VerticalSolidActionList"/>
    <dgm:cxn modelId="{E268E7AB-2ED8-4724-88EA-3F164F3E7594}" type="presParOf" srcId="{673D44EB-DE41-43CE-B981-7D52416DAEEC}" destId="{AF835FD4-CAB3-4E07-A7E1-CFDFD5EB4062}" srcOrd="7" destOrd="0" presId="urn:microsoft.com/office/officeart/2016/7/layout/VerticalSolidActionList"/>
    <dgm:cxn modelId="{7A1409C7-0F2D-4865-9B3C-B74BDFD7C3FB}" type="presParOf" srcId="{673D44EB-DE41-43CE-B981-7D52416DAEEC}" destId="{95B961DD-4934-4D6D-8EEB-F748C07A241A}" srcOrd="8" destOrd="0" presId="urn:microsoft.com/office/officeart/2016/7/layout/VerticalSolidActionList"/>
    <dgm:cxn modelId="{9F6A18CA-2E15-4049-A703-FF50C780690D}" type="presParOf" srcId="{95B961DD-4934-4D6D-8EEB-F748C07A241A}" destId="{87271596-2196-46EE-AD0F-21F1FC99CAD3}" srcOrd="0" destOrd="0" presId="urn:microsoft.com/office/officeart/2016/7/layout/VerticalSolidActionList"/>
    <dgm:cxn modelId="{F9085042-0961-4DC7-9ABB-4CF59A68ED4B}" type="presParOf" srcId="{95B961DD-4934-4D6D-8EEB-F748C07A241A}" destId="{E4126D04-60B9-4DF5-AF64-0DE31C524E8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FFFD7D-0857-45C5-B735-A8D97BB9399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6214F4-19D0-4F6B-A623-C01E3E491F18}">
      <dgm:prSet/>
      <dgm:spPr/>
      <dgm:t>
        <a:bodyPr/>
        <a:lstStyle/>
        <a:p>
          <a:r>
            <a:rPr lang="en-US"/>
            <a:t>Answer quality: factuality, depth, step‑by‑step clarity, references.</a:t>
          </a:r>
        </a:p>
      </dgm:t>
    </dgm:pt>
    <dgm:pt modelId="{165FDD08-0FED-482C-97A7-0D9ED976DD08}" type="parTrans" cxnId="{AE67137B-8559-4F87-A9EC-462CEE4B559A}">
      <dgm:prSet/>
      <dgm:spPr/>
      <dgm:t>
        <a:bodyPr/>
        <a:lstStyle/>
        <a:p>
          <a:endParaRPr lang="en-US"/>
        </a:p>
      </dgm:t>
    </dgm:pt>
    <dgm:pt modelId="{AAA60CF3-067D-4AA4-9922-63413F071B7A}" type="sibTrans" cxnId="{AE67137B-8559-4F87-A9EC-462CEE4B559A}">
      <dgm:prSet/>
      <dgm:spPr/>
      <dgm:t>
        <a:bodyPr/>
        <a:lstStyle/>
        <a:p>
          <a:endParaRPr lang="en-US"/>
        </a:p>
      </dgm:t>
    </dgm:pt>
    <dgm:pt modelId="{9C9C7BCB-8126-4034-B14D-3DF008281C86}">
      <dgm:prSet/>
      <dgm:spPr/>
      <dgm:t>
        <a:bodyPr/>
        <a:lstStyle/>
        <a:p>
          <a:r>
            <a:rPr lang="en-US"/>
            <a:t>Context handling: long inputs, retrieval grounding, refusal behavior.</a:t>
          </a:r>
        </a:p>
      </dgm:t>
    </dgm:pt>
    <dgm:pt modelId="{5B0D5280-44E4-4D5C-A384-139A6BD18F7B}" type="parTrans" cxnId="{AD489580-AF87-4CF5-AF70-17B38E9574A2}">
      <dgm:prSet/>
      <dgm:spPr/>
      <dgm:t>
        <a:bodyPr/>
        <a:lstStyle/>
        <a:p>
          <a:endParaRPr lang="en-US"/>
        </a:p>
      </dgm:t>
    </dgm:pt>
    <dgm:pt modelId="{F3694E94-D925-4221-81DF-2E8CD431E34E}" type="sibTrans" cxnId="{AD489580-AF87-4CF5-AF70-17B38E9574A2}">
      <dgm:prSet/>
      <dgm:spPr/>
      <dgm:t>
        <a:bodyPr/>
        <a:lstStyle/>
        <a:p>
          <a:endParaRPr lang="en-US"/>
        </a:p>
      </dgm:t>
    </dgm:pt>
    <dgm:pt modelId="{F1B0388C-39C0-4C33-BA0C-BD55B32C91F4}">
      <dgm:prSet/>
      <dgm:spPr/>
      <dgm:t>
        <a:bodyPr/>
        <a:lstStyle/>
        <a:p>
          <a:r>
            <a:rPr lang="en-US"/>
            <a:t>Latency &amp; stability: time‑to‑first‑token, streaming, rate limits.</a:t>
          </a:r>
        </a:p>
      </dgm:t>
    </dgm:pt>
    <dgm:pt modelId="{1AAA9346-D47C-47D5-B56A-9CB907BA8D87}" type="parTrans" cxnId="{3EA4001A-AAE8-40C6-9038-7F4D1F9E0C53}">
      <dgm:prSet/>
      <dgm:spPr/>
      <dgm:t>
        <a:bodyPr/>
        <a:lstStyle/>
        <a:p>
          <a:endParaRPr lang="en-US"/>
        </a:p>
      </dgm:t>
    </dgm:pt>
    <dgm:pt modelId="{D4146C87-F646-4F94-9370-7B8DC093DC03}" type="sibTrans" cxnId="{3EA4001A-AAE8-40C6-9038-7F4D1F9E0C53}">
      <dgm:prSet/>
      <dgm:spPr/>
      <dgm:t>
        <a:bodyPr/>
        <a:lstStyle/>
        <a:p>
          <a:endParaRPr lang="en-US"/>
        </a:p>
      </dgm:t>
    </dgm:pt>
    <dgm:pt modelId="{30187144-471C-4A9C-99EF-1F9B89A4046E}">
      <dgm:prSet/>
      <dgm:spPr/>
      <dgm:t>
        <a:bodyPr/>
        <a:lstStyle/>
        <a:p>
          <a:r>
            <a:rPr lang="en-US"/>
            <a:t>Cost control: tokens per answer, summarization efficiency.</a:t>
          </a:r>
        </a:p>
      </dgm:t>
    </dgm:pt>
    <dgm:pt modelId="{71DE144C-92D5-4DFE-8CCF-8F83DB148557}" type="parTrans" cxnId="{FA94E815-B80C-4189-A3CF-6A68B842C426}">
      <dgm:prSet/>
      <dgm:spPr/>
      <dgm:t>
        <a:bodyPr/>
        <a:lstStyle/>
        <a:p>
          <a:endParaRPr lang="en-US"/>
        </a:p>
      </dgm:t>
    </dgm:pt>
    <dgm:pt modelId="{FAAAB777-9C65-40F4-BD7E-FA578764C851}" type="sibTrans" cxnId="{FA94E815-B80C-4189-A3CF-6A68B842C426}">
      <dgm:prSet/>
      <dgm:spPr/>
      <dgm:t>
        <a:bodyPr/>
        <a:lstStyle/>
        <a:p>
          <a:endParaRPr lang="en-US"/>
        </a:p>
      </dgm:t>
    </dgm:pt>
    <dgm:pt modelId="{555DEE2F-0CD6-49A0-8BE4-5CE719CDFBF7}">
      <dgm:prSet/>
      <dgm:spPr/>
      <dgm:t>
        <a:bodyPr/>
        <a:lstStyle/>
        <a:p>
          <a:r>
            <a:rPr lang="en-US"/>
            <a:t>Safety &amp; privacy: handling of sensitive student data.</a:t>
          </a:r>
        </a:p>
      </dgm:t>
    </dgm:pt>
    <dgm:pt modelId="{3498F583-45A1-4300-8E3E-4BB039918B16}" type="parTrans" cxnId="{4C9D62BE-E650-4BED-9283-6D03D1C847C8}">
      <dgm:prSet/>
      <dgm:spPr/>
      <dgm:t>
        <a:bodyPr/>
        <a:lstStyle/>
        <a:p>
          <a:endParaRPr lang="en-US"/>
        </a:p>
      </dgm:t>
    </dgm:pt>
    <dgm:pt modelId="{AD0ABFA5-8AC6-487F-92FB-2D269B0E510E}" type="sibTrans" cxnId="{4C9D62BE-E650-4BED-9283-6D03D1C847C8}">
      <dgm:prSet/>
      <dgm:spPr/>
      <dgm:t>
        <a:bodyPr/>
        <a:lstStyle/>
        <a:p>
          <a:endParaRPr lang="en-US"/>
        </a:p>
      </dgm:t>
    </dgm:pt>
    <dgm:pt modelId="{07AD5A80-6DA6-4FE7-A408-C63F5A2DA2D6}">
      <dgm:prSet/>
      <dgm:spPr/>
      <dgm:t>
        <a:bodyPr/>
        <a:lstStyle/>
        <a:p>
          <a:r>
            <a:rPr lang="en-US"/>
            <a:t>Ecosystem: tool calling, RAG libraries, SDK maturity.</a:t>
          </a:r>
        </a:p>
      </dgm:t>
    </dgm:pt>
    <dgm:pt modelId="{AE9ACD71-1B7C-43AF-A124-888BF9933B0D}" type="parTrans" cxnId="{E54215C3-6F50-4531-820F-2A3C3AA87706}">
      <dgm:prSet/>
      <dgm:spPr/>
      <dgm:t>
        <a:bodyPr/>
        <a:lstStyle/>
        <a:p>
          <a:endParaRPr lang="en-US"/>
        </a:p>
      </dgm:t>
    </dgm:pt>
    <dgm:pt modelId="{75CB745F-E12C-4339-AABE-14075756F23A}" type="sibTrans" cxnId="{E54215C3-6F50-4531-820F-2A3C3AA87706}">
      <dgm:prSet/>
      <dgm:spPr/>
      <dgm:t>
        <a:bodyPr/>
        <a:lstStyle/>
        <a:p>
          <a:endParaRPr lang="en-US"/>
        </a:p>
      </dgm:t>
    </dgm:pt>
    <dgm:pt modelId="{B17F8BB3-0943-40BD-B862-DDA6C55F01ED}" type="pres">
      <dgm:prSet presAssocID="{C8FFFD7D-0857-45C5-B735-A8D97BB9399D}" presName="diagram" presStyleCnt="0">
        <dgm:presLayoutVars>
          <dgm:dir/>
          <dgm:resizeHandles val="exact"/>
        </dgm:presLayoutVars>
      </dgm:prSet>
      <dgm:spPr/>
    </dgm:pt>
    <dgm:pt modelId="{EEB07F45-104B-491D-AC48-58A498F39C52}" type="pres">
      <dgm:prSet presAssocID="{F96214F4-19D0-4F6B-A623-C01E3E491F18}" presName="node" presStyleLbl="node1" presStyleIdx="0" presStyleCnt="6">
        <dgm:presLayoutVars>
          <dgm:bulletEnabled val="1"/>
        </dgm:presLayoutVars>
      </dgm:prSet>
      <dgm:spPr/>
    </dgm:pt>
    <dgm:pt modelId="{2D18FA8F-1F9A-4C02-B086-1AE2913EFA4E}" type="pres">
      <dgm:prSet presAssocID="{AAA60CF3-067D-4AA4-9922-63413F071B7A}" presName="sibTrans" presStyleCnt="0"/>
      <dgm:spPr/>
    </dgm:pt>
    <dgm:pt modelId="{6E000685-2E20-4ABF-BFB0-533A286367D0}" type="pres">
      <dgm:prSet presAssocID="{9C9C7BCB-8126-4034-B14D-3DF008281C86}" presName="node" presStyleLbl="node1" presStyleIdx="1" presStyleCnt="6">
        <dgm:presLayoutVars>
          <dgm:bulletEnabled val="1"/>
        </dgm:presLayoutVars>
      </dgm:prSet>
      <dgm:spPr/>
    </dgm:pt>
    <dgm:pt modelId="{B886AC3A-F82A-47FF-AE71-BF02826DE59E}" type="pres">
      <dgm:prSet presAssocID="{F3694E94-D925-4221-81DF-2E8CD431E34E}" presName="sibTrans" presStyleCnt="0"/>
      <dgm:spPr/>
    </dgm:pt>
    <dgm:pt modelId="{12ECA12A-90A6-44C7-925E-DA547362D41E}" type="pres">
      <dgm:prSet presAssocID="{F1B0388C-39C0-4C33-BA0C-BD55B32C91F4}" presName="node" presStyleLbl="node1" presStyleIdx="2" presStyleCnt="6">
        <dgm:presLayoutVars>
          <dgm:bulletEnabled val="1"/>
        </dgm:presLayoutVars>
      </dgm:prSet>
      <dgm:spPr/>
    </dgm:pt>
    <dgm:pt modelId="{7633F257-CB90-4581-B2A2-62C8FCDEBE04}" type="pres">
      <dgm:prSet presAssocID="{D4146C87-F646-4F94-9370-7B8DC093DC03}" presName="sibTrans" presStyleCnt="0"/>
      <dgm:spPr/>
    </dgm:pt>
    <dgm:pt modelId="{672ADA7F-1358-4360-9B56-690131333D35}" type="pres">
      <dgm:prSet presAssocID="{30187144-471C-4A9C-99EF-1F9B89A4046E}" presName="node" presStyleLbl="node1" presStyleIdx="3" presStyleCnt="6">
        <dgm:presLayoutVars>
          <dgm:bulletEnabled val="1"/>
        </dgm:presLayoutVars>
      </dgm:prSet>
      <dgm:spPr/>
    </dgm:pt>
    <dgm:pt modelId="{DAABA423-8A9A-4CDE-BE3F-A56182FD7D63}" type="pres">
      <dgm:prSet presAssocID="{FAAAB777-9C65-40F4-BD7E-FA578764C851}" presName="sibTrans" presStyleCnt="0"/>
      <dgm:spPr/>
    </dgm:pt>
    <dgm:pt modelId="{E1F7590B-DDB4-488E-BA52-2CC45149DD58}" type="pres">
      <dgm:prSet presAssocID="{555DEE2F-0CD6-49A0-8BE4-5CE719CDFBF7}" presName="node" presStyleLbl="node1" presStyleIdx="4" presStyleCnt="6">
        <dgm:presLayoutVars>
          <dgm:bulletEnabled val="1"/>
        </dgm:presLayoutVars>
      </dgm:prSet>
      <dgm:spPr/>
    </dgm:pt>
    <dgm:pt modelId="{0318B942-CE57-4228-B20A-72518299076D}" type="pres">
      <dgm:prSet presAssocID="{AD0ABFA5-8AC6-487F-92FB-2D269B0E510E}" presName="sibTrans" presStyleCnt="0"/>
      <dgm:spPr/>
    </dgm:pt>
    <dgm:pt modelId="{49C87069-D578-4A2D-90B6-1073C9F7DF20}" type="pres">
      <dgm:prSet presAssocID="{07AD5A80-6DA6-4FE7-A408-C63F5A2DA2D6}" presName="node" presStyleLbl="node1" presStyleIdx="5" presStyleCnt="6">
        <dgm:presLayoutVars>
          <dgm:bulletEnabled val="1"/>
        </dgm:presLayoutVars>
      </dgm:prSet>
      <dgm:spPr/>
    </dgm:pt>
  </dgm:ptLst>
  <dgm:cxnLst>
    <dgm:cxn modelId="{FA94E815-B80C-4189-A3CF-6A68B842C426}" srcId="{C8FFFD7D-0857-45C5-B735-A8D97BB9399D}" destId="{30187144-471C-4A9C-99EF-1F9B89A4046E}" srcOrd="3" destOrd="0" parTransId="{71DE144C-92D5-4DFE-8CCF-8F83DB148557}" sibTransId="{FAAAB777-9C65-40F4-BD7E-FA578764C851}"/>
    <dgm:cxn modelId="{3EA4001A-AAE8-40C6-9038-7F4D1F9E0C53}" srcId="{C8FFFD7D-0857-45C5-B735-A8D97BB9399D}" destId="{F1B0388C-39C0-4C33-BA0C-BD55B32C91F4}" srcOrd="2" destOrd="0" parTransId="{1AAA9346-D47C-47D5-B56A-9CB907BA8D87}" sibTransId="{D4146C87-F646-4F94-9370-7B8DC093DC03}"/>
    <dgm:cxn modelId="{16981421-6F09-4455-891A-38B5902C1957}" type="presOf" srcId="{F1B0388C-39C0-4C33-BA0C-BD55B32C91F4}" destId="{12ECA12A-90A6-44C7-925E-DA547362D41E}" srcOrd="0" destOrd="0" presId="urn:microsoft.com/office/officeart/2005/8/layout/default"/>
    <dgm:cxn modelId="{05B28E24-E019-47C2-A21A-9FEEE32A3561}" type="presOf" srcId="{C8FFFD7D-0857-45C5-B735-A8D97BB9399D}" destId="{B17F8BB3-0943-40BD-B862-DDA6C55F01ED}" srcOrd="0" destOrd="0" presId="urn:microsoft.com/office/officeart/2005/8/layout/default"/>
    <dgm:cxn modelId="{6530DE33-145F-46E7-96A7-E61748CC85E1}" type="presOf" srcId="{07AD5A80-6DA6-4FE7-A408-C63F5A2DA2D6}" destId="{49C87069-D578-4A2D-90B6-1073C9F7DF20}" srcOrd="0" destOrd="0" presId="urn:microsoft.com/office/officeart/2005/8/layout/default"/>
    <dgm:cxn modelId="{D3635147-843A-406A-8A99-BFC2A5362A80}" type="presOf" srcId="{555DEE2F-0CD6-49A0-8BE4-5CE719CDFBF7}" destId="{E1F7590B-DDB4-488E-BA52-2CC45149DD58}" srcOrd="0" destOrd="0" presId="urn:microsoft.com/office/officeart/2005/8/layout/default"/>
    <dgm:cxn modelId="{CDAF9A6A-2EE7-420B-98A2-38F9ACDD6276}" type="presOf" srcId="{9C9C7BCB-8126-4034-B14D-3DF008281C86}" destId="{6E000685-2E20-4ABF-BFB0-533A286367D0}" srcOrd="0" destOrd="0" presId="urn:microsoft.com/office/officeart/2005/8/layout/default"/>
    <dgm:cxn modelId="{AE67137B-8559-4F87-A9EC-462CEE4B559A}" srcId="{C8FFFD7D-0857-45C5-B735-A8D97BB9399D}" destId="{F96214F4-19D0-4F6B-A623-C01E3E491F18}" srcOrd="0" destOrd="0" parTransId="{165FDD08-0FED-482C-97A7-0D9ED976DD08}" sibTransId="{AAA60CF3-067D-4AA4-9922-63413F071B7A}"/>
    <dgm:cxn modelId="{AD489580-AF87-4CF5-AF70-17B38E9574A2}" srcId="{C8FFFD7D-0857-45C5-B735-A8D97BB9399D}" destId="{9C9C7BCB-8126-4034-B14D-3DF008281C86}" srcOrd="1" destOrd="0" parTransId="{5B0D5280-44E4-4D5C-A384-139A6BD18F7B}" sibTransId="{F3694E94-D925-4221-81DF-2E8CD431E34E}"/>
    <dgm:cxn modelId="{098FA5B2-5E0C-4008-98AD-D12670F7329C}" type="presOf" srcId="{F96214F4-19D0-4F6B-A623-C01E3E491F18}" destId="{EEB07F45-104B-491D-AC48-58A498F39C52}" srcOrd="0" destOrd="0" presId="urn:microsoft.com/office/officeart/2005/8/layout/default"/>
    <dgm:cxn modelId="{4C9D62BE-E650-4BED-9283-6D03D1C847C8}" srcId="{C8FFFD7D-0857-45C5-B735-A8D97BB9399D}" destId="{555DEE2F-0CD6-49A0-8BE4-5CE719CDFBF7}" srcOrd="4" destOrd="0" parTransId="{3498F583-45A1-4300-8E3E-4BB039918B16}" sibTransId="{AD0ABFA5-8AC6-487F-92FB-2D269B0E510E}"/>
    <dgm:cxn modelId="{E54215C3-6F50-4531-820F-2A3C3AA87706}" srcId="{C8FFFD7D-0857-45C5-B735-A8D97BB9399D}" destId="{07AD5A80-6DA6-4FE7-A408-C63F5A2DA2D6}" srcOrd="5" destOrd="0" parTransId="{AE9ACD71-1B7C-43AF-A124-888BF9933B0D}" sibTransId="{75CB745F-E12C-4339-AABE-14075756F23A}"/>
    <dgm:cxn modelId="{0E2683CA-2E85-4977-AE4E-DFD7F996B689}" type="presOf" srcId="{30187144-471C-4A9C-99EF-1F9B89A4046E}" destId="{672ADA7F-1358-4360-9B56-690131333D35}" srcOrd="0" destOrd="0" presId="urn:microsoft.com/office/officeart/2005/8/layout/default"/>
    <dgm:cxn modelId="{CECF3CF8-42EC-408C-810D-66A56CB50D0D}" type="presParOf" srcId="{B17F8BB3-0943-40BD-B862-DDA6C55F01ED}" destId="{EEB07F45-104B-491D-AC48-58A498F39C52}" srcOrd="0" destOrd="0" presId="urn:microsoft.com/office/officeart/2005/8/layout/default"/>
    <dgm:cxn modelId="{4500E321-0131-4DDF-A16A-50CFAEFBC18F}" type="presParOf" srcId="{B17F8BB3-0943-40BD-B862-DDA6C55F01ED}" destId="{2D18FA8F-1F9A-4C02-B086-1AE2913EFA4E}" srcOrd="1" destOrd="0" presId="urn:microsoft.com/office/officeart/2005/8/layout/default"/>
    <dgm:cxn modelId="{6B60A4FF-6871-456F-A108-44057CF03434}" type="presParOf" srcId="{B17F8BB3-0943-40BD-B862-DDA6C55F01ED}" destId="{6E000685-2E20-4ABF-BFB0-533A286367D0}" srcOrd="2" destOrd="0" presId="urn:microsoft.com/office/officeart/2005/8/layout/default"/>
    <dgm:cxn modelId="{B6456FE1-6DC2-41CF-8442-4251A4217176}" type="presParOf" srcId="{B17F8BB3-0943-40BD-B862-DDA6C55F01ED}" destId="{B886AC3A-F82A-47FF-AE71-BF02826DE59E}" srcOrd="3" destOrd="0" presId="urn:microsoft.com/office/officeart/2005/8/layout/default"/>
    <dgm:cxn modelId="{D553978F-6509-4093-8E55-41A260326B12}" type="presParOf" srcId="{B17F8BB3-0943-40BD-B862-DDA6C55F01ED}" destId="{12ECA12A-90A6-44C7-925E-DA547362D41E}" srcOrd="4" destOrd="0" presId="urn:microsoft.com/office/officeart/2005/8/layout/default"/>
    <dgm:cxn modelId="{5D3E7FDD-2C37-4644-BEA2-16A919C1FE9A}" type="presParOf" srcId="{B17F8BB3-0943-40BD-B862-DDA6C55F01ED}" destId="{7633F257-CB90-4581-B2A2-62C8FCDEBE04}" srcOrd="5" destOrd="0" presId="urn:microsoft.com/office/officeart/2005/8/layout/default"/>
    <dgm:cxn modelId="{2A52A276-68F2-4FEE-A7FA-14B37C5AAF3B}" type="presParOf" srcId="{B17F8BB3-0943-40BD-B862-DDA6C55F01ED}" destId="{672ADA7F-1358-4360-9B56-690131333D35}" srcOrd="6" destOrd="0" presId="urn:microsoft.com/office/officeart/2005/8/layout/default"/>
    <dgm:cxn modelId="{8C9F0DB2-AF5D-4DB8-9D90-5BAAE881042C}" type="presParOf" srcId="{B17F8BB3-0943-40BD-B862-DDA6C55F01ED}" destId="{DAABA423-8A9A-4CDE-BE3F-A56182FD7D63}" srcOrd="7" destOrd="0" presId="urn:microsoft.com/office/officeart/2005/8/layout/default"/>
    <dgm:cxn modelId="{C9E7BF89-CE0C-4BD3-9519-DA2D0965AA69}" type="presParOf" srcId="{B17F8BB3-0943-40BD-B862-DDA6C55F01ED}" destId="{E1F7590B-DDB4-488E-BA52-2CC45149DD58}" srcOrd="8" destOrd="0" presId="urn:microsoft.com/office/officeart/2005/8/layout/default"/>
    <dgm:cxn modelId="{A91A2AAA-F8E9-49A1-8229-195A913FB257}" type="presParOf" srcId="{B17F8BB3-0943-40BD-B862-DDA6C55F01ED}" destId="{0318B942-CE57-4228-B20A-72518299076D}" srcOrd="9" destOrd="0" presId="urn:microsoft.com/office/officeart/2005/8/layout/default"/>
    <dgm:cxn modelId="{1DF8FCB9-7AAC-43C0-B880-6C16973EB32D}" type="presParOf" srcId="{B17F8BB3-0943-40BD-B862-DDA6C55F01ED}" destId="{49C87069-D578-4A2D-90B6-1073C9F7DF2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18B63E-D6B6-43CB-9303-C3BF2E349F7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9F468E-018D-400E-ABCD-5BE154A45D86}">
      <dgm:prSet/>
      <dgm:spPr/>
      <dgm:t>
        <a:bodyPr/>
        <a:lstStyle/>
        <a:p>
          <a:r>
            <a:rPr lang="en-US"/>
            <a:t>Store</a:t>
          </a:r>
        </a:p>
      </dgm:t>
    </dgm:pt>
    <dgm:pt modelId="{E00A33BC-3F93-48F2-B26C-68902B9BAEC4}" type="parTrans" cxnId="{1467494D-F08A-4D99-83A6-254702C9E534}">
      <dgm:prSet/>
      <dgm:spPr/>
      <dgm:t>
        <a:bodyPr/>
        <a:lstStyle/>
        <a:p>
          <a:endParaRPr lang="en-US"/>
        </a:p>
      </dgm:t>
    </dgm:pt>
    <dgm:pt modelId="{58B8CDD3-A429-4405-82F0-C24E57662C07}" type="sibTrans" cxnId="{1467494D-F08A-4D99-83A6-254702C9E534}">
      <dgm:prSet/>
      <dgm:spPr/>
      <dgm:t>
        <a:bodyPr/>
        <a:lstStyle/>
        <a:p>
          <a:endParaRPr lang="en-US"/>
        </a:p>
      </dgm:t>
    </dgm:pt>
    <dgm:pt modelId="{68A50A68-A210-421E-A3F2-76536C9DB7BC}">
      <dgm:prSet/>
      <dgm:spPr/>
      <dgm:t>
        <a:bodyPr/>
        <a:lstStyle/>
        <a:p>
          <a:r>
            <a:rPr lang="en-US"/>
            <a:t>Store files in Postgres (metadata) + OneDrive/S3 (blobs); parse &amp; chunk; store embeddings in pgVector.</a:t>
          </a:r>
        </a:p>
      </dgm:t>
    </dgm:pt>
    <dgm:pt modelId="{39AE012D-E38C-4873-BDB7-6FAD5396A32D}" type="parTrans" cxnId="{592A5AD6-4B79-4AA2-8D1B-2C025ED27C3D}">
      <dgm:prSet/>
      <dgm:spPr/>
      <dgm:t>
        <a:bodyPr/>
        <a:lstStyle/>
        <a:p>
          <a:endParaRPr lang="en-US"/>
        </a:p>
      </dgm:t>
    </dgm:pt>
    <dgm:pt modelId="{003E272B-71D3-4441-85E6-DF925B0BB434}" type="sibTrans" cxnId="{592A5AD6-4B79-4AA2-8D1B-2C025ED27C3D}">
      <dgm:prSet/>
      <dgm:spPr/>
      <dgm:t>
        <a:bodyPr/>
        <a:lstStyle/>
        <a:p>
          <a:endParaRPr lang="en-US"/>
        </a:p>
      </dgm:t>
    </dgm:pt>
    <dgm:pt modelId="{7D6E1F30-6885-432B-B76D-A3354F54AD45}">
      <dgm:prSet/>
      <dgm:spPr/>
      <dgm:t>
        <a:bodyPr/>
        <a:lstStyle/>
        <a:p>
          <a:r>
            <a:rPr lang="en-US"/>
            <a:t>RAG</a:t>
          </a:r>
        </a:p>
      </dgm:t>
    </dgm:pt>
    <dgm:pt modelId="{5FD8AAD6-7A0C-422A-8B1A-9826A96F3ABA}" type="parTrans" cxnId="{664E7B74-A291-4D50-9126-41E4ADFD7FE6}">
      <dgm:prSet/>
      <dgm:spPr/>
      <dgm:t>
        <a:bodyPr/>
        <a:lstStyle/>
        <a:p>
          <a:endParaRPr lang="en-US"/>
        </a:p>
      </dgm:t>
    </dgm:pt>
    <dgm:pt modelId="{DEE3B493-E0FE-43F9-8720-1DB3F7E549FD}" type="sibTrans" cxnId="{664E7B74-A291-4D50-9126-41E4ADFD7FE6}">
      <dgm:prSet/>
      <dgm:spPr/>
      <dgm:t>
        <a:bodyPr/>
        <a:lstStyle/>
        <a:p>
          <a:endParaRPr lang="en-US"/>
        </a:p>
      </dgm:t>
    </dgm:pt>
    <dgm:pt modelId="{8B278F6B-53F1-46BA-B19B-1257A104BEF9}">
      <dgm:prSet/>
      <dgm:spPr/>
      <dgm:t>
        <a:bodyPr/>
        <a:lstStyle/>
        <a:p>
          <a:r>
            <a:rPr lang="en-US"/>
            <a:t>RAG pipeline: Retrieve top‑k chunks → cite sources → generate step‑wise explanation.</a:t>
          </a:r>
        </a:p>
      </dgm:t>
    </dgm:pt>
    <dgm:pt modelId="{AE9A2C30-3016-4803-AC73-71F04BC7AB56}" type="parTrans" cxnId="{DB80F21B-814E-4EAC-BBFD-EB821EC0DEAA}">
      <dgm:prSet/>
      <dgm:spPr/>
      <dgm:t>
        <a:bodyPr/>
        <a:lstStyle/>
        <a:p>
          <a:endParaRPr lang="en-US"/>
        </a:p>
      </dgm:t>
    </dgm:pt>
    <dgm:pt modelId="{C83DBFFC-DA3D-4788-AFA0-F04706BD2B4A}" type="sibTrans" cxnId="{DB80F21B-814E-4EAC-BBFD-EB821EC0DEAA}">
      <dgm:prSet/>
      <dgm:spPr/>
      <dgm:t>
        <a:bodyPr/>
        <a:lstStyle/>
        <a:p>
          <a:endParaRPr lang="en-US"/>
        </a:p>
      </dgm:t>
    </dgm:pt>
    <dgm:pt modelId="{9B283F09-9375-42CC-A896-0E82C377F61F}">
      <dgm:prSet/>
      <dgm:spPr/>
      <dgm:t>
        <a:bodyPr/>
        <a:lstStyle/>
        <a:p>
          <a:r>
            <a:rPr lang="en-US"/>
            <a:t>Use</a:t>
          </a:r>
        </a:p>
      </dgm:t>
    </dgm:pt>
    <dgm:pt modelId="{AA0705B3-7B00-42D2-A456-117F73C8EE68}" type="parTrans" cxnId="{612A9C38-01E1-4311-A098-5EE7F588FB9F}">
      <dgm:prSet/>
      <dgm:spPr/>
      <dgm:t>
        <a:bodyPr/>
        <a:lstStyle/>
        <a:p>
          <a:endParaRPr lang="en-US"/>
        </a:p>
      </dgm:t>
    </dgm:pt>
    <dgm:pt modelId="{56BEF581-BD61-4EAF-B693-D05F07858CDF}" type="sibTrans" cxnId="{612A9C38-01E1-4311-A098-5EE7F588FB9F}">
      <dgm:prSet/>
      <dgm:spPr/>
      <dgm:t>
        <a:bodyPr/>
        <a:lstStyle/>
        <a:p>
          <a:endParaRPr lang="en-US"/>
        </a:p>
      </dgm:t>
    </dgm:pt>
    <dgm:pt modelId="{88F78F80-5336-4269-8BDB-2B623EE7C122}">
      <dgm:prSet/>
      <dgm:spPr/>
      <dgm:t>
        <a:bodyPr/>
        <a:lstStyle/>
        <a:p>
          <a:r>
            <a:rPr lang="en-US"/>
            <a:t>Use function/tool calling for calculators, unit conversion, quiz generation.</a:t>
          </a:r>
        </a:p>
      </dgm:t>
    </dgm:pt>
    <dgm:pt modelId="{3FF18233-B7E7-4C8B-88C4-7629C5686B85}" type="parTrans" cxnId="{538A70A0-5D82-4F90-A606-DA2F84EAAD18}">
      <dgm:prSet/>
      <dgm:spPr/>
      <dgm:t>
        <a:bodyPr/>
        <a:lstStyle/>
        <a:p>
          <a:endParaRPr lang="en-US"/>
        </a:p>
      </dgm:t>
    </dgm:pt>
    <dgm:pt modelId="{13881265-2330-4E6C-892E-32B6AA021B84}" type="sibTrans" cxnId="{538A70A0-5D82-4F90-A606-DA2F84EAAD18}">
      <dgm:prSet/>
      <dgm:spPr/>
      <dgm:t>
        <a:bodyPr/>
        <a:lstStyle/>
        <a:p>
          <a:endParaRPr lang="en-US"/>
        </a:p>
      </dgm:t>
    </dgm:pt>
    <dgm:pt modelId="{B7E43E33-1F99-402D-B769-F953A950CFE3}">
      <dgm:prSet/>
      <dgm:spPr/>
      <dgm:t>
        <a:bodyPr/>
        <a:lstStyle/>
        <a:p>
          <a:r>
            <a:rPr lang="en-US"/>
            <a:t>Token</a:t>
          </a:r>
        </a:p>
      </dgm:t>
    </dgm:pt>
    <dgm:pt modelId="{38DB8A4E-EB96-4E2A-9BBE-C17B25A4A48D}" type="parTrans" cxnId="{F1A43736-902D-4081-9CCD-AF3BD638C85E}">
      <dgm:prSet/>
      <dgm:spPr/>
      <dgm:t>
        <a:bodyPr/>
        <a:lstStyle/>
        <a:p>
          <a:endParaRPr lang="en-US"/>
        </a:p>
      </dgm:t>
    </dgm:pt>
    <dgm:pt modelId="{EA29EEDF-88E7-4B0F-BD16-2B8A073B24D6}" type="sibTrans" cxnId="{F1A43736-902D-4081-9CCD-AF3BD638C85E}">
      <dgm:prSet/>
      <dgm:spPr/>
      <dgm:t>
        <a:bodyPr/>
        <a:lstStyle/>
        <a:p>
          <a:endParaRPr lang="en-US"/>
        </a:p>
      </dgm:t>
    </dgm:pt>
    <dgm:pt modelId="{D98ED05E-2B68-4C4D-BAC5-B814DE0E6213}">
      <dgm:prSet/>
      <dgm:spPr/>
      <dgm:t>
        <a:bodyPr/>
        <a:lstStyle/>
        <a:p>
          <a:r>
            <a:rPr lang="en-US"/>
            <a:t>Token controls: max tokens, answer templates, compression &amp; caching.</a:t>
          </a:r>
        </a:p>
      </dgm:t>
    </dgm:pt>
    <dgm:pt modelId="{0CC945B1-4462-44E9-A97A-321D3E95CE83}" type="parTrans" cxnId="{6ABB73D9-5094-46A5-A15D-9AD9B377D749}">
      <dgm:prSet/>
      <dgm:spPr/>
      <dgm:t>
        <a:bodyPr/>
        <a:lstStyle/>
        <a:p>
          <a:endParaRPr lang="en-US"/>
        </a:p>
      </dgm:t>
    </dgm:pt>
    <dgm:pt modelId="{0E1AB4EE-852B-4A18-AF20-7B12692883C6}" type="sibTrans" cxnId="{6ABB73D9-5094-46A5-A15D-9AD9B377D749}">
      <dgm:prSet/>
      <dgm:spPr/>
      <dgm:t>
        <a:bodyPr/>
        <a:lstStyle/>
        <a:p>
          <a:endParaRPr lang="en-US"/>
        </a:p>
      </dgm:t>
    </dgm:pt>
    <dgm:pt modelId="{165D39E0-FDC8-4B13-B04A-2A5B061DB173}" type="pres">
      <dgm:prSet presAssocID="{8C18B63E-D6B6-43CB-9303-C3BF2E349F7B}" presName="Name0" presStyleCnt="0">
        <dgm:presLayoutVars>
          <dgm:dir/>
          <dgm:animLvl val="lvl"/>
          <dgm:resizeHandles val="exact"/>
        </dgm:presLayoutVars>
      </dgm:prSet>
      <dgm:spPr/>
    </dgm:pt>
    <dgm:pt modelId="{F01D835E-67EB-4D67-9560-22EFF35C55B4}" type="pres">
      <dgm:prSet presAssocID="{BE9F468E-018D-400E-ABCD-5BE154A45D86}" presName="linNode" presStyleCnt="0"/>
      <dgm:spPr/>
    </dgm:pt>
    <dgm:pt modelId="{FDFFC240-EEDA-43A6-95E9-E044FBFC1487}" type="pres">
      <dgm:prSet presAssocID="{BE9F468E-018D-400E-ABCD-5BE154A45D86}" presName="parentText" presStyleLbl="alignNode1" presStyleIdx="0" presStyleCnt="4" custLinFactNeighborY="-193">
        <dgm:presLayoutVars>
          <dgm:chMax val="1"/>
          <dgm:bulletEnabled/>
        </dgm:presLayoutVars>
      </dgm:prSet>
      <dgm:spPr/>
    </dgm:pt>
    <dgm:pt modelId="{02B7755B-8C6A-48AC-BE36-1C2C0EBA7817}" type="pres">
      <dgm:prSet presAssocID="{BE9F468E-018D-400E-ABCD-5BE154A45D86}" presName="descendantText" presStyleLbl="alignAccFollowNode1" presStyleIdx="0" presStyleCnt="4">
        <dgm:presLayoutVars>
          <dgm:bulletEnabled/>
        </dgm:presLayoutVars>
      </dgm:prSet>
      <dgm:spPr/>
    </dgm:pt>
    <dgm:pt modelId="{E3CF1220-3890-4C21-ABD5-29892DD71617}" type="pres">
      <dgm:prSet presAssocID="{58B8CDD3-A429-4405-82F0-C24E57662C07}" presName="sp" presStyleCnt="0"/>
      <dgm:spPr/>
    </dgm:pt>
    <dgm:pt modelId="{EA29C52C-13FA-4175-BCBC-A69D477C5CCB}" type="pres">
      <dgm:prSet presAssocID="{7D6E1F30-6885-432B-B76D-A3354F54AD45}" presName="linNode" presStyleCnt="0"/>
      <dgm:spPr/>
    </dgm:pt>
    <dgm:pt modelId="{DDE4EBC6-894B-4941-BD6B-C680A1B744FD}" type="pres">
      <dgm:prSet presAssocID="{7D6E1F30-6885-432B-B76D-A3354F54AD45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E4BBC318-0D51-43B8-97CF-CD407D7DBF96}" type="pres">
      <dgm:prSet presAssocID="{7D6E1F30-6885-432B-B76D-A3354F54AD45}" presName="descendantText" presStyleLbl="alignAccFollowNode1" presStyleIdx="1" presStyleCnt="4">
        <dgm:presLayoutVars>
          <dgm:bulletEnabled/>
        </dgm:presLayoutVars>
      </dgm:prSet>
      <dgm:spPr/>
    </dgm:pt>
    <dgm:pt modelId="{9551431F-F1EE-4EA9-91F5-42820E7083D3}" type="pres">
      <dgm:prSet presAssocID="{DEE3B493-E0FE-43F9-8720-1DB3F7E549FD}" presName="sp" presStyleCnt="0"/>
      <dgm:spPr/>
    </dgm:pt>
    <dgm:pt modelId="{4B9A16D1-FA65-4873-B8AA-7A6EDC98D856}" type="pres">
      <dgm:prSet presAssocID="{9B283F09-9375-42CC-A896-0E82C377F61F}" presName="linNode" presStyleCnt="0"/>
      <dgm:spPr/>
    </dgm:pt>
    <dgm:pt modelId="{5AFBF3E3-4A34-4128-B0CF-6F4ED34D268A}" type="pres">
      <dgm:prSet presAssocID="{9B283F09-9375-42CC-A896-0E82C377F61F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7288398A-38DA-4DF9-8622-D2CA312CDDC3}" type="pres">
      <dgm:prSet presAssocID="{9B283F09-9375-42CC-A896-0E82C377F61F}" presName="descendantText" presStyleLbl="alignAccFollowNode1" presStyleIdx="2" presStyleCnt="4">
        <dgm:presLayoutVars>
          <dgm:bulletEnabled/>
        </dgm:presLayoutVars>
      </dgm:prSet>
      <dgm:spPr/>
    </dgm:pt>
    <dgm:pt modelId="{E88BD8C2-10E4-40AB-B9A7-F6E2F29A941A}" type="pres">
      <dgm:prSet presAssocID="{56BEF581-BD61-4EAF-B693-D05F07858CDF}" presName="sp" presStyleCnt="0"/>
      <dgm:spPr/>
    </dgm:pt>
    <dgm:pt modelId="{4591EB95-CC64-40E9-A646-1D781BEDAF22}" type="pres">
      <dgm:prSet presAssocID="{B7E43E33-1F99-402D-B769-F953A950CFE3}" presName="linNode" presStyleCnt="0"/>
      <dgm:spPr/>
    </dgm:pt>
    <dgm:pt modelId="{BA7BE1CB-1F7A-42C1-9A29-DB984969176D}" type="pres">
      <dgm:prSet presAssocID="{B7E43E33-1F99-402D-B769-F953A950CFE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B9D8E1B5-99D4-4FFB-B714-56A930B2D422}" type="pres">
      <dgm:prSet presAssocID="{B7E43E33-1F99-402D-B769-F953A950CFE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DB80F21B-814E-4EAC-BBFD-EB821EC0DEAA}" srcId="{7D6E1F30-6885-432B-B76D-A3354F54AD45}" destId="{8B278F6B-53F1-46BA-B19B-1257A104BEF9}" srcOrd="0" destOrd="0" parTransId="{AE9A2C30-3016-4803-AC73-71F04BC7AB56}" sibTransId="{C83DBFFC-DA3D-4788-AFA0-F04706BD2B4A}"/>
    <dgm:cxn modelId="{F1A43736-902D-4081-9CCD-AF3BD638C85E}" srcId="{8C18B63E-D6B6-43CB-9303-C3BF2E349F7B}" destId="{B7E43E33-1F99-402D-B769-F953A950CFE3}" srcOrd="3" destOrd="0" parTransId="{38DB8A4E-EB96-4E2A-9BBE-C17B25A4A48D}" sibTransId="{EA29EEDF-88E7-4B0F-BD16-2B8A073B24D6}"/>
    <dgm:cxn modelId="{612A9C38-01E1-4311-A098-5EE7F588FB9F}" srcId="{8C18B63E-D6B6-43CB-9303-C3BF2E349F7B}" destId="{9B283F09-9375-42CC-A896-0E82C377F61F}" srcOrd="2" destOrd="0" parTransId="{AA0705B3-7B00-42D2-A456-117F73C8EE68}" sibTransId="{56BEF581-BD61-4EAF-B693-D05F07858CDF}"/>
    <dgm:cxn modelId="{7556CA47-09ED-404E-9FA7-8B7C44973503}" type="presOf" srcId="{8C18B63E-D6B6-43CB-9303-C3BF2E349F7B}" destId="{165D39E0-FDC8-4B13-B04A-2A5B061DB173}" srcOrd="0" destOrd="0" presId="urn:microsoft.com/office/officeart/2016/7/layout/VerticalSolidActionList"/>
    <dgm:cxn modelId="{2584594C-51D1-4562-B991-D109F0E501C3}" type="presOf" srcId="{88F78F80-5336-4269-8BDB-2B623EE7C122}" destId="{7288398A-38DA-4DF9-8622-D2CA312CDDC3}" srcOrd="0" destOrd="0" presId="urn:microsoft.com/office/officeart/2016/7/layout/VerticalSolidActionList"/>
    <dgm:cxn modelId="{1467494D-F08A-4D99-83A6-254702C9E534}" srcId="{8C18B63E-D6B6-43CB-9303-C3BF2E349F7B}" destId="{BE9F468E-018D-400E-ABCD-5BE154A45D86}" srcOrd="0" destOrd="0" parTransId="{E00A33BC-3F93-48F2-B26C-68902B9BAEC4}" sibTransId="{58B8CDD3-A429-4405-82F0-C24E57662C07}"/>
    <dgm:cxn modelId="{664E7B74-A291-4D50-9126-41E4ADFD7FE6}" srcId="{8C18B63E-D6B6-43CB-9303-C3BF2E349F7B}" destId="{7D6E1F30-6885-432B-B76D-A3354F54AD45}" srcOrd="1" destOrd="0" parTransId="{5FD8AAD6-7A0C-422A-8B1A-9826A96F3ABA}" sibTransId="{DEE3B493-E0FE-43F9-8720-1DB3F7E549FD}"/>
    <dgm:cxn modelId="{2AD6F687-46F6-41FE-BEB7-6689AA7268C3}" type="presOf" srcId="{7D6E1F30-6885-432B-B76D-A3354F54AD45}" destId="{DDE4EBC6-894B-4941-BD6B-C680A1B744FD}" srcOrd="0" destOrd="0" presId="urn:microsoft.com/office/officeart/2016/7/layout/VerticalSolidActionList"/>
    <dgm:cxn modelId="{F695A297-C983-4C6E-9660-66B979D69789}" type="presOf" srcId="{B7E43E33-1F99-402D-B769-F953A950CFE3}" destId="{BA7BE1CB-1F7A-42C1-9A29-DB984969176D}" srcOrd="0" destOrd="0" presId="urn:microsoft.com/office/officeart/2016/7/layout/VerticalSolidActionList"/>
    <dgm:cxn modelId="{538A70A0-5D82-4F90-A606-DA2F84EAAD18}" srcId="{9B283F09-9375-42CC-A896-0E82C377F61F}" destId="{88F78F80-5336-4269-8BDB-2B623EE7C122}" srcOrd="0" destOrd="0" parTransId="{3FF18233-B7E7-4C8B-88C4-7629C5686B85}" sibTransId="{13881265-2330-4E6C-892E-32B6AA021B84}"/>
    <dgm:cxn modelId="{1F6AD2A5-C554-4D70-8030-5B6A5962FA28}" type="presOf" srcId="{68A50A68-A210-421E-A3F2-76536C9DB7BC}" destId="{02B7755B-8C6A-48AC-BE36-1C2C0EBA7817}" srcOrd="0" destOrd="0" presId="urn:microsoft.com/office/officeart/2016/7/layout/VerticalSolidActionList"/>
    <dgm:cxn modelId="{7EFBCAB2-6577-4FFE-BD18-BB10F8379DCB}" type="presOf" srcId="{D98ED05E-2B68-4C4D-BAC5-B814DE0E6213}" destId="{B9D8E1B5-99D4-4FFB-B714-56A930B2D422}" srcOrd="0" destOrd="0" presId="urn:microsoft.com/office/officeart/2016/7/layout/VerticalSolidActionList"/>
    <dgm:cxn modelId="{3FD8AEB6-A742-4538-B9C6-F0EC7FB8008C}" type="presOf" srcId="{8B278F6B-53F1-46BA-B19B-1257A104BEF9}" destId="{E4BBC318-0D51-43B8-97CF-CD407D7DBF96}" srcOrd="0" destOrd="0" presId="urn:microsoft.com/office/officeart/2016/7/layout/VerticalSolidActionList"/>
    <dgm:cxn modelId="{FA3313BA-1D72-4EF5-B471-03C929B0AF4D}" type="presOf" srcId="{BE9F468E-018D-400E-ABCD-5BE154A45D86}" destId="{FDFFC240-EEDA-43A6-95E9-E044FBFC1487}" srcOrd="0" destOrd="0" presId="urn:microsoft.com/office/officeart/2016/7/layout/VerticalSolidActionList"/>
    <dgm:cxn modelId="{592A5AD6-4B79-4AA2-8D1B-2C025ED27C3D}" srcId="{BE9F468E-018D-400E-ABCD-5BE154A45D86}" destId="{68A50A68-A210-421E-A3F2-76536C9DB7BC}" srcOrd="0" destOrd="0" parTransId="{39AE012D-E38C-4873-BDB7-6FAD5396A32D}" sibTransId="{003E272B-71D3-4441-85E6-DF925B0BB434}"/>
    <dgm:cxn modelId="{6ABB73D9-5094-46A5-A15D-9AD9B377D749}" srcId="{B7E43E33-1F99-402D-B769-F953A950CFE3}" destId="{D98ED05E-2B68-4C4D-BAC5-B814DE0E6213}" srcOrd="0" destOrd="0" parTransId="{0CC945B1-4462-44E9-A97A-321D3E95CE83}" sibTransId="{0E1AB4EE-852B-4A18-AF20-7B12692883C6}"/>
    <dgm:cxn modelId="{DA1E83E0-0D71-4D26-98EC-295C1B59A815}" type="presOf" srcId="{9B283F09-9375-42CC-A896-0E82C377F61F}" destId="{5AFBF3E3-4A34-4128-B0CF-6F4ED34D268A}" srcOrd="0" destOrd="0" presId="urn:microsoft.com/office/officeart/2016/7/layout/VerticalSolidActionList"/>
    <dgm:cxn modelId="{0A86A836-C557-43F3-B0CF-491D4CF891FD}" type="presParOf" srcId="{165D39E0-FDC8-4B13-B04A-2A5B061DB173}" destId="{F01D835E-67EB-4D67-9560-22EFF35C55B4}" srcOrd="0" destOrd="0" presId="urn:microsoft.com/office/officeart/2016/7/layout/VerticalSolidActionList"/>
    <dgm:cxn modelId="{CCD6F5E8-110F-4746-81C9-ACB6E23AD16F}" type="presParOf" srcId="{F01D835E-67EB-4D67-9560-22EFF35C55B4}" destId="{FDFFC240-EEDA-43A6-95E9-E044FBFC1487}" srcOrd="0" destOrd="0" presId="urn:microsoft.com/office/officeart/2016/7/layout/VerticalSolidActionList"/>
    <dgm:cxn modelId="{51AFCB5F-26F2-49D1-9404-9F7D04837B78}" type="presParOf" srcId="{F01D835E-67EB-4D67-9560-22EFF35C55B4}" destId="{02B7755B-8C6A-48AC-BE36-1C2C0EBA7817}" srcOrd="1" destOrd="0" presId="urn:microsoft.com/office/officeart/2016/7/layout/VerticalSolidActionList"/>
    <dgm:cxn modelId="{048E6EB9-E0AD-4B86-B604-DA44882ACE30}" type="presParOf" srcId="{165D39E0-FDC8-4B13-B04A-2A5B061DB173}" destId="{E3CF1220-3890-4C21-ABD5-29892DD71617}" srcOrd="1" destOrd="0" presId="urn:microsoft.com/office/officeart/2016/7/layout/VerticalSolidActionList"/>
    <dgm:cxn modelId="{62B5E807-29D6-49D4-BE21-3FFF2485B73B}" type="presParOf" srcId="{165D39E0-FDC8-4B13-B04A-2A5B061DB173}" destId="{EA29C52C-13FA-4175-BCBC-A69D477C5CCB}" srcOrd="2" destOrd="0" presId="urn:microsoft.com/office/officeart/2016/7/layout/VerticalSolidActionList"/>
    <dgm:cxn modelId="{32068373-2323-4BB1-8BBB-EB500F253BBF}" type="presParOf" srcId="{EA29C52C-13FA-4175-BCBC-A69D477C5CCB}" destId="{DDE4EBC6-894B-4941-BD6B-C680A1B744FD}" srcOrd="0" destOrd="0" presId="urn:microsoft.com/office/officeart/2016/7/layout/VerticalSolidActionList"/>
    <dgm:cxn modelId="{5276456D-9B73-401A-BE8D-F5ECCDA7F364}" type="presParOf" srcId="{EA29C52C-13FA-4175-BCBC-A69D477C5CCB}" destId="{E4BBC318-0D51-43B8-97CF-CD407D7DBF96}" srcOrd="1" destOrd="0" presId="urn:microsoft.com/office/officeart/2016/7/layout/VerticalSolidActionList"/>
    <dgm:cxn modelId="{F5A7AB9A-97F2-4D45-AF5D-62FCC8588352}" type="presParOf" srcId="{165D39E0-FDC8-4B13-B04A-2A5B061DB173}" destId="{9551431F-F1EE-4EA9-91F5-42820E7083D3}" srcOrd="3" destOrd="0" presId="urn:microsoft.com/office/officeart/2016/7/layout/VerticalSolidActionList"/>
    <dgm:cxn modelId="{61E1908A-D1CF-4D9B-8899-506BA285D486}" type="presParOf" srcId="{165D39E0-FDC8-4B13-B04A-2A5B061DB173}" destId="{4B9A16D1-FA65-4873-B8AA-7A6EDC98D856}" srcOrd="4" destOrd="0" presId="urn:microsoft.com/office/officeart/2016/7/layout/VerticalSolidActionList"/>
    <dgm:cxn modelId="{9988C813-3B65-452E-8ABA-E2B6318FCBA4}" type="presParOf" srcId="{4B9A16D1-FA65-4873-B8AA-7A6EDC98D856}" destId="{5AFBF3E3-4A34-4128-B0CF-6F4ED34D268A}" srcOrd="0" destOrd="0" presId="urn:microsoft.com/office/officeart/2016/7/layout/VerticalSolidActionList"/>
    <dgm:cxn modelId="{7B26AC13-1784-43A5-AF36-BA043D088A8E}" type="presParOf" srcId="{4B9A16D1-FA65-4873-B8AA-7A6EDC98D856}" destId="{7288398A-38DA-4DF9-8622-D2CA312CDDC3}" srcOrd="1" destOrd="0" presId="urn:microsoft.com/office/officeart/2016/7/layout/VerticalSolidActionList"/>
    <dgm:cxn modelId="{F992D0E9-8D3B-4E52-8CE6-EBDC690A08D6}" type="presParOf" srcId="{165D39E0-FDC8-4B13-B04A-2A5B061DB173}" destId="{E88BD8C2-10E4-40AB-B9A7-F6E2F29A941A}" srcOrd="5" destOrd="0" presId="urn:microsoft.com/office/officeart/2016/7/layout/VerticalSolidActionList"/>
    <dgm:cxn modelId="{7C0CA543-1B1F-4343-870F-B0253C65DE34}" type="presParOf" srcId="{165D39E0-FDC8-4B13-B04A-2A5B061DB173}" destId="{4591EB95-CC64-40E9-A646-1D781BEDAF22}" srcOrd="6" destOrd="0" presId="urn:microsoft.com/office/officeart/2016/7/layout/VerticalSolidActionList"/>
    <dgm:cxn modelId="{7A307BA7-2E30-404B-8F26-F53B6C1BB071}" type="presParOf" srcId="{4591EB95-CC64-40E9-A646-1D781BEDAF22}" destId="{BA7BE1CB-1F7A-42C1-9A29-DB984969176D}" srcOrd="0" destOrd="0" presId="urn:microsoft.com/office/officeart/2016/7/layout/VerticalSolidActionList"/>
    <dgm:cxn modelId="{F41BE990-9F77-4430-84E6-60BB637C824E}" type="presParOf" srcId="{4591EB95-CC64-40E9-A646-1D781BEDAF22}" destId="{B9D8E1B5-99D4-4FFB-B714-56A930B2D42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C5E694-F913-4953-9CA3-4FA413F8842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7ED297-DF6D-4B55-A118-89BA816AE3C9}">
      <dgm:prSet/>
      <dgm:spPr/>
      <dgm:t>
        <a:bodyPr/>
        <a:lstStyle/>
        <a:p>
          <a:r>
            <a:rPr lang="en-US"/>
            <a:t>Flagship model family with an optional 'thinking' mode for complex questions.</a:t>
          </a:r>
        </a:p>
      </dgm:t>
    </dgm:pt>
    <dgm:pt modelId="{246BC8FE-D983-4F42-825F-C5F35259556A}" type="parTrans" cxnId="{12A93352-AE1E-4953-B70E-FBB5FA8AC5B2}">
      <dgm:prSet/>
      <dgm:spPr/>
      <dgm:t>
        <a:bodyPr/>
        <a:lstStyle/>
        <a:p>
          <a:endParaRPr lang="en-US"/>
        </a:p>
      </dgm:t>
    </dgm:pt>
    <dgm:pt modelId="{B6C254AE-9220-466C-ABAC-1F96AFCE4677}" type="sibTrans" cxnId="{12A93352-AE1E-4953-B70E-FBB5FA8AC5B2}">
      <dgm:prSet/>
      <dgm:spPr/>
      <dgm:t>
        <a:bodyPr/>
        <a:lstStyle/>
        <a:p>
          <a:endParaRPr lang="en-US"/>
        </a:p>
      </dgm:t>
    </dgm:pt>
    <dgm:pt modelId="{CD8E6C42-DD0E-4D5D-87A4-D53D8FF35819}">
      <dgm:prSet/>
      <dgm:spPr/>
      <dgm:t>
        <a:bodyPr/>
        <a:lstStyle/>
        <a:p>
          <a:r>
            <a:rPr lang="en-US"/>
            <a:t>Strong at step‑by‑step explanations, tool use, and document‑grounded RAG Q&amp;A.</a:t>
          </a:r>
        </a:p>
      </dgm:t>
    </dgm:pt>
    <dgm:pt modelId="{07F1D2ED-01B9-4A83-9FB0-2E693826B0FD}" type="parTrans" cxnId="{4FAEDA1C-8FA8-40DC-B9FE-2F4FCAB83F93}">
      <dgm:prSet/>
      <dgm:spPr/>
      <dgm:t>
        <a:bodyPr/>
        <a:lstStyle/>
        <a:p>
          <a:endParaRPr lang="en-US"/>
        </a:p>
      </dgm:t>
    </dgm:pt>
    <dgm:pt modelId="{ECDA5618-08CB-4065-AC43-FEEA6533CDA1}" type="sibTrans" cxnId="{4FAEDA1C-8FA8-40DC-B9FE-2F4FCAB83F93}">
      <dgm:prSet/>
      <dgm:spPr/>
      <dgm:t>
        <a:bodyPr/>
        <a:lstStyle/>
        <a:p>
          <a:endParaRPr lang="en-US"/>
        </a:p>
      </dgm:t>
    </dgm:pt>
    <dgm:pt modelId="{AB011E82-E53D-4B87-A0E5-E973140BC9BC}">
      <dgm:prSet/>
      <dgm:spPr/>
      <dgm:t>
        <a:bodyPr/>
        <a:lstStyle/>
        <a:p>
          <a:r>
            <a:rPr lang="en-US"/>
            <a:t>Tiers: mini (fast/economical), standard (balanced), pro (max reasoning).</a:t>
          </a:r>
        </a:p>
      </dgm:t>
    </dgm:pt>
    <dgm:pt modelId="{A2B32EF5-DF5F-4388-A599-386744007063}" type="parTrans" cxnId="{E70EF591-5E33-430E-AAA1-0F5D52B7880F}">
      <dgm:prSet/>
      <dgm:spPr/>
      <dgm:t>
        <a:bodyPr/>
        <a:lstStyle/>
        <a:p>
          <a:endParaRPr lang="en-US"/>
        </a:p>
      </dgm:t>
    </dgm:pt>
    <dgm:pt modelId="{C06EBC96-512B-4D70-A1DF-D18EA85B9FA1}" type="sibTrans" cxnId="{E70EF591-5E33-430E-AAA1-0F5D52B7880F}">
      <dgm:prSet/>
      <dgm:spPr/>
      <dgm:t>
        <a:bodyPr/>
        <a:lstStyle/>
        <a:p>
          <a:endParaRPr lang="en-US"/>
        </a:p>
      </dgm:t>
    </dgm:pt>
    <dgm:pt modelId="{1D3534A8-8AE9-46AF-831C-50CCF6E4955F}">
      <dgm:prSet/>
      <dgm:spPr/>
      <dgm:t>
        <a:bodyPr/>
        <a:lstStyle/>
        <a:p>
          <a:r>
            <a:rPr lang="en-US"/>
            <a:t>Works well with our stack: retrieval first → cite sources → generate explanation.</a:t>
          </a:r>
        </a:p>
      </dgm:t>
    </dgm:pt>
    <dgm:pt modelId="{27CDBCD0-57A6-4A1B-AA0A-A0C825DCB995}" type="parTrans" cxnId="{9461A3C7-6025-461A-9CAA-49ABC5A4A5CE}">
      <dgm:prSet/>
      <dgm:spPr/>
      <dgm:t>
        <a:bodyPr/>
        <a:lstStyle/>
        <a:p>
          <a:endParaRPr lang="en-US"/>
        </a:p>
      </dgm:t>
    </dgm:pt>
    <dgm:pt modelId="{F06CF353-5D10-490F-81CF-F84D1DABC044}" type="sibTrans" cxnId="{9461A3C7-6025-461A-9CAA-49ABC5A4A5CE}">
      <dgm:prSet/>
      <dgm:spPr/>
      <dgm:t>
        <a:bodyPr/>
        <a:lstStyle/>
        <a:p>
          <a:endParaRPr lang="en-US"/>
        </a:p>
      </dgm:t>
    </dgm:pt>
    <dgm:pt modelId="{B3773365-49D5-4321-B6E4-7066663B7D39}">
      <dgm:prSet/>
      <dgm:spPr/>
      <dgm:t>
        <a:bodyPr/>
        <a:lstStyle/>
        <a:p>
          <a:r>
            <a:rPr lang="en-US"/>
            <a:t>Good single‑vendor baseline while we benchmark Claude/Gemini/Grok and OSS.</a:t>
          </a:r>
        </a:p>
      </dgm:t>
    </dgm:pt>
    <dgm:pt modelId="{B08B5D28-FAD0-4135-BAA5-3B073BD4E1AA}" type="parTrans" cxnId="{E4EE6FB9-B2EE-47CC-8702-B4880222C8B0}">
      <dgm:prSet/>
      <dgm:spPr/>
      <dgm:t>
        <a:bodyPr/>
        <a:lstStyle/>
        <a:p>
          <a:endParaRPr lang="en-US"/>
        </a:p>
      </dgm:t>
    </dgm:pt>
    <dgm:pt modelId="{E08955D6-DF42-4638-A764-5B1222942E0F}" type="sibTrans" cxnId="{E4EE6FB9-B2EE-47CC-8702-B4880222C8B0}">
      <dgm:prSet/>
      <dgm:spPr/>
      <dgm:t>
        <a:bodyPr/>
        <a:lstStyle/>
        <a:p>
          <a:endParaRPr lang="en-US"/>
        </a:p>
      </dgm:t>
    </dgm:pt>
    <dgm:pt modelId="{36A3090D-8F4B-46BB-8C2F-BF139BA48574}" type="pres">
      <dgm:prSet presAssocID="{0EC5E694-F913-4953-9CA3-4FA413F88424}" presName="diagram" presStyleCnt="0">
        <dgm:presLayoutVars>
          <dgm:dir/>
          <dgm:resizeHandles val="exact"/>
        </dgm:presLayoutVars>
      </dgm:prSet>
      <dgm:spPr/>
    </dgm:pt>
    <dgm:pt modelId="{6E2BD6AF-E74E-4EF2-A55D-FBE52653539E}" type="pres">
      <dgm:prSet presAssocID="{0C7ED297-DF6D-4B55-A118-89BA816AE3C9}" presName="node" presStyleLbl="node1" presStyleIdx="0" presStyleCnt="5">
        <dgm:presLayoutVars>
          <dgm:bulletEnabled val="1"/>
        </dgm:presLayoutVars>
      </dgm:prSet>
      <dgm:spPr/>
    </dgm:pt>
    <dgm:pt modelId="{43F5CC86-3A60-4246-9E6D-F54A5EA6AC79}" type="pres">
      <dgm:prSet presAssocID="{B6C254AE-9220-466C-ABAC-1F96AFCE4677}" presName="sibTrans" presStyleCnt="0"/>
      <dgm:spPr/>
    </dgm:pt>
    <dgm:pt modelId="{36280C48-F8DE-40BC-A034-68B5FEEBE89F}" type="pres">
      <dgm:prSet presAssocID="{CD8E6C42-DD0E-4D5D-87A4-D53D8FF35819}" presName="node" presStyleLbl="node1" presStyleIdx="1" presStyleCnt="5">
        <dgm:presLayoutVars>
          <dgm:bulletEnabled val="1"/>
        </dgm:presLayoutVars>
      </dgm:prSet>
      <dgm:spPr/>
    </dgm:pt>
    <dgm:pt modelId="{914ABEFA-89A0-4450-92BC-B14E2432895B}" type="pres">
      <dgm:prSet presAssocID="{ECDA5618-08CB-4065-AC43-FEEA6533CDA1}" presName="sibTrans" presStyleCnt="0"/>
      <dgm:spPr/>
    </dgm:pt>
    <dgm:pt modelId="{4FCA30B2-E325-454B-8D8D-FF9393A85B5B}" type="pres">
      <dgm:prSet presAssocID="{AB011E82-E53D-4B87-A0E5-E973140BC9BC}" presName="node" presStyleLbl="node1" presStyleIdx="2" presStyleCnt="5">
        <dgm:presLayoutVars>
          <dgm:bulletEnabled val="1"/>
        </dgm:presLayoutVars>
      </dgm:prSet>
      <dgm:spPr/>
    </dgm:pt>
    <dgm:pt modelId="{7D9FD0B9-BD0C-4F1D-87B1-9A59606D1C87}" type="pres">
      <dgm:prSet presAssocID="{C06EBC96-512B-4D70-A1DF-D18EA85B9FA1}" presName="sibTrans" presStyleCnt="0"/>
      <dgm:spPr/>
    </dgm:pt>
    <dgm:pt modelId="{CEAB2D2D-1F46-42D7-BAEB-1C16E1BC3872}" type="pres">
      <dgm:prSet presAssocID="{1D3534A8-8AE9-46AF-831C-50CCF6E4955F}" presName="node" presStyleLbl="node1" presStyleIdx="3" presStyleCnt="5">
        <dgm:presLayoutVars>
          <dgm:bulletEnabled val="1"/>
        </dgm:presLayoutVars>
      </dgm:prSet>
      <dgm:spPr/>
    </dgm:pt>
    <dgm:pt modelId="{FC34F835-2186-4CBE-A60C-12D0C67240EE}" type="pres">
      <dgm:prSet presAssocID="{F06CF353-5D10-490F-81CF-F84D1DABC044}" presName="sibTrans" presStyleCnt="0"/>
      <dgm:spPr/>
    </dgm:pt>
    <dgm:pt modelId="{301FEE71-B9A9-49D5-8548-6962370C9DAB}" type="pres">
      <dgm:prSet presAssocID="{B3773365-49D5-4321-B6E4-7066663B7D39}" presName="node" presStyleLbl="node1" presStyleIdx="4" presStyleCnt="5">
        <dgm:presLayoutVars>
          <dgm:bulletEnabled val="1"/>
        </dgm:presLayoutVars>
      </dgm:prSet>
      <dgm:spPr/>
    </dgm:pt>
  </dgm:ptLst>
  <dgm:cxnLst>
    <dgm:cxn modelId="{4FAEDA1C-8FA8-40DC-B9FE-2F4FCAB83F93}" srcId="{0EC5E694-F913-4953-9CA3-4FA413F88424}" destId="{CD8E6C42-DD0E-4D5D-87A4-D53D8FF35819}" srcOrd="1" destOrd="0" parTransId="{07F1D2ED-01B9-4A83-9FB0-2E693826B0FD}" sibTransId="{ECDA5618-08CB-4065-AC43-FEEA6533CDA1}"/>
    <dgm:cxn modelId="{12A93352-AE1E-4953-B70E-FBB5FA8AC5B2}" srcId="{0EC5E694-F913-4953-9CA3-4FA413F88424}" destId="{0C7ED297-DF6D-4B55-A118-89BA816AE3C9}" srcOrd="0" destOrd="0" parTransId="{246BC8FE-D983-4F42-825F-C5F35259556A}" sibTransId="{B6C254AE-9220-466C-ABAC-1F96AFCE4677}"/>
    <dgm:cxn modelId="{DD5A067D-48E3-4C27-A8F6-A6802C662718}" type="presOf" srcId="{CD8E6C42-DD0E-4D5D-87A4-D53D8FF35819}" destId="{36280C48-F8DE-40BC-A034-68B5FEEBE89F}" srcOrd="0" destOrd="0" presId="urn:microsoft.com/office/officeart/2005/8/layout/default"/>
    <dgm:cxn modelId="{C562F884-7D33-4D86-BBB5-78199ABE8F50}" type="presOf" srcId="{B3773365-49D5-4321-B6E4-7066663B7D39}" destId="{301FEE71-B9A9-49D5-8548-6962370C9DAB}" srcOrd="0" destOrd="0" presId="urn:microsoft.com/office/officeart/2005/8/layout/default"/>
    <dgm:cxn modelId="{E70EF591-5E33-430E-AAA1-0F5D52B7880F}" srcId="{0EC5E694-F913-4953-9CA3-4FA413F88424}" destId="{AB011E82-E53D-4B87-A0E5-E973140BC9BC}" srcOrd="2" destOrd="0" parTransId="{A2B32EF5-DF5F-4388-A599-386744007063}" sibTransId="{C06EBC96-512B-4D70-A1DF-D18EA85B9FA1}"/>
    <dgm:cxn modelId="{1FC4B699-324D-49A2-A762-6D3E06B42654}" type="presOf" srcId="{0EC5E694-F913-4953-9CA3-4FA413F88424}" destId="{36A3090D-8F4B-46BB-8C2F-BF139BA48574}" srcOrd="0" destOrd="0" presId="urn:microsoft.com/office/officeart/2005/8/layout/default"/>
    <dgm:cxn modelId="{E4EE6FB9-B2EE-47CC-8702-B4880222C8B0}" srcId="{0EC5E694-F913-4953-9CA3-4FA413F88424}" destId="{B3773365-49D5-4321-B6E4-7066663B7D39}" srcOrd="4" destOrd="0" parTransId="{B08B5D28-FAD0-4135-BAA5-3B073BD4E1AA}" sibTransId="{E08955D6-DF42-4638-A764-5B1222942E0F}"/>
    <dgm:cxn modelId="{54B104BD-C116-460A-88A8-2B5E542E1186}" type="presOf" srcId="{AB011E82-E53D-4B87-A0E5-E973140BC9BC}" destId="{4FCA30B2-E325-454B-8D8D-FF9393A85B5B}" srcOrd="0" destOrd="0" presId="urn:microsoft.com/office/officeart/2005/8/layout/default"/>
    <dgm:cxn modelId="{42B29CC2-BAB1-4906-8205-7CEEFDB2A6BE}" type="presOf" srcId="{1D3534A8-8AE9-46AF-831C-50CCF6E4955F}" destId="{CEAB2D2D-1F46-42D7-BAEB-1C16E1BC3872}" srcOrd="0" destOrd="0" presId="urn:microsoft.com/office/officeart/2005/8/layout/default"/>
    <dgm:cxn modelId="{923640C7-C729-41DA-AA5A-8E182542A553}" type="presOf" srcId="{0C7ED297-DF6D-4B55-A118-89BA816AE3C9}" destId="{6E2BD6AF-E74E-4EF2-A55D-FBE52653539E}" srcOrd="0" destOrd="0" presId="urn:microsoft.com/office/officeart/2005/8/layout/default"/>
    <dgm:cxn modelId="{9461A3C7-6025-461A-9CAA-49ABC5A4A5CE}" srcId="{0EC5E694-F913-4953-9CA3-4FA413F88424}" destId="{1D3534A8-8AE9-46AF-831C-50CCF6E4955F}" srcOrd="3" destOrd="0" parTransId="{27CDBCD0-57A6-4A1B-AA0A-A0C825DCB995}" sibTransId="{F06CF353-5D10-490F-81CF-F84D1DABC044}"/>
    <dgm:cxn modelId="{B9BD8D75-DF3B-4333-A5D3-5E85B3A9D280}" type="presParOf" srcId="{36A3090D-8F4B-46BB-8C2F-BF139BA48574}" destId="{6E2BD6AF-E74E-4EF2-A55D-FBE52653539E}" srcOrd="0" destOrd="0" presId="urn:microsoft.com/office/officeart/2005/8/layout/default"/>
    <dgm:cxn modelId="{513B0752-7727-47FE-B2DB-449F6DB16DDF}" type="presParOf" srcId="{36A3090D-8F4B-46BB-8C2F-BF139BA48574}" destId="{43F5CC86-3A60-4246-9E6D-F54A5EA6AC79}" srcOrd="1" destOrd="0" presId="urn:microsoft.com/office/officeart/2005/8/layout/default"/>
    <dgm:cxn modelId="{AD42336E-017F-4DCB-936A-2B9A57FB3241}" type="presParOf" srcId="{36A3090D-8F4B-46BB-8C2F-BF139BA48574}" destId="{36280C48-F8DE-40BC-A034-68B5FEEBE89F}" srcOrd="2" destOrd="0" presId="urn:microsoft.com/office/officeart/2005/8/layout/default"/>
    <dgm:cxn modelId="{4E7CCBF1-8E64-4917-8997-E367F80DBBC6}" type="presParOf" srcId="{36A3090D-8F4B-46BB-8C2F-BF139BA48574}" destId="{914ABEFA-89A0-4450-92BC-B14E2432895B}" srcOrd="3" destOrd="0" presId="urn:microsoft.com/office/officeart/2005/8/layout/default"/>
    <dgm:cxn modelId="{84197C0D-5E8C-4D12-A8A6-40949824844C}" type="presParOf" srcId="{36A3090D-8F4B-46BB-8C2F-BF139BA48574}" destId="{4FCA30B2-E325-454B-8D8D-FF9393A85B5B}" srcOrd="4" destOrd="0" presId="urn:microsoft.com/office/officeart/2005/8/layout/default"/>
    <dgm:cxn modelId="{2710CCCA-EDFD-451C-8BC5-9AD0D3C026B1}" type="presParOf" srcId="{36A3090D-8F4B-46BB-8C2F-BF139BA48574}" destId="{7D9FD0B9-BD0C-4F1D-87B1-9A59606D1C87}" srcOrd="5" destOrd="0" presId="urn:microsoft.com/office/officeart/2005/8/layout/default"/>
    <dgm:cxn modelId="{2B5F2CEA-23E4-4204-870A-E79DA2845BEA}" type="presParOf" srcId="{36A3090D-8F4B-46BB-8C2F-BF139BA48574}" destId="{CEAB2D2D-1F46-42D7-BAEB-1C16E1BC3872}" srcOrd="6" destOrd="0" presId="urn:microsoft.com/office/officeart/2005/8/layout/default"/>
    <dgm:cxn modelId="{879E529A-1E58-4AA2-A34E-DD14F967E1B7}" type="presParOf" srcId="{36A3090D-8F4B-46BB-8C2F-BF139BA48574}" destId="{FC34F835-2186-4CBE-A60C-12D0C67240EE}" srcOrd="7" destOrd="0" presId="urn:microsoft.com/office/officeart/2005/8/layout/default"/>
    <dgm:cxn modelId="{92FE9081-C31D-4B37-9E9F-8E994E29E0A8}" type="presParOf" srcId="{36A3090D-8F4B-46BB-8C2F-BF139BA48574}" destId="{301FEE71-B9A9-49D5-8548-6962370C9DA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60A584-6106-4D8E-8F84-8F223C422B3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934BD2-BFF8-4016-9F5F-11D64549C82D}">
      <dgm:prSet/>
      <dgm:spPr/>
      <dgm:t>
        <a:bodyPr/>
        <a:lstStyle/>
        <a:p>
          <a:r>
            <a:rPr lang="en-US" dirty="0"/>
            <a:t>Set up pgVector + RAG skeleton; log retrieval context with answers.</a:t>
          </a:r>
        </a:p>
      </dgm:t>
    </dgm:pt>
    <dgm:pt modelId="{996E1267-1E03-41EA-9551-80849403F600}" type="parTrans" cxnId="{5962428D-D328-4E58-9740-C3EED15E4972}">
      <dgm:prSet/>
      <dgm:spPr/>
      <dgm:t>
        <a:bodyPr/>
        <a:lstStyle/>
        <a:p>
          <a:endParaRPr lang="en-US"/>
        </a:p>
      </dgm:t>
    </dgm:pt>
    <dgm:pt modelId="{B35B35A2-0586-4E82-B5D8-EED65DBAF85D}" type="sibTrans" cxnId="{5962428D-D328-4E58-9740-C3EED15E497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4DBD62A-EF99-4F29-B162-391BD1E2D992}">
      <dgm:prSet/>
      <dgm:spPr/>
      <dgm:t>
        <a:bodyPr/>
        <a:lstStyle/>
        <a:p>
          <a:r>
            <a:rPr lang="en-US"/>
            <a:t>Run head‑to‑head tests on the 50‑page sample; export to comparison spreadsheet.</a:t>
          </a:r>
        </a:p>
      </dgm:t>
    </dgm:pt>
    <dgm:pt modelId="{A11FC9DD-A7E2-46A1-84D0-2A5EC6B29355}" type="parTrans" cxnId="{2AAF954E-5A19-4524-AEB0-28F05E32D8C4}">
      <dgm:prSet/>
      <dgm:spPr/>
      <dgm:t>
        <a:bodyPr/>
        <a:lstStyle/>
        <a:p>
          <a:endParaRPr lang="en-US"/>
        </a:p>
      </dgm:t>
    </dgm:pt>
    <dgm:pt modelId="{49D46EBC-9A28-4CBD-A237-7DF3BF4C19AB}" type="sibTrans" cxnId="{2AAF954E-5A19-4524-AEB0-28F05E32D8C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186066D-011C-4FBA-8762-C7E52E449D1E}">
      <dgm:prSet/>
      <dgm:spPr/>
      <dgm:t>
        <a:bodyPr/>
        <a:lstStyle/>
        <a:p>
          <a:r>
            <a:rPr lang="en-US"/>
            <a:t>Decide OneDrive vs S3 for storage; document cost and developer ergonomics.</a:t>
          </a:r>
        </a:p>
      </dgm:t>
    </dgm:pt>
    <dgm:pt modelId="{4E957D0A-D918-4182-9F44-5E06DAAD1FE3}" type="parTrans" cxnId="{9675D8A8-75A6-40E8-9159-8ED9DF1560BF}">
      <dgm:prSet/>
      <dgm:spPr/>
      <dgm:t>
        <a:bodyPr/>
        <a:lstStyle/>
        <a:p>
          <a:endParaRPr lang="en-US"/>
        </a:p>
      </dgm:t>
    </dgm:pt>
    <dgm:pt modelId="{0B5B20C7-D2F4-4D09-919C-1DBD35285220}" type="sibTrans" cxnId="{9675D8A8-75A6-40E8-9159-8ED9DF1560B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239E6EA-1093-4FA2-BF3E-51766A8012EA}">
      <dgm:prSet/>
      <dgm:spPr/>
      <dgm:t>
        <a:bodyPr/>
        <a:lstStyle/>
        <a:p>
          <a:r>
            <a:rPr lang="en-US"/>
            <a:t>Finalize chunking strategy (≈1k tokens) and evaluation templates.</a:t>
          </a:r>
        </a:p>
      </dgm:t>
    </dgm:pt>
    <dgm:pt modelId="{3DFE853E-5AE1-442C-9124-30D8358981CE}" type="parTrans" cxnId="{B4206B65-6CF6-412D-BD4B-B0857123DB11}">
      <dgm:prSet/>
      <dgm:spPr/>
      <dgm:t>
        <a:bodyPr/>
        <a:lstStyle/>
        <a:p>
          <a:endParaRPr lang="en-US"/>
        </a:p>
      </dgm:t>
    </dgm:pt>
    <dgm:pt modelId="{9521D2DC-3C47-4BEB-A562-A02D6AD8FE1E}" type="sibTrans" cxnId="{B4206B65-6CF6-412D-BD4B-B0857123DB1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270AB82-6A43-4565-8271-8A7F49A9EDAD}" type="pres">
      <dgm:prSet presAssocID="{3B60A584-6106-4D8E-8F84-8F223C422B36}" presName="Name0" presStyleCnt="0">
        <dgm:presLayoutVars>
          <dgm:animLvl val="lvl"/>
          <dgm:resizeHandles val="exact"/>
        </dgm:presLayoutVars>
      </dgm:prSet>
      <dgm:spPr/>
    </dgm:pt>
    <dgm:pt modelId="{63C6D7FE-C4D1-461F-B67F-7C9B2CB8554A}" type="pres">
      <dgm:prSet presAssocID="{9F934BD2-BFF8-4016-9F5F-11D64549C82D}" presName="compositeNode" presStyleCnt="0">
        <dgm:presLayoutVars>
          <dgm:bulletEnabled val="1"/>
        </dgm:presLayoutVars>
      </dgm:prSet>
      <dgm:spPr/>
    </dgm:pt>
    <dgm:pt modelId="{9C28D7F7-2B1E-4C6C-BA0B-549563E9DF80}" type="pres">
      <dgm:prSet presAssocID="{9F934BD2-BFF8-4016-9F5F-11D64549C82D}" presName="bgRect" presStyleLbl="bgAccFollowNode1" presStyleIdx="0" presStyleCnt="4"/>
      <dgm:spPr/>
    </dgm:pt>
    <dgm:pt modelId="{04DC2DDA-9AFF-477B-931A-1E8A9964E98F}" type="pres">
      <dgm:prSet presAssocID="{B35B35A2-0586-4E82-B5D8-EED65DBAF85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D598660E-9C95-4489-96D2-D86F52EE3BEE}" type="pres">
      <dgm:prSet presAssocID="{9F934BD2-BFF8-4016-9F5F-11D64549C82D}" presName="bottomLine" presStyleLbl="alignNode1" presStyleIdx="1" presStyleCnt="8">
        <dgm:presLayoutVars/>
      </dgm:prSet>
      <dgm:spPr/>
    </dgm:pt>
    <dgm:pt modelId="{EB05DDDB-1762-4B10-9B88-3ACEE846AAA6}" type="pres">
      <dgm:prSet presAssocID="{9F934BD2-BFF8-4016-9F5F-11D64549C82D}" presName="nodeText" presStyleLbl="bgAccFollowNode1" presStyleIdx="0" presStyleCnt="4">
        <dgm:presLayoutVars>
          <dgm:bulletEnabled val="1"/>
        </dgm:presLayoutVars>
      </dgm:prSet>
      <dgm:spPr/>
    </dgm:pt>
    <dgm:pt modelId="{C8F1078B-402A-4BE9-B4EC-035BD6597DC2}" type="pres">
      <dgm:prSet presAssocID="{B35B35A2-0586-4E82-B5D8-EED65DBAF85D}" presName="sibTrans" presStyleCnt="0"/>
      <dgm:spPr/>
    </dgm:pt>
    <dgm:pt modelId="{82B4D51F-D514-4808-801A-6CC5D42E2934}" type="pres">
      <dgm:prSet presAssocID="{F4DBD62A-EF99-4F29-B162-391BD1E2D992}" presName="compositeNode" presStyleCnt="0">
        <dgm:presLayoutVars>
          <dgm:bulletEnabled val="1"/>
        </dgm:presLayoutVars>
      </dgm:prSet>
      <dgm:spPr/>
    </dgm:pt>
    <dgm:pt modelId="{33C9D01C-B2F3-43EF-9F5B-5025FC4E2056}" type="pres">
      <dgm:prSet presAssocID="{F4DBD62A-EF99-4F29-B162-391BD1E2D992}" presName="bgRect" presStyleLbl="bgAccFollowNode1" presStyleIdx="1" presStyleCnt="4"/>
      <dgm:spPr/>
    </dgm:pt>
    <dgm:pt modelId="{313DB0D7-DD2B-4B7E-9400-DE92CB10561C}" type="pres">
      <dgm:prSet presAssocID="{49D46EBC-9A28-4CBD-A237-7DF3BF4C19A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A3D5BE7-A047-4076-AA01-330A63250C8B}" type="pres">
      <dgm:prSet presAssocID="{F4DBD62A-EF99-4F29-B162-391BD1E2D992}" presName="bottomLine" presStyleLbl="alignNode1" presStyleIdx="3" presStyleCnt="8">
        <dgm:presLayoutVars/>
      </dgm:prSet>
      <dgm:spPr/>
    </dgm:pt>
    <dgm:pt modelId="{63F61D6B-4621-422D-8BA8-24AAF2D85C7A}" type="pres">
      <dgm:prSet presAssocID="{F4DBD62A-EF99-4F29-B162-391BD1E2D992}" presName="nodeText" presStyleLbl="bgAccFollowNode1" presStyleIdx="1" presStyleCnt="4">
        <dgm:presLayoutVars>
          <dgm:bulletEnabled val="1"/>
        </dgm:presLayoutVars>
      </dgm:prSet>
      <dgm:spPr/>
    </dgm:pt>
    <dgm:pt modelId="{BE876BB8-85ED-45B5-B959-10DB2857A750}" type="pres">
      <dgm:prSet presAssocID="{49D46EBC-9A28-4CBD-A237-7DF3BF4C19AB}" presName="sibTrans" presStyleCnt="0"/>
      <dgm:spPr/>
    </dgm:pt>
    <dgm:pt modelId="{DE51B4BF-CC5A-49E8-A2C7-20CC7EFB82AF}" type="pres">
      <dgm:prSet presAssocID="{D186066D-011C-4FBA-8762-C7E52E449D1E}" presName="compositeNode" presStyleCnt="0">
        <dgm:presLayoutVars>
          <dgm:bulletEnabled val="1"/>
        </dgm:presLayoutVars>
      </dgm:prSet>
      <dgm:spPr/>
    </dgm:pt>
    <dgm:pt modelId="{F3557888-3BF6-4E88-9844-866F4FF8809F}" type="pres">
      <dgm:prSet presAssocID="{D186066D-011C-4FBA-8762-C7E52E449D1E}" presName="bgRect" presStyleLbl="bgAccFollowNode1" presStyleIdx="2" presStyleCnt="4"/>
      <dgm:spPr/>
    </dgm:pt>
    <dgm:pt modelId="{6126177C-D257-4C4C-A1AB-44D8F91AC0DF}" type="pres">
      <dgm:prSet presAssocID="{0B5B20C7-D2F4-4D09-919C-1DBD3528522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334C45D-0CF2-43EA-AC90-E1B9090A8687}" type="pres">
      <dgm:prSet presAssocID="{D186066D-011C-4FBA-8762-C7E52E449D1E}" presName="bottomLine" presStyleLbl="alignNode1" presStyleIdx="5" presStyleCnt="8">
        <dgm:presLayoutVars/>
      </dgm:prSet>
      <dgm:spPr/>
    </dgm:pt>
    <dgm:pt modelId="{D6439180-677B-447A-AF84-64D74C8B0441}" type="pres">
      <dgm:prSet presAssocID="{D186066D-011C-4FBA-8762-C7E52E449D1E}" presName="nodeText" presStyleLbl="bgAccFollowNode1" presStyleIdx="2" presStyleCnt="4">
        <dgm:presLayoutVars>
          <dgm:bulletEnabled val="1"/>
        </dgm:presLayoutVars>
      </dgm:prSet>
      <dgm:spPr/>
    </dgm:pt>
    <dgm:pt modelId="{698F8132-1EEB-4097-85B9-5F3EC10F32AF}" type="pres">
      <dgm:prSet presAssocID="{0B5B20C7-D2F4-4D09-919C-1DBD35285220}" presName="sibTrans" presStyleCnt="0"/>
      <dgm:spPr/>
    </dgm:pt>
    <dgm:pt modelId="{E57AF12F-A3DB-4C79-ACE6-C7003EAEFFAB}" type="pres">
      <dgm:prSet presAssocID="{F239E6EA-1093-4FA2-BF3E-51766A8012EA}" presName="compositeNode" presStyleCnt="0">
        <dgm:presLayoutVars>
          <dgm:bulletEnabled val="1"/>
        </dgm:presLayoutVars>
      </dgm:prSet>
      <dgm:spPr/>
    </dgm:pt>
    <dgm:pt modelId="{5616C369-B097-4A71-890C-764206A370B4}" type="pres">
      <dgm:prSet presAssocID="{F239E6EA-1093-4FA2-BF3E-51766A8012EA}" presName="bgRect" presStyleLbl="bgAccFollowNode1" presStyleIdx="3" presStyleCnt="4"/>
      <dgm:spPr/>
    </dgm:pt>
    <dgm:pt modelId="{746F6FF4-9F2A-4F97-80EE-69243413D3CC}" type="pres">
      <dgm:prSet presAssocID="{9521D2DC-3C47-4BEB-A562-A02D6AD8FE1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207729D-6355-48D3-A725-EA1D1D8DECFB}" type="pres">
      <dgm:prSet presAssocID="{F239E6EA-1093-4FA2-BF3E-51766A8012EA}" presName="bottomLine" presStyleLbl="alignNode1" presStyleIdx="7" presStyleCnt="8">
        <dgm:presLayoutVars/>
      </dgm:prSet>
      <dgm:spPr/>
    </dgm:pt>
    <dgm:pt modelId="{8D0F11C8-F876-4BD6-805C-76BED21E9918}" type="pres">
      <dgm:prSet presAssocID="{F239E6EA-1093-4FA2-BF3E-51766A8012E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76F6E00-4A7B-4742-BFB9-E04CFA575062}" type="presOf" srcId="{9521D2DC-3C47-4BEB-A562-A02D6AD8FE1E}" destId="{746F6FF4-9F2A-4F97-80EE-69243413D3CC}" srcOrd="0" destOrd="0" presId="urn:microsoft.com/office/officeart/2016/7/layout/BasicLinearProcessNumbered"/>
    <dgm:cxn modelId="{2078A812-EBE5-43C1-9345-1197DB8453E1}" type="presOf" srcId="{F239E6EA-1093-4FA2-BF3E-51766A8012EA}" destId="{5616C369-B097-4A71-890C-764206A370B4}" srcOrd="0" destOrd="0" presId="urn:microsoft.com/office/officeart/2016/7/layout/BasicLinearProcessNumbered"/>
    <dgm:cxn modelId="{04280A33-DD3F-404F-AB95-9C1226EA574A}" type="presOf" srcId="{F239E6EA-1093-4FA2-BF3E-51766A8012EA}" destId="{8D0F11C8-F876-4BD6-805C-76BED21E9918}" srcOrd="1" destOrd="0" presId="urn:microsoft.com/office/officeart/2016/7/layout/BasicLinearProcessNumbered"/>
    <dgm:cxn modelId="{B4206B65-6CF6-412D-BD4B-B0857123DB11}" srcId="{3B60A584-6106-4D8E-8F84-8F223C422B36}" destId="{F239E6EA-1093-4FA2-BF3E-51766A8012EA}" srcOrd="3" destOrd="0" parTransId="{3DFE853E-5AE1-442C-9124-30D8358981CE}" sibTransId="{9521D2DC-3C47-4BEB-A562-A02D6AD8FE1E}"/>
    <dgm:cxn modelId="{D18DFD4D-A59B-4A00-93E9-B9C536294CE6}" type="presOf" srcId="{F4DBD62A-EF99-4F29-B162-391BD1E2D992}" destId="{33C9D01C-B2F3-43EF-9F5B-5025FC4E2056}" srcOrd="0" destOrd="0" presId="urn:microsoft.com/office/officeart/2016/7/layout/BasicLinearProcessNumbered"/>
    <dgm:cxn modelId="{2AAF954E-5A19-4524-AEB0-28F05E32D8C4}" srcId="{3B60A584-6106-4D8E-8F84-8F223C422B36}" destId="{F4DBD62A-EF99-4F29-B162-391BD1E2D992}" srcOrd="1" destOrd="0" parTransId="{A11FC9DD-A7E2-46A1-84D0-2A5EC6B29355}" sibTransId="{49D46EBC-9A28-4CBD-A237-7DF3BF4C19AB}"/>
    <dgm:cxn modelId="{8DC88973-8E56-4D9C-A230-01763BA2A91A}" type="presOf" srcId="{9F934BD2-BFF8-4016-9F5F-11D64549C82D}" destId="{9C28D7F7-2B1E-4C6C-BA0B-549563E9DF80}" srcOrd="0" destOrd="0" presId="urn:microsoft.com/office/officeart/2016/7/layout/BasicLinearProcessNumbered"/>
    <dgm:cxn modelId="{5A56E58A-3201-4B86-96F3-DE4E67BAED6A}" type="presOf" srcId="{3B60A584-6106-4D8E-8F84-8F223C422B36}" destId="{A270AB82-6A43-4565-8271-8A7F49A9EDAD}" srcOrd="0" destOrd="0" presId="urn:microsoft.com/office/officeart/2016/7/layout/BasicLinearProcessNumbered"/>
    <dgm:cxn modelId="{5962428D-D328-4E58-9740-C3EED15E4972}" srcId="{3B60A584-6106-4D8E-8F84-8F223C422B36}" destId="{9F934BD2-BFF8-4016-9F5F-11D64549C82D}" srcOrd="0" destOrd="0" parTransId="{996E1267-1E03-41EA-9551-80849403F600}" sibTransId="{B35B35A2-0586-4E82-B5D8-EED65DBAF85D}"/>
    <dgm:cxn modelId="{F065B797-1B7E-42F0-ACB1-C8E6FCA5EB77}" type="presOf" srcId="{0B5B20C7-D2F4-4D09-919C-1DBD35285220}" destId="{6126177C-D257-4C4C-A1AB-44D8F91AC0DF}" srcOrd="0" destOrd="0" presId="urn:microsoft.com/office/officeart/2016/7/layout/BasicLinearProcessNumbered"/>
    <dgm:cxn modelId="{789556A1-A2C0-4004-B905-CFFFF09E171B}" type="presOf" srcId="{D186066D-011C-4FBA-8762-C7E52E449D1E}" destId="{D6439180-677B-447A-AF84-64D74C8B0441}" srcOrd="1" destOrd="0" presId="urn:microsoft.com/office/officeart/2016/7/layout/BasicLinearProcessNumbered"/>
    <dgm:cxn modelId="{7C94D4A1-6E8D-4CF0-97A4-E36BA162A4E2}" type="presOf" srcId="{D186066D-011C-4FBA-8762-C7E52E449D1E}" destId="{F3557888-3BF6-4E88-9844-866F4FF8809F}" srcOrd="0" destOrd="0" presId="urn:microsoft.com/office/officeart/2016/7/layout/BasicLinearProcessNumbered"/>
    <dgm:cxn modelId="{08EF5EA6-FFF6-4594-8DAB-B835C2A993F9}" type="presOf" srcId="{9F934BD2-BFF8-4016-9F5F-11D64549C82D}" destId="{EB05DDDB-1762-4B10-9B88-3ACEE846AAA6}" srcOrd="1" destOrd="0" presId="urn:microsoft.com/office/officeart/2016/7/layout/BasicLinearProcessNumbered"/>
    <dgm:cxn modelId="{9675D8A8-75A6-40E8-9159-8ED9DF1560BF}" srcId="{3B60A584-6106-4D8E-8F84-8F223C422B36}" destId="{D186066D-011C-4FBA-8762-C7E52E449D1E}" srcOrd="2" destOrd="0" parTransId="{4E957D0A-D918-4182-9F44-5E06DAAD1FE3}" sibTransId="{0B5B20C7-D2F4-4D09-919C-1DBD35285220}"/>
    <dgm:cxn modelId="{1312B5C7-DAA0-4ED7-AAD9-174F41995F33}" type="presOf" srcId="{F4DBD62A-EF99-4F29-B162-391BD1E2D992}" destId="{63F61D6B-4621-422D-8BA8-24AAF2D85C7A}" srcOrd="1" destOrd="0" presId="urn:microsoft.com/office/officeart/2016/7/layout/BasicLinearProcessNumbered"/>
    <dgm:cxn modelId="{9E4F46DA-8D6B-41CE-BA58-E4E61AA4FCC5}" type="presOf" srcId="{49D46EBC-9A28-4CBD-A237-7DF3BF4C19AB}" destId="{313DB0D7-DD2B-4B7E-9400-DE92CB10561C}" srcOrd="0" destOrd="0" presId="urn:microsoft.com/office/officeart/2016/7/layout/BasicLinearProcessNumbered"/>
    <dgm:cxn modelId="{85E0E8E4-BE89-4388-B7B9-730480B04B67}" type="presOf" srcId="{B35B35A2-0586-4E82-B5D8-EED65DBAF85D}" destId="{04DC2DDA-9AFF-477B-931A-1E8A9964E98F}" srcOrd="0" destOrd="0" presId="urn:microsoft.com/office/officeart/2016/7/layout/BasicLinearProcessNumbered"/>
    <dgm:cxn modelId="{8B893ABE-0FDB-4651-86E9-71C992582567}" type="presParOf" srcId="{A270AB82-6A43-4565-8271-8A7F49A9EDAD}" destId="{63C6D7FE-C4D1-461F-B67F-7C9B2CB8554A}" srcOrd="0" destOrd="0" presId="urn:microsoft.com/office/officeart/2016/7/layout/BasicLinearProcessNumbered"/>
    <dgm:cxn modelId="{C8BD6924-98DC-4D6F-85C2-885D2DDF7BF5}" type="presParOf" srcId="{63C6D7FE-C4D1-461F-B67F-7C9B2CB8554A}" destId="{9C28D7F7-2B1E-4C6C-BA0B-549563E9DF80}" srcOrd="0" destOrd="0" presId="urn:microsoft.com/office/officeart/2016/7/layout/BasicLinearProcessNumbered"/>
    <dgm:cxn modelId="{272F92A2-0E24-4567-AB2B-7A2E65269D6D}" type="presParOf" srcId="{63C6D7FE-C4D1-461F-B67F-7C9B2CB8554A}" destId="{04DC2DDA-9AFF-477B-931A-1E8A9964E98F}" srcOrd="1" destOrd="0" presId="urn:microsoft.com/office/officeart/2016/7/layout/BasicLinearProcessNumbered"/>
    <dgm:cxn modelId="{F2C11676-21BA-4A4D-8827-D7D4F9524DDD}" type="presParOf" srcId="{63C6D7FE-C4D1-461F-B67F-7C9B2CB8554A}" destId="{D598660E-9C95-4489-96D2-D86F52EE3BEE}" srcOrd="2" destOrd="0" presId="urn:microsoft.com/office/officeart/2016/7/layout/BasicLinearProcessNumbered"/>
    <dgm:cxn modelId="{CA8F932E-EC5E-463B-8491-57FA1E6ABE90}" type="presParOf" srcId="{63C6D7FE-C4D1-461F-B67F-7C9B2CB8554A}" destId="{EB05DDDB-1762-4B10-9B88-3ACEE846AAA6}" srcOrd="3" destOrd="0" presId="urn:microsoft.com/office/officeart/2016/7/layout/BasicLinearProcessNumbered"/>
    <dgm:cxn modelId="{B7940EFD-2AAA-44A6-B82A-806B37A83EED}" type="presParOf" srcId="{A270AB82-6A43-4565-8271-8A7F49A9EDAD}" destId="{C8F1078B-402A-4BE9-B4EC-035BD6597DC2}" srcOrd="1" destOrd="0" presId="urn:microsoft.com/office/officeart/2016/7/layout/BasicLinearProcessNumbered"/>
    <dgm:cxn modelId="{A78C2A0A-F8CC-4A6B-BFF2-8CC0E4F9EE20}" type="presParOf" srcId="{A270AB82-6A43-4565-8271-8A7F49A9EDAD}" destId="{82B4D51F-D514-4808-801A-6CC5D42E2934}" srcOrd="2" destOrd="0" presId="urn:microsoft.com/office/officeart/2016/7/layout/BasicLinearProcessNumbered"/>
    <dgm:cxn modelId="{BADD4B67-940B-4603-B6BB-0CA2BDB394EF}" type="presParOf" srcId="{82B4D51F-D514-4808-801A-6CC5D42E2934}" destId="{33C9D01C-B2F3-43EF-9F5B-5025FC4E2056}" srcOrd="0" destOrd="0" presId="urn:microsoft.com/office/officeart/2016/7/layout/BasicLinearProcessNumbered"/>
    <dgm:cxn modelId="{93080942-13FB-4828-8268-28C76ABDF892}" type="presParOf" srcId="{82B4D51F-D514-4808-801A-6CC5D42E2934}" destId="{313DB0D7-DD2B-4B7E-9400-DE92CB10561C}" srcOrd="1" destOrd="0" presId="urn:microsoft.com/office/officeart/2016/7/layout/BasicLinearProcessNumbered"/>
    <dgm:cxn modelId="{250019A9-DDC2-4AF3-8A79-4B2E8117DB83}" type="presParOf" srcId="{82B4D51F-D514-4808-801A-6CC5D42E2934}" destId="{5A3D5BE7-A047-4076-AA01-330A63250C8B}" srcOrd="2" destOrd="0" presId="urn:microsoft.com/office/officeart/2016/7/layout/BasicLinearProcessNumbered"/>
    <dgm:cxn modelId="{CDF51B71-68D5-4BF4-9404-20C8109EDF46}" type="presParOf" srcId="{82B4D51F-D514-4808-801A-6CC5D42E2934}" destId="{63F61D6B-4621-422D-8BA8-24AAF2D85C7A}" srcOrd="3" destOrd="0" presId="urn:microsoft.com/office/officeart/2016/7/layout/BasicLinearProcessNumbered"/>
    <dgm:cxn modelId="{1574BB6B-3458-474F-A928-5A1B4E1C8AC3}" type="presParOf" srcId="{A270AB82-6A43-4565-8271-8A7F49A9EDAD}" destId="{BE876BB8-85ED-45B5-B959-10DB2857A750}" srcOrd="3" destOrd="0" presId="urn:microsoft.com/office/officeart/2016/7/layout/BasicLinearProcessNumbered"/>
    <dgm:cxn modelId="{517469A8-37ED-4B9D-BD0E-E898FFD7626D}" type="presParOf" srcId="{A270AB82-6A43-4565-8271-8A7F49A9EDAD}" destId="{DE51B4BF-CC5A-49E8-A2C7-20CC7EFB82AF}" srcOrd="4" destOrd="0" presId="urn:microsoft.com/office/officeart/2016/7/layout/BasicLinearProcessNumbered"/>
    <dgm:cxn modelId="{2FF2E11A-1FA4-4190-BC08-2F5F712A2313}" type="presParOf" srcId="{DE51B4BF-CC5A-49E8-A2C7-20CC7EFB82AF}" destId="{F3557888-3BF6-4E88-9844-866F4FF8809F}" srcOrd="0" destOrd="0" presId="urn:microsoft.com/office/officeart/2016/7/layout/BasicLinearProcessNumbered"/>
    <dgm:cxn modelId="{3462C965-07E5-4324-B171-6124DAC3DB0B}" type="presParOf" srcId="{DE51B4BF-CC5A-49E8-A2C7-20CC7EFB82AF}" destId="{6126177C-D257-4C4C-A1AB-44D8F91AC0DF}" srcOrd="1" destOrd="0" presId="urn:microsoft.com/office/officeart/2016/7/layout/BasicLinearProcessNumbered"/>
    <dgm:cxn modelId="{B4929853-3A17-475B-8B73-E1FF9B2751F7}" type="presParOf" srcId="{DE51B4BF-CC5A-49E8-A2C7-20CC7EFB82AF}" destId="{0334C45D-0CF2-43EA-AC90-E1B9090A8687}" srcOrd="2" destOrd="0" presId="urn:microsoft.com/office/officeart/2016/7/layout/BasicLinearProcessNumbered"/>
    <dgm:cxn modelId="{55E3AB5F-9602-43E8-A89E-DFED5D079DA4}" type="presParOf" srcId="{DE51B4BF-CC5A-49E8-A2C7-20CC7EFB82AF}" destId="{D6439180-677B-447A-AF84-64D74C8B0441}" srcOrd="3" destOrd="0" presId="urn:microsoft.com/office/officeart/2016/7/layout/BasicLinearProcessNumbered"/>
    <dgm:cxn modelId="{23BACB6E-9158-4BB4-98D8-9AB7BC044F50}" type="presParOf" srcId="{A270AB82-6A43-4565-8271-8A7F49A9EDAD}" destId="{698F8132-1EEB-4097-85B9-5F3EC10F32AF}" srcOrd="5" destOrd="0" presId="urn:microsoft.com/office/officeart/2016/7/layout/BasicLinearProcessNumbered"/>
    <dgm:cxn modelId="{C66F8985-8DE1-4DCE-B581-650CE20B1704}" type="presParOf" srcId="{A270AB82-6A43-4565-8271-8A7F49A9EDAD}" destId="{E57AF12F-A3DB-4C79-ACE6-C7003EAEFFAB}" srcOrd="6" destOrd="0" presId="urn:microsoft.com/office/officeart/2016/7/layout/BasicLinearProcessNumbered"/>
    <dgm:cxn modelId="{7A12977E-83B3-42F1-9373-CD91718BEC4F}" type="presParOf" srcId="{E57AF12F-A3DB-4C79-ACE6-C7003EAEFFAB}" destId="{5616C369-B097-4A71-890C-764206A370B4}" srcOrd="0" destOrd="0" presId="urn:microsoft.com/office/officeart/2016/7/layout/BasicLinearProcessNumbered"/>
    <dgm:cxn modelId="{3BDBFD57-3E29-4D1A-A386-3CB05A1817ED}" type="presParOf" srcId="{E57AF12F-A3DB-4C79-ACE6-C7003EAEFFAB}" destId="{746F6FF4-9F2A-4F97-80EE-69243413D3CC}" srcOrd="1" destOrd="0" presId="urn:microsoft.com/office/officeart/2016/7/layout/BasicLinearProcessNumbered"/>
    <dgm:cxn modelId="{124572B5-7040-4178-A55A-2D2A8E5297A5}" type="presParOf" srcId="{E57AF12F-A3DB-4C79-ACE6-C7003EAEFFAB}" destId="{B207729D-6355-48D3-A725-EA1D1D8DECFB}" srcOrd="2" destOrd="0" presId="urn:microsoft.com/office/officeart/2016/7/layout/BasicLinearProcessNumbered"/>
    <dgm:cxn modelId="{1CD8D77F-359E-4A3F-938F-77E3C5D85199}" type="presParOf" srcId="{E57AF12F-A3DB-4C79-ACE6-C7003EAEFFAB}" destId="{8D0F11C8-F876-4BD6-805C-76BED21E991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F8FCF-2BDA-47DC-A99E-C3684C8F99ED}">
      <dsp:nvSpPr>
        <dsp:cNvPr id="0" name=""/>
        <dsp:cNvSpPr/>
      </dsp:nvSpPr>
      <dsp:spPr>
        <a:xfrm>
          <a:off x="0" y="0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Figma — Design Evaluation and Evolution</a:t>
          </a:r>
        </a:p>
      </dsp:txBody>
      <dsp:txXfrm>
        <a:off x="36841" y="36841"/>
        <a:ext cx="5609181" cy="1184159"/>
      </dsp:txXfrm>
    </dsp:sp>
    <dsp:sp modelId="{4EF9F24F-C4B5-4B6A-88EB-A363873A0AD6}">
      <dsp:nvSpPr>
        <dsp:cNvPr id="0" name=""/>
        <dsp:cNvSpPr/>
      </dsp:nvSpPr>
      <dsp:spPr>
        <a:xfrm>
          <a:off x="614690" y="1467481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LLM Research</a:t>
          </a:r>
        </a:p>
      </dsp:txBody>
      <dsp:txXfrm>
        <a:off x="651531" y="1504322"/>
        <a:ext cx="5460521" cy="1184159"/>
      </dsp:txXfrm>
    </dsp:sp>
    <dsp:sp modelId="{2A1064DC-ED59-474C-A69B-227ED46BC78E}">
      <dsp:nvSpPr>
        <dsp:cNvPr id="0" name=""/>
        <dsp:cNvSpPr/>
      </dsp:nvSpPr>
      <dsp:spPr>
        <a:xfrm>
          <a:off x="1229380" y="2934963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Weekly Retrospective</a:t>
          </a:r>
        </a:p>
      </dsp:txBody>
      <dsp:txXfrm>
        <a:off x="1266221" y="2971804"/>
        <a:ext cx="5460521" cy="1184159"/>
      </dsp:txXfrm>
    </dsp:sp>
    <dsp:sp modelId="{5E0FE94D-8923-4F31-93D7-D71DBAFE2D1F}">
      <dsp:nvSpPr>
        <dsp:cNvPr id="0" name=""/>
        <dsp:cNvSpPr/>
      </dsp:nvSpPr>
      <dsp:spPr>
        <a:xfrm>
          <a:off x="6148893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2852" y="953863"/>
        <a:ext cx="449678" cy="615241"/>
      </dsp:txXfrm>
    </dsp:sp>
    <dsp:sp modelId="{29930797-768A-4676-A15F-D20780479AFE}">
      <dsp:nvSpPr>
        <dsp:cNvPr id="0" name=""/>
        <dsp:cNvSpPr/>
      </dsp:nvSpPr>
      <dsp:spPr>
        <a:xfrm>
          <a:off x="6763583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47542" y="2412959"/>
        <a:ext cx="449678" cy="615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C61AF-47B5-4186-9E10-7E360C1F7175}">
      <dsp:nvSpPr>
        <dsp:cNvPr id="0" name=""/>
        <dsp:cNvSpPr/>
      </dsp:nvSpPr>
      <dsp:spPr>
        <a:xfrm>
          <a:off x="1000024" y="2370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Explain clearly with step‑by‑step reasoning and cite sources (Cognitivism).</a:t>
          </a:r>
        </a:p>
      </dsp:txBody>
      <dsp:txXfrm>
        <a:off x="1000024" y="2370"/>
        <a:ext cx="4000099" cy="1039919"/>
      </dsp:txXfrm>
    </dsp:sp>
    <dsp:sp modelId="{397D11D0-998F-4C86-8F88-73AB60477F4C}">
      <dsp:nvSpPr>
        <dsp:cNvPr id="0" name=""/>
        <dsp:cNvSpPr/>
      </dsp:nvSpPr>
      <dsp:spPr>
        <a:xfrm>
          <a:off x="0" y="2370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Explain</a:t>
          </a:r>
        </a:p>
      </dsp:txBody>
      <dsp:txXfrm>
        <a:off x="0" y="2370"/>
        <a:ext cx="1000024" cy="1039919"/>
      </dsp:txXfrm>
    </dsp:sp>
    <dsp:sp modelId="{F56C3D52-E04C-42AA-A7AA-15FEF21E1316}">
      <dsp:nvSpPr>
        <dsp:cNvPr id="0" name=""/>
        <dsp:cNvSpPr/>
      </dsp:nvSpPr>
      <dsp:spPr>
        <a:xfrm>
          <a:off x="1000024" y="1104685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2685120"/>
            <a:satOff val="12063"/>
            <a:lumOff val="82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685120"/>
              <a:satOff val="12063"/>
              <a:lumOff val="8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Adapt to the learner’s pace and provide feedback/rewards (Behaviorism).</a:t>
          </a:r>
        </a:p>
      </dsp:txBody>
      <dsp:txXfrm>
        <a:off x="1000024" y="1104685"/>
        <a:ext cx="4000099" cy="1039919"/>
      </dsp:txXfrm>
    </dsp:sp>
    <dsp:sp modelId="{3DC70FC1-5BED-488B-BA4E-4F79A15FA136}">
      <dsp:nvSpPr>
        <dsp:cNvPr id="0" name=""/>
        <dsp:cNvSpPr/>
      </dsp:nvSpPr>
      <dsp:spPr>
        <a:xfrm>
          <a:off x="0" y="1104685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Adapt</a:t>
          </a:r>
        </a:p>
      </dsp:txBody>
      <dsp:txXfrm>
        <a:off x="0" y="1104685"/>
        <a:ext cx="1000024" cy="1039919"/>
      </dsp:txXfrm>
    </dsp:sp>
    <dsp:sp modelId="{82FF1CA9-372B-4E2A-8F44-B4BF6CC384A6}">
      <dsp:nvSpPr>
        <dsp:cNvPr id="0" name=""/>
        <dsp:cNvSpPr/>
      </dsp:nvSpPr>
      <dsp:spPr>
        <a:xfrm>
          <a:off x="1000024" y="2207000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Support collaboration and building on prior knowledge (Constructivism).</a:t>
          </a:r>
        </a:p>
      </dsp:txBody>
      <dsp:txXfrm>
        <a:off x="1000024" y="2207000"/>
        <a:ext cx="4000099" cy="1039919"/>
      </dsp:txXfrm>
    </dsp:sp>
    <dsp:sp modelId="{634F74A6-2A5F-4748-9DF2-A70590A751FF}">
      <dsp:nvSpPr>
        <dsp:cNvPr id="0" name=""/>
        <dsp:cNvSpPr/>
      </dsp:nvSpPr>
      <dsp:spPr>
        <a:xfrm>
          <a:off x="0" y="2207000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</a:t>
          </a:r>
        </a:p>
      </dsp:txBody>
      <dsp:txXfrm>
        <a:off x="0" y="2207000"/>
        <a:ext cx="1000024" cy="1039919"/>
      </dsp:txXfrm>
    </dsp:sp>
    <dsp:sp modelId="{616945F1-0FCB-4E3D-A333-ED719D510EA3}">
      <dsp:nvSpPr>
        <dsp:cNvPr id="0" name=""/>
        <dsp:cNvSpPr/>
      </dsp:nvSpPr>
      <dsp:spPr>
        <a:xfrm>
          <a:off x="1000024" y="3309315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8055361"/>
            <a:satOff val="36190"/>
            <a:lumOff val="248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055361"/>
              <a:satOff val="36190"/>
              <a:lumOff val="24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Handle long context from PDFs/notes and answer grounded to retrieved chunks (RAG).</a:t>
          </a:r>
        </a:p>
      </dsp:txBody>
      <dsp:txXfrm>
        <a:off x="1000024" y="3309315"/>
        <a:ext cx="4000099" cy="1039919"/>
      </dsp:txXfrm>
    </dsp:sp>
    <dsp:sp modelId="{4A9500D6-8994-4717-BD9A-EAABC4EF328A}">
      <dsp:nvSpPr>
        <dsp:cNvPr id="0" name=""/>
        <dsp:cNvSpPr/>
      </dsp:nvSpPr>
      <dsp:spPr>
        <a:xfrm>
          <a:off x="0" y="3309315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Handle</a:t>
          </a:r>
        </a:p>
      </dsp:txBody>
      <dsp:txXfrm>
        <a:off x="0" y="3309315"/>
        <a:ext cx="1000024" cy="1039919"/>
      </dsp:txXfrm>
    </dsp:sp>
    <dsp:sp modelId="{E4126D04-60B9-4DF5-AF64-0DE31C524E81}">
      <dsp:nvSpPr>
        <dsp:cNvPr id="0" name=""/>
        <dsp:cNvSpPr/>
      </dsp:nvSpPr>
      <dsp:spPr>
        <a:xfrm>
          <a:off x="1000024" y="4411630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Run affordably; predictable token spend; low latency for Q&amp;A.</a:t>
          </a:r>
        </a:p>
      </dsp:txBody>
      <dsp:txXfrm>
        <a:off x="1000024" y="4411630"/>
        <a:ext cx="4000099" cy="1039919"/>
      </dsp:txXfrm>
    </dsp:sp>
    <dsp:sp modelId="{87271596-2196-46EE-AD0F-21F1FC99CAD3}">
      <dsp:nvSpPr>
        <dsp:cNvPr id="0" name=""/>
        <dsp:cNvSpPr/>
      </dsp:nvSpPr>
      <dsp:spPr>
        <a:xfrm>
          <a:off x="0" y="4411630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Run</a:t>
          </a:r>
        </a:p>
      </dsp:txBody>
      <dsp:txXfrm>
        <a:off x="0" y="4411630"/>
        <a:ext cx="1000024" cy="1039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07F45-104B-491D-AC48-58A498F39C52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Answer quality: factuality, depth, step‑by‑step clarity, references.</a:t>
          </a:r>
        </a:p>
      </dsp:txBody>
      <dsp:txXfrm>
        <a:off x="0" y="591343"/>
        <a:ext cx="2571749" cy="1543050"/>
      </dsp:txXfrm>
    </dsp:sp>
    <dsp:sp modelId="{6E000685-2E20-4ABF-BFB0-533A286367D0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Context handling: long inputs, retrieval grounding, refusal behavior.</a:t>
          </a:r>
        </a:p>
      </dsp:txBody>
      <dsp:txXfrm>
        <a:off x="2828925" y="591343"/>
        <a:ext cx="2571749" cy="1543050"/>
      </dsp:txXfrm>
    </dsp:sp>
    <dsp:sp modelId="{12ECA12A-90A6-44C7-925E-DA547362D41E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Latency &amp; stability: time‑to‑first‑token, streaming, rate limits.</a:t>
          </a:r>
        </a:p>
      </dsp:txBody>
      <dsp:txXfrm>
        <a:off x="5657849" y="591343"/>
        <a:ext cx="2571749" cy="1543050"/>
      </dsp:txXfrm>
    </dsp:sp>
    <dsp:sp modelId="{672ADA7F-1358-4360-9B56-690131333D35}">
      <dsp:nvSpPr>
        <dsp:cNvPr id="0" name=""/>
        <dsp:cNvSpPr/>
      </dsp:nvSpPr>
      <dsp:spPr>
        <a:xfrm>
          <a:off x="0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Cost control: tokens per answer, summarization efficiency.</a:t>
          </a:r>
        </a:p>
      </dsp:txBody>
      <dsp:txXfrm>
        <a:off x="0" y="2391569"/>
        <a:ext cx="2571749" cy="1543050"/>
      </dsp:txXfrm>
    </dsp:sp>
    <dsp:sp modelId="{E1F7590B-DDB4-488E-BA52-2CC45149DD58}">
      <dsp:nvSpPr>
        <dsp:cNvPr id="0" name=""/>
        <dsp:cNvSpPr/>
      </dsp:nvSpPr>
      <dsp:spPr>
        <a:xfrm>
          <a:off x="2828925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Safety &amp; privacy: handling of sensitive student data.</a:t>
          </a:r>
        </a:p>
      </dsp:txBody>
      <dsp:txXfrm>
        <a:off x="2828925" y="2391569"/>
        <a:ext cx="2571749" cy="1543050"/>
      </dsp:txXfrm>
    </dsp:sp>
    <dsp:sp modelId="{49C87069-D578-4A2D-90B6-1073C9F7DF20}">
      <dsp:nvSpPr>
        <dsp:cNvPr id="0" name=""/>
        <dsp:cNvSpPr/>
      </dsp:nvSpPr>
      <dsp:spPr>
        <a:xfrm>
          <a:off x="5657849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Ecosystem: tool calling, RAG libraries, SDK maturity.</a:t>
          </a:r>
        </a:p>
      </dsp:txBody>
      <dsp:txXfrm>
        <a:off x="5657849" y="2391569"/>
        <a:ext cx="2571749" cy="1543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7755B-8C6A-48AC-BE36-1C2C0EBA7817}">
      <dsp:nvSpPr>
        <dsp:cNvPr id="0" name=""/>
        <dsp:cNvSpPr/>
      </dsp:nvSpPr>
      <dsp:spPr>
        <a:xfrm>
          <a:off x="1227065" y="2894"/>
          <a:ext cx="4908263" cy="1499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4" tIns="380829" rIns="95234" bIns="38082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Store files in Postgres (metadata) + OneDrive/S3 (blobs); parse &amp; chunk; store embeddings in pgVector.</a:t>
          </a:r>
        </a:p>
      </dsp:txBody>
      <dsp:txXfrm>
        <a:off x="1227065" y="2894"/>
        <a:ext cx="4908263" cy="1499328"/>
      </dsp:txXfrm>
    </dsp:sp>
    <dsp:sp modelId="{FDFFC240-EEDA-43A6-95E9-E044FBFC1487}">
      <dsp:nvSpPr>
        <dsp:cNvPr id="0" name=""/>
        <dsp:cNvSpPr/>
      </dsp:nvSpPr>
      <dsp:spPr>
        <a:xfrm>
          <a:off x="0" y="0"/>
          <a:ext cx="1227065" cy="1499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32" tIns="148100" rIns="64932" bIns="1481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Store</a:t>
          </a:r>
        </a:p>
      </dsp:txBody>
      <dsp:txXfrm>
        <a:off x="0" y="0"/>
        <a:ext cx="1227065" cy="1499328"/>
      </dsp:txXfrm>
    </dsp:sp>
    <dsp:sp modelId="{E4BBC318-0D51-43B8-97CF-CD407D7DBF96}">
      <dsp:nvSpPr>
        <dsp:cNvPr id="0" name=""/>
        <dsp:cNvSpPr/>
      </dsp:nvSpPr>
      <dsp:spPr>
        <a:xfrm>
          <a:off x="1227065" y="1592182"/>
          <a:ext cx="4908263" cy="1499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4" tIns="380829" rIns="95234" bIns="38082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RAG pipeline: Retrieve top‑k chunks → cite sources → generate step‑wise explanation.</a:t>
          </a:r>
        </a:p>
      </dsp:txBody>
      <dsp:txXfrm>
        <a:off x="1227065" y="1592182"/>
        <a:ext cx="4908263" cy="1499328"/>
      </dsp:txXfrm>
    </dsp:sp>
    <dsp:sp modelId="{DDE4EBC6-894B-4941-BD6B-C680A1B744FD}">
      <dsp:nvSpPr>
        <dsp:cNvPr id="0" name=""/>
        <dsp:cNvSpPr/>
      </dsp:nvSpPr>
      <dsp:spPr>
        <a:xfrm>
          <a:off x="0" y="1592182"/>
          <a:ext cx="1227065" cy="1499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32" tIns="148100" rIns="64932" bIns="1481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RAG</a:t>
          </a:r>
        </a:p>
      </dsp:txBody>
      <dsp:txXfrm>
        <a:off x="0" y="1592182"/>
        <a:ext cx="1227065" cy="1499328"/>
      </dsp:txXfrm>
    </dsp:sp>
    <dsp:sp modelId="{7288398A-38DA-4DF9-8622-D2CA312CDDC3}">
      <dsp:nvSpPr>
        <dsp:cNvPr id="0" name=""/>
        <dsp:cNvSpPr/>
      </dsp:nvSpPr>
      <dsp:spPr>
        <a:xfrm>
          <a:off x="1227065" y="3181470"/>
          <a:ext cx="4908263" cy="1499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4" tIns="380829" rIns="95234" bIns="38082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function/tool calling for calculators, unit conversion, quiz generation.</a:t>
          </a:r>
        </a:p>
      </dsp:txBody>
      <dsp:txXfrm>
        <a:off x="1227065" y="3181470"/>
        <a:ext cx="4908263" cy="1499328"/>
      </dsp:txXfrm>
    </dsp:sp>
    <dsp:sp modelId="{5AFBF3E3-4A34-4128-B0CF-6F4ED34D268A}">
      <dsp:nvSpPr>
        <dsp:cNvPr id="0" name=""/>
        <dsp:cNvSpPr/>
      </dsp:nvSpPr>
      <dsp:spPr>
        <a:xfrm>
          <a:off x="0" y="3181470"/>
          <a:ext cx="1227065" cy="1499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32" tIns="148100" rIns="64932" bIns="1481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</a:t>
          </a:r>
        </a:p>
      </dsp:txBody>
      <dsp:txXfrm>
        <a:off x="0" y="3181470"/>
        <a:ext cx="1227065" cy="1499328"/>
      </dsp:txXfrm>
    </dsp:sp>
    <dsp:sp modelId="{B9D8E1B5-99D4-4FFB-B714-56A930B2D422}">
      <dsp:nvSpPr>
        <dsp:cNvPr id="0" name=""/>
        <dsp:cNvSpPr/>
      </dsp:nvSpPr>
      <dsp:spPr>
        <a:xfrm>
          <a:off x="1227065" y="4770758"/>
          <a:ext cx="4908263" cy="1499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4" tIns="380829" rIns="95234" bIns="38082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Token controls: max tokens, answer templates, compression &amp; caching.</a:t>
          </a:r>
        </a:p>
      </dsp:txBody>
      <dsp:txXfrm>
        <a:off x="1227065" y="4770758"/>
        <a:ext cx="4908263" cy="1499328"/>
      </dsp:txXfrm>
    </dsp:sp>
    <dsp:sp modelId="{BA7BE1CB-1F7A-42C1-9A29-DB984969176D}">
      <dsp:nvSpPr>
        <dsp:cNvPr id="0" name=""/>
        <dsp:cNvSpPr/>
      </dsp:nvSpPr>
      <dsp:spPr>
        <a:xfrm>
          <a:off x="0" y="4770758"/>
          <a:ext cx="1227065" cy="1499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32" tIns="148100" rIns="64932" bIns="1481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Token</a:t>
          </a:r>
        </a:p>
      </dsp:txBody>
      <dsp:txXfrm>
        <a:off x="0" y="4770758"/>
        <a:ext cx="1227065" cy="14993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BD6AF-E74E-4EF2-A55D-FBE52653539E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Flagship model family with an optional 'thinking' mode for complex questions.</a:t>
          </a:r>
        </a:p>
      </dsp:txBody>
      <dsp:txXfrm>
        <a:off x="0" y="431616"/>
        <a:ext cx="2561209" cy="1536725"/>
      </dsp:txXfrm>
    </dsp:sp>
    <dsp:sp modelId="{36280C48-F8DE-40BC-A034-68B5FEEBE89F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Strong at step‑by‑step explanations, tool use, and document‑grounded RAG Q&amp;A.</a:t>
          </a:r>
        </a:p>
      </dsp:txBody>
      <dsp:txXfrm>
        <a:off x="2817330" y="431616"/>
        <a:ext cx="2561209" cy="1536725"/>
      </dsp:txXfrm>
    </dsp:sp>
    <dsp:sp modelId="{4FCA30B2-E325-454B-8D8D-FF9393A85B5B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Tiers: mini (fast/economical), standard (balanced), pro (max reasoning).</a:t>
          </a:r>
        </a:p>
      </dsp:txBody>
      <dsp:txXfrm>
        <a:off x="5634661" y="431616"/>
        <a:ext cx="2561209" cy="1536725"/>
      </dsp:txXfrm>
    </dsp:sp>
    <dsp:sp modelId="{CEAB2D2D-1F46-42D7-BAEB-1C16E1BC3872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Works well with our stack: retrieval first → cite sources → generate explanation.</a:t>
          </a:r>
        </a:p>
      </dsp:txBody>
      <dsp:txXfrm>
        <a:off x="1408665" y="2224462"/>
        <a:ext cx="2561209" cy="1536725"/>
      </dsp:txXfrm>
    </dsp:sp>
    <dsp:sp modelId="{301FEE71-B9A9-49D5-8548-6962370C9DAB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Good single‑vendor baseline while we benchmark Claude/Gemini/Grok and OSS.</a:t>
          </a:r>
        </a:p>
      </dsp:txBody>
      <dsp:txXfrm>
        <a:off x="4225995" y="2224462"/>
        <a:ext cx="2561209" cy="15367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8D7F7-2B1E-4C6C-BA0B-549563E9DF80}">
      <dsp:nvSpPr>
        <dsp:cNvPr id="0" name=""/>
        <dsp:cNvSpPr/>
      </dsp:nvSpPr>
      <dsp:spPr>
        <a:xfrm>
          <a:off x="2401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Set up pgVector + RAG skeleton; log retrieval context with answers.</a:t>
          </a:r>
        </a:p>
      </dsp:txBody>
      <dsp:txXfrm>
        <a:off x="2401" y="1776379"/>
        <a:ext cx="1904899" cy="1600115"/>
      </dsp:txXfrm>
    </dsp:sp>
    <dsp:sp modelId="{04DC2DDA-9AFF-477B-931A-1E8A9964E98F}">
      <dsp:nvSpPr>
        <dsp:cNvPr id="0" name=""/>
        <dsp:cNvSpPr/>
      </dsp:nvSpPr>
      <dsp:spPr>
        <a:xfrm>
          <a:off x="554822" y="1029658"/>
          <a:ext cx="800057" cy="8000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71988" y="1146824"/>
        <a:ext cx="565725" cy="565725"/>
      </dsp:txXfrm>
    </dsp:sp>
    <dsp:sp modelId="{D598660E-9C95-4489-96D2-D86F52EE3BEE}">
      <dsp:nvSpPr>
        <dsp:cNvPr id="0" name=""/>
        <dsp:cNvSpPr/>
      </dsp:nvSpPr>
      <dsp:spPr>
        <a:xfrm>
          <a:off x="2401" y="3429760"/>
          <a:ext cx="1904899" cy="72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9D01C-B2F3-43EF-9F5B-5025FC4E2056}">
      <dsp:nvSpPr>
        <dsp:cNvPr id="0" name=""/>
        <dsp:cNvSpPr/>
      </dsp:nvSpPr>
      <dsp:spPr>
        <a:xfrm>
          <a:off x="209779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Run head‑to‑head tests on the 50‑page sample; export to comparison spreadsheet.</a:t>
          </a:r>
        </a:p>
      </dsp:txBody>
      <dsp:txXfrm>
        <a:off x="2097790" y="1776379"/>
        <a:ext cx="1904899" cy="1600115"/>
      </dsp:txXfrm>
    </dsp:sp>
    <dsp:sp modelId="{313DB0D7-DD2B-4B7E-9400-DE92CB10561C}">
      <dsp:nvSpPr>
        <dsp:cNvPr id="0" name=""/>
        <dsp:cNvSpPr/>
      </dsp:nvSpPr>
      <dsp:spPr>
        <a:xfrm>
          <a:off x="2650211" y="1029658"/>
          <a:ext cx="800057" cy="800057"/>
        </a:xfrm>
        <a:prstGeom prst="ellips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67377" y="1146824"/>
        <a:ext cx="565725" cy="565725"/>
      </dsp:txXfrm>
    </dsp:sp>
    <dsp:sp modelId="{5A3D5BE7-A047-4076-AA01-330A63250C8B}">
      <dsp:nvSpPr>
        <dsp:cNvPr id="0" name=""/>
        <dsp:cNvSpPr/>
      </dsp:nvSpPr>
      <dsp:spPr>
        <a:xfrm>
          <a:off x="2097790" y="3429760"/>
          <a:ext cx="1904899" cy="72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57888-3BF6-4E88-9844-866F4FF8809F}">
      <dsp:nvSpPr>
        <dsp:cNvPr id="0" name=""/>
        <dsp:cNvSpPr/>
      </dsp:nvSpPr>
      <dsp:spPr>
        <a:xfrm>
          <a:off x="419318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Decide OneDrive vs S3 for storage; document cost and developer ergonomics.</a:t>
          </a:r>
        </a:p>
      </dsp:txBody>
      <dsp:txXfrm>
        <a:off x="4193180" y="1776379"/>
        <a:ext cx="1904899" cy="1600115"/>
      </dsp:txXfrm>
    </dsp:sp>
    <dsp:sp modelId="{6126177C-D257-4C4C-A1AB-44D8F91AC0DF}">
      <dsp:nvSpPr>
        <dsp:cNvPr id="0" name=""/>
        <dsp:cNvSpPr/>
      </dsp:nvSpPr>
      <dsp:spPr>
        <a:xfrm>
          <a:off x="4745601" y="1029658"/>
          <a:ext cx="800057" cy="800057"/>
        </a:xfrm>
        <a:prstGeom prst="ellips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62767" y="1146824"/>
        <a:ext cx="565725" cy="565725"/>
      </dsp:txXfrm>
    </dsp:sp>
    <dsp:sp modelId="{0334C45D-0CF2-43EA-AC90-E1B9090A8687}">
      <dsp:nvSpPr>
        <dsp:cNvPr id="0" name=""/>
        <dsp:cNvSpPr/>
      </dsp:nvSpPr>
      <dsp:spPr>
        <a:xfrm>
          <a:off x="4193180" y="3429760"/>
          <a:ext cx="1904899" cy="72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6C369-B097-4A71-890C-764206A370B4}">
      <dsp:nvSpPr>
        <dsp:cNvPr id="0" name=""/>
        <dsp:cNvSpPr/>
      </dsp:nvSpPr>
      <dsp:spPr>
        <a:xfrm>
          <a:off x="628857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Finalize chunking strategy (≈1k tokens) and evaluation templates.</a:t>
          </a:r>
        </a:p>
      </dsp:txBody>
      <dsp:txXfrm>
        <a:off x="6288570" y="1776379"/>
        <a:ext cx="1904899" cy="1600115"/>
      </dsp:txXfrm>
    </dsp:sp>
    <dsp:sp modelId="{746F6FF4-9F2A-4F97-80EE-69243413D3CC}">
      <dsp:nvSpPr>
        <dsp:cNvPr id="0" name=""/>
        <dsp:cNvSpPr/>
      </dsp:nvSpPr>
      <dsp:spPr>
        <a:xfrm>
          <a:off x="6840991" y="1029658"/>
          <a:ext cx="800057" cy="800057"/>
        </a:xfrm>
        <a:prstGeom prst="ellips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8157" y="1146824"/>
        <a:ext cx="565725" cy="565725"/>
      </dsp:txXfrm>
    </dsp:sp>
    <dsp:sp modelId="{B207729D-6355-48D3-A725-EA1D1D8DECFB}">
      <dsp:nvSpPr>
        <dsp:cNvPr id="0" name=""/>
        <dsp:cNvSpPr/>
      </dsp:nvSpPr>
      <dsp:spPr>
        <a:xfrm>
          <a:off x="6288570" y="3429760"/>
          <a:ext cx="1904899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6F53F1-7531-BE5F-8E58-405012EED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86158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Criteria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D7A0CC5-D9DD-E14A-E88F-CDD7BA4638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Quick Comparison (Qualitative)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47916"/>
              </p:ext>
            </p:extLst>
          </p:nvPr>
        </p:nvGraphicFramePr>
        <p:xfrm>
          <a:off x="482600" y="1834170"/>
          <a:ext cx="8178803" cy="407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3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Model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Reasoning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Long Context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Cost (relative)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Ecosystem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Tone for Tutoring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Claude (Anthropic)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$$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Warm, explanatory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GPT (OpenAI)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Very 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$$$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Concise &amp; tool‑friendly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144">
                <a:tc>
                  <a:txBody>
                    <a:bodyPr/>
                    <a:lstStyle/>
                    <a:p>
                      <a:r>
                        <a:rPr lang="en-US" sz="1600"/>
                        <a:t>Gemini (Google)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$/Free tier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Detailed; sometimes verbose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Grok (xAI)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Variable/Improving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Growing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Direct; check citations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144">
                <a:tc>
                  <a:txBody>
                    <a:bodyPr/>
                    <a:lstStyle/>
                    <a:p>
                      <a:r>
                        <a:rPr lang="en-US" sz="1600"/>
                        <a:t>Open‑source (Llama etc.)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 with tuning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Varies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 (infra)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DIY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Customizable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6" y="796413"/>
            <a:ext cx="2635045" cy="173047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FFFFFF"/>
                </a:solidFill>
              </a:rPr>
              <a:t>Integration with Our Architecture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63B28301-2DF3-D728-CD94-D82A2F9C8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916863"/>
              </p:ext>
            </p:extLst>
          </p:nvPr>
        </p:nvGraphicFramePr>
        <p:xfrm>
          <a:off x="2782529" y="245806"/>
          <a:ext cx="6135329" cy="6272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OpenAI GPT-5 — Overview for Study Assistance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89603E-F85F-A6C2-31E0-155B6C12E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5873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Retrospective — This Week</a:t>
            </a: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4D7A1C6-CBA5-FF6B-74BD-0896F556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94271"/>
            <a:ext cx="9143999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255A9E-0924-54EA-53AA-0E2691588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2711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69C4F-B545-4B4D-6C61-636B43231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72C701-B98E-CEF5-5E0C-5B6A64887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E4BA95-FBB4-2822-FFF6-6A345C80F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44C6D-8720-07B6-9683-8290537E5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25A31-2618-8FD6-A7F3-34277CC50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B0EF82-06E8-644B-05FC-CF70F9135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7F4CB-0BFA-B371-8061-5B14948B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 dirty="0">
                <a:solidFill>
                  <a:srgbClr val="FFFFFF"/>
                </a:solidFill>
              </a:rPr>
              <a:t>Figma Design Evolution: User Evaluation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AA96A5-4F19-BA26-3ABB-BA8FD1B9D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ADCEAA-74A8-D33A-816F-5FCBFF1AA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C5D422-A55B-32D1-8258-A91189B2F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aper with writing on it&#10;&#10;AI-generated content may be incorrect.">
            <a:extLst>
              <a:ext uri="{FF2B5EF4-FFF2-40B4-BE49-F238E27FC236}">
                <a16:creationId xmlns:a16="http://schemas.microsoft.com/office/drawing/2014/main" id="{890D088D-B53C-1B11-8268-840B2879C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46" r="10962"/>
          <a:stretch>
            <a:fillRect/>
          </a:stretch>
        </p:blipFill>
        <p:spPr>
          <a:xfrm rot="16200000">
            <a:off x="2084708" y="-1147647"/>
            <a:ext cx="4965290" cy="91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9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3A41-8435-CE13-B701-A934487BE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otebook with a diagram of a computer&#10;&#10;AI-generated content may be incorrect.">
            <a:extLst>
              <a:ext uri="{FF2B5EF4-FFF2-40B4-BE49-F238E27FC236}">
                <a16:creationId xmlns:a16="http://schemas.microsoft.com/office/drawing/2014/main" id="{892ED215-4774-4530-024E-664B250F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12" t="4628" r="10719" b="21753"/>
          <a:stretch>
            <a:fillRect/>
          </a:stretch>
        </p:blipFill>
        <p:spPr>
          <a:xfrm rot="16200000">
            <a:off x="1591416" y="-1134577"/>
            <a:ext cx="5978015" cy="912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7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D630F-EDF1-777A-EE95-541EC7E8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ketch of a website&#10;&#10;AI-generated content may be incorrect.">
            <a:extLst>
              <a:ext uri="{FF2B5EF4-FFF2-40B4-BE49-F238E27FC236}">
                <a16:creationId xmlns:a16="http://schemas.microsoft.com/office/drawing/2014/main" id="{51D6D2FC-6901-D2FA-FEE2-C4BAE6E8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1" t="17490" r="3669" b="3372"/>
          <a:stretch>
            <a:fillRect/>
          </a:stretch>
        </p:blipFill>
        <p:spPr>
          <a:xfrm>
            <a:off x="1779638" y="0"/>
            <a:ext cx="6027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0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9D1A1-716B-556B-C278-D3249A321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ketch of a web page&#10;&#10;AI-generated content may be incorrect.">
            <a:extLst>
              <a:ext uri="{FF2B5EF4-FFF2-40B4-BE49-F238E27FC236}">
                <a16:creationId xmlns:a16="http://schemas.microsoft.com/office/drawing/2014/main" id="{6DD622D3-274A-48D3-CB66-43D546B28F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5" t="8172" b="22007"/>
          <a:stretch>
            <a:fillRect/>
          </a:stretch>
        </p:blipFill>
        <p:spPr>
          <a:xfrm>
            <a:off x="183466" y="0"/>
            <a:ext cx="8777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2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 Method — Cornell Note‑Taking</a:t>
            </a:r>
          </a:p>
        </p:txBody>
      </p:sp>
      <p:pic>
        <p:nvPicPr>
          <p:cNvPr id="3" name="Picture 2" descr="Cornell Meth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009" y="467208"/>
            <a:ext cx="4190935" cy="59235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649CE-82FC-5AAB-E60D-881F57785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4D83E4-13B9-0290-A07E-053AA8AB4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A82EB3-9E2E-3902-87A1-9B3AE5FD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6326C-FC14-F2AB-5751-207ACA11A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0EB0A3-B79A-BB75-F974-966C5C49A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1BBB95-C20F-4CA3-9A25-07C0E38EB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4E129-30F9-76AD-9513-6B7CE2C95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LLM Research — Study Assistance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310226-4618-8457-D628-C409330DA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D30B4E-306A-0964-ABDD-6E5EB2C15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FF41F3-570D-169B-24BC-4E34786D9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8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the Study Assistant Must 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0411D7-EA4E-E9C9-D51C-92344D322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600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505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Agenda</vt:lpstr>
      <vt:lpstr>Figma Design Evolution: User Evaluation</vt:lpstr>
      <vt:lpstr>PowerPoint Presentation</vt:lpstr>
      <vt:lpstr>PowerPoint Presentation</vt:lpstr>
      <vt:lpstr>PowerPoint Presentation</vt:lpstr>
      <vt:lpstr>PowerPoint Presentation</vt:lpstr>
      <vt:lpstr>Study Method — Cornell Note‑Taking</vt:lpstr>
      <vt:lpstr>LLM Research — Study Assistance</vt:lpstr>
      <vt:lpstr>What the Study Assistant Must Do</vt:lpstr>
      <vt:lpstr>Evaluation Criteria</vt:lpstr>
      <vt:lpstr>Quick Comparison (Qualitative)</vt:lpstr>
      <vt:lpstr>Integration with Our Architecture</vt:lpstr>
      <vt:lpstr>OpenAI GPT-5 — Overview for Study Assistance</vt:lpstr>
      <vt:lpstr>Retrospective — This Week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Anika Siddiqui</dc:creator>
  <cp:keywords/>
  <dc:description>generated using python-pptx</dc:description>
  <cp:lastModifiedBy>D24125187 Anika Mayesha</cp:lastModifiedBy>
  <cp:revision>6</cp:revision>
  <dcterms:created xsi:type="dcterms:W3CDTF">2013-01-27T09:14:16Z</dcterms:created>
  <dcterms:modified xsi:type="dcterms:W3CDTF">2025-10-16T16:18:17Z</dcterms:modified>
  <cp:category/>
</cp:coreProperties>
</file>