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65" r:id="rId3"/>
    <p:sldId id="269" r:id="rId4"/>
    <p:sldId id="268" r:id="rId5"/>
    <p:sldId id="267" r:id="rId6"/>
    <p:sldId id="266" r:id="rId7"/>
    <p:sldId id="27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0" y="614695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Anika Mayesha – D24125187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Rumaysa </a:t>
            </a:r>
            <a:r>
              <a:rPr lang="en-US" sz="1000" dirty="0" err="1"/>
              <a:t>Babulkhair</a:t>
            </a:r>
            <a:r>
              <a:rPr lang="en-US" sz="1000" dirty="0"/>
              <a:t> – D24125711  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9F1-F263-347E-7B7E-E5AC955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Weekly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27D-A3B9-BAEA-9DFD-6188C12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Logo</a:t>
            </a:r>
          </a:p>
          <a:p>
            <a:r>
              <a:rPr lang="en-GB" dirty="0"/>
              <a:t>DB Architecture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</a:t>
            </a:r>
            <a:r>
              <a:rPr lang="en-GB" dirty="0" err="1">
                <a:effectLst/>
              </a:rPr>
              <a:t>igma</a:t>
            </a:r>
            <a:r>
              <a:rPr lang="en-GB" dirty="0">
                <a:effectLst/>
              </a:rPr>
              <a:t> Design</a:t>
            </a:r>
          </a:p>
          <a:p>
            <a:r>
              <a:rPr lang="en-GB" dirty="0">
                <a:effectLst/>
              </a:rPr>
              <a:t>Login / Registrations Page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CA8B67A-1BFB-B1EA-09EB-FECA8D2C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56" y="4475761"/>
            <a:ext cx="3418920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16B2-484E-DDD2-3E22-6D28BC34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69DC-33BD-C128-C93B-F741DDB4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Prototype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CA82B-4458-AC85-E64B-7EF1BCD7C2C2}"/>
              </a:ext>
            </a:extLst>
          </p:cNvPr>
          <p:cNvSpPr/>
          <p:nvPr/>
        </p:nvSpPr>
        <p:spPr>
          <a:xfrm>
            <a:off x="685346" y="4064000"/>
            <a:ext cx="7912553" cy="2019300"/>
          </a:xfrm>
          <a:prstGeom prst="roundRect">
            <a:avLst/>
          </a:prstGeom>
          <a:solidFill>
            <a:srgbClr val="9BC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51790-3722-83C5-1791-8C1E4CCF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53669"/>
            <a:ext cx="2239962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Clockwise curve">
            <a:extLst>
              <a:ext uri="{FF2B5EF4-FFF2-40B4-BE49-F238E27FC236}">
                <a16:creationId xmlns:a16="http://schemas.microsoft.com/office/drawing/2014/main" id="{B3EB207E-96C4-6BE7-77C8-D0247734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80770">
            <a:off x="3823682" y="4616450"/>
            <a:ext cx="914400" cy="9144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E53B9D-793C-51D8-95D0-277C129C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902" y="3866356"/>
            <a:ext cx="2529681" cy="25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0D4CA-D083-FACF-4C5E-6F6441EA7C1A}"/>
              </a:ext>
            </a:extLst>
          </p:cNvPr>
          <p:cNvSpPr txBox="1"/>
          <p:nvPr/>
        </p:nvSpPr>
        <p:spPr>
          <a:xfrm>
            <a:off x="965200" y="1935922"/>
            <a:ext cx="748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Feedback received about initial design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GB" dirty="0"/>
              <a:t>Adapted centre to be more fitting for </a:t>
            </a:r>
            <a:r>
              <a:rPr lang="en-GB" b="1" dirty="0"/>
              <a:t>study</a:t>
            </a:r>
            <a:r>
              <a:rPr lang="en-GB" dirty="0"/>
              <a:t> related service</a:t>
            </a:r>
          </a:p>
        </p:txBody>
      </p:sp>
    </p:spTree>
    <p:extLst>
      <p:ext uri="{BB962C8B-B14F-4D97-AF65-F5344CB8AC3E}">
        <p14:creationId xmlns:p14="http://schemas.microsoft.com/office/powerpoint/2010/main" val="307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D97C-1BAE-0C6E-F95C-4C8E34CA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A70F8E-B36C-EE2E-1155-FE49E6AF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43" y="514350"/>
            <a:ext cx="7507914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16D3-6441-0476-BE9E-EBAE113B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3637-DDD1-B23E-E1A1-C1A02FEB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3D-940F-7FBA-A71B-AB1366AA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6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890E-DA92-CFB1-6F21-8D34D0BE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5817-4CF2-A328-37A6-B2E58B4C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Figma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E72E-AA95-D7D5-FFC3-128F46E0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8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C1D9C-22D1-1836-B7FF-80EC27A1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1D9B-6CEC-C996-5EE5-60189509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Registrations Page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B08F-E730-4146-6E11-ABCD4593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1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238</TotalTime>
  <Words>67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AI Study Buddy </vt:lpstr>
      <vt:lpstr>Brief Weekly overview</vt:lpstr>
      <vt:lpstr>Logo Prototype</vt:lpstr>
      <vt:lpstr>PowerPoint Presentation</vt:lpstr>
      <vt:lpstr>Requirement Specification</vt:lpstr>
      <vt:lpstr>Figma Design</vt:lpstr>
      <vt:lpstr>Registrations Page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17</cp:revision>
  <dcterms:created xsi:type="dcterms:W3CDTF">2013-01-27T09:14:16Z</dcterms:created>
  <dcterms:modified xsi:type="dcterms:W3CDTF">2025-10-08T15:14:45Z</dcterms:modified>
  <cp:category/>
</cp:coreProperties>
</file>