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65" r:id="rId3"/>
    <p:sldId id="266" r:id="rId4"/>
    <p:sldId id="267" r:id="rId5"/>
    <p:sldId id="268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6C96"/>
    <a:srgbClr val="9B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1940" y="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EF27FA-D92E-4C57-9439-841474EE9BF9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CE8135-823F-4553-9176-7E2468E87A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7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CE8135-823F-4553-9176-7E2468E87AC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335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19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65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36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336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690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80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91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96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4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0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229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3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772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6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9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55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71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7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Study Buddy</a:t>
            </a:r>
            <a:br>
              <a:rPr lang="en-US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Team Project - MSc Computer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95F74-1BA7-4FCA-BEDD-CA032856C849}"/>
              </a:ext>
            </a:extLst>
          </p:cNvPr>
          <p:cNvSpPr txBox="1"/>
          <p:nvPr/>
        </p:nvSpPr>
        <p:spPr>
          <a:xfrm>
            <a:off x="0" y="614695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Anika Mayesha – D24125187 (Team Leader)</a:t>
            </a:r>
          </a:p>
          <a:p>
            <a:r>
              <a:rPr lang="en-US" sz="1000" dirty="0"/>
              <a:t>Lorenzo Palleschi – D24126922</a:t>
            </a:r>
          </a:p>
          <a:p>
            <a:r>
              <a:rPr lang="en-US" sz="1000" dirty="0"/>
              <a:t>Rumaysa </a:t>
            </a:r>
            <a:r>
              <a:rPr lang="en-US" sz="1000" dirty="0" err="1"/>
              <a:t>Babulkhair</a:t>
            </a:r>
            <a:r>
              <a:rPr lang="en-US" sz="1000" dirty="0"/>
              <a:t> – D24125711  </a:t>
            </a:r>
          </a:p>
          <a:p>
            <a:r>
              <a:rPr lang="en-US" sz="1000" dirty="0"/>
              <a:t>Yurii </a:t>
            </a:r>
            <a:r>
              <a:rPr lang="en-US" sz="1000" dirty="0" err="1"/>
              <a:t>Sykal</a:t>
            </a:r>
            <a:r>
              <a:rPr lang="en-US" sz="1000" dirty="0"/>
              <a:t> – C23512523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79F1-F263-347E-7B7E-E5AC9553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Weekly 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27D-A3B9-BAEA-9DFD-6188C12A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Figma redesign 1.2</a:t>
            </a:r>
          </a:p>
          <a:p>
            <a:r>
              <a:rPr lang="en-US" dirty="0">
                <a:effectLst/>
              </a:rPr>
              <a:t>Competition (Document collaborator)</a:t>
            </a:r>
          </a:p>
          <a:p>
            <a:r>
              <a:rPr lang="en-US" dirty="0">
                <a:effectLst/>
              </a:rPr>
              <a:t>Technical Architecture </a:t>
            </a:r>
          </a:p>
          <a:p>
            <a:r>
              <a:rPr lang="en-US" dirty="0">
                <a:effectLst/>
              </a:rPr>
              <a:t>Live code</a:t>
            </a:r>
          </a:p>
          <a:p>
            <a:r>
              <a:rPr lang="en-GB" dirty="0">
                <a:effectLst/>
              </a:rPr>
              <a:t>AI Progress</a:t>
            </a:r>
          </a:p>
          <a:p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86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21966-B372-23D1-506D-CD32E0DC8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0" y="118538"/>
            <a:ext cx="7557194" cy="728130"/>
          </a:xfrm>
        </p:spPr>
        <p:txBody>
          <a:bodyPr/>
          <a:lstStyle/>
          <a:p>
            <a:r>
              <a:rPr lang="en-US" dirty="0"/>
              <a:t>1.1 Figma Design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2E5467-F1B9-1274-C5F2-5FC7C505B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7217"/>
            <a:ext cx="9144000" cy="54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55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68FB4-BC8E-3D73-9416-0EAB4644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DFE8-8F90-6CE3-DC04-8563898D1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0" y="118538"/>
            <a:ext cx="7557194" cy="728130"/>
          </a:xfrm>
        </p:spPr>
        <p:txBody>
          <a:bodyPr>
            <a:normAutofit fontScale="90000"/>
          </a:bodyPr>
          <a:lstStyle/>
          <a:p>
            <a:r>
              <a:rPr lang="en-US" dirty="0"/>
              <a:t>1.2 Figma Design (Logged out)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D5316-0741-022C-C108-A8DDF38EF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437217"/>
            <a:ext cx="9144000" cy="54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09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B11B9-E6A0-6FA6-14D5-99BA2625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7C9D-D15E-9416-EA7A-6BFA8456C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0" y="118538"/>
            <a:ext cx="7557194" cy="728130"/>
          </a:xfrm>
        </p:spPr>
        <p:txBody>
          <a:bodyPr>
            <a:normAutofit/>
          </a:bodyPr>
          <a:lstStyle/>
          <a:p>
            <a:r>
              <a:rPr lang="en-US" dirty="0"/>
              <a:t>1.2 Figma Design (Logged in)</a:t>
            </a:r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4AEF4-C37E-9CAE-B5EA-65D02E3A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0" y="1437217"/>
            <a:ext cx="9144000" cy="54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8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ECB09-1D90-94B7-D73C-7EC08EED1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C35C-073B-171B-FB6C-B4D9F7925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2314" y="567269"/>
            <a:ext cx="3150053" cy="1326321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44B57-A428-5173-3813-88FE2A8A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679" y="2315650"/>
            <a:ext cx="7765322" cy="1654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Any Questions?</a:t>
            </a:r>
            <a:endParaRPr sz="8000" dirty="0"/>
          </a:p>
        </p:txBody>
      </p:sp>
    </p:spTree>
    <p:extLst>
      <p:ext uri="{BB962C8B-B14F-4D97-AF65-F5344CB8AC3E}">
        <p14:creationId xmlns:p14="http://schemas.microsoft.com/office/powerpoint/2010/main" val="2064260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360</TotalTime>
  <Words>70</Words>
  <Application>Microsoft Office PowerPoint</Application>
  <PresentationFormat>On-screen Show (4:3)</PresentationFormat>
  <Paragraphs>18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Calibri</vt:lpstr>
      <vt:lpstr>Rockwell</vt:lpstr>
      <vt:lpstr>Damask</vt:lpstr>
      <vt:lpstr>AI Study Buddy </vt:lpstr>
      <vt:lpstr>Brief Weekly overview</vt:lpstr>
      <vt:lpstr>1.1 Figma Design</vt:lpstr>
      <vt:lpstr>1.2 Figma Design (Logged out)</vt:lpstr>
      <vt:lpstr>1.2 Figma Design (Logged in)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 Nugget</cp:lastModifiedBy>
  <cp:revision>28</cp:revision>
  <dcterms:created xsi:type="dcterms:W3CDTF">2013-01-27T09:14:16Z</dcterms:created>
  <dcterms:modified xsi:type="dcterms:W3CDTF">2025-10-15T11:40:20Z</dcterms:modified>
  <cp:category/>
</cp:coreProperties>
</file>