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LLM Research — Study Assistance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 Study Buddy • Weekly Review &amp; Recommendation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Plan &amp;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Dataset: 50‑page physics/math document + 20 question bank.</a:t>
            </a:r>
          </a:p>
          <a:p>
            <a:pPr/>
            <a:r>
              <a:t>Rubric (1–5): factuality, reasoning, clarity, citation correctness, helpfulness.</a:t>
            </a:r>
          </a:p>
          <a:p>
            <a:pPr/>
            <a:r>
              <a:t>Operational: average latency, tokens/answer, $/100 questions.</a:t>
            </a:r>
          </a:p>
          <a:p>
            <a:pPr/>
            <a:r>
              <a:t>Student feedback: confidence gained, time saved, perceived clarity.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&amp;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Hallucinations → strict retrieval‑grounding + citations + evals.</a:t>
            </a:r>
          </a:p>
          <a:p>
            <a:pPr/>
            <a:r>
              <a:t>Token cost spikes → caching, summaries, shorter context windows.</a:t>
            </a:r>
          </a:p>
          <a:p>
            <a:pPr/>
            <a:r>
              <a:t>Model changes/pricing → pluggable provider layer; swap with feature flags.</a:t>
            </a:r>
          </a:p>
          <a:p>
            <a:pPr/>
            <a:r>
              <a:t>Privacy → avoid storing raw text in embeddings DB; access controls &amp; encryption.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 (This Week)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Set up pgVector + RAG skeleton; log retrieval context with answers.</a:t>
            </a:r>
          </a:p>
          <a:p>
            <a:pPr/>
            <a:r>
              <a:t>Run head‑to‑head tests on the 50‑page sample; export to comparison spreadsheet.</a:t>
            </a:r>
          </a:p>
          <a:p>
            <a:pPr/>
            <a:r>
              <a:t>Decide OneDrive vs S3 for storage; document cost and developer ergonomics.</a:t>
            </a:r>
          </a:p>
          <a:p>
            <a:pPr/>
            <a:r>
              <a:t>Finalize chunking strategy (≈1k tokens) and evaluation templates.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OpenAI GPT-5 — Overview for Study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Flagship model family with an optional 'thinking' mode for complex questions.</a:t>
            </a:r>
          </a:p>
          <a:p>
            <a:pPr/>
            <a:r>
              <a:t>Strong at step‑by‑step explanations, tool use, and document‑grounded RAG Q&amp;A.</a:t>
            </a:r>
          </a:p>
          <a:p>
            <a:pPr/>
            <a:r>
              <a:t>Tiers: mini (fast/economical), standard (balanced), pro (max reasoning).</a:t>
            </a:r>
          </a:p>
          <a:p>
            <a:pPr/>
            <a:r>
              <a:t>Works well with our stack: retrieval first → cite sources → generate explanation.</a:t>
            </a:r>
          </a:p>
          <a:p>
            <a:pPr/>
            <a:r>
              <a:t>Good single‑vendor baseline while we benchmark Claude/Gemini/Grok and OSS.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Routing &amp; Cost Plan (GPT-5)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Default: GPT‑5 mini → routine Q&amp;A, flashcards, summaries, quick hints.</a:t>
            </a:r>
          </a:p>
          <a:p>
            <a:pPr/>
            <a:r>
              <a:t>Escalate: GPT‑5 (Thinking) → math derivations, cross‑doc synthesis, tricky 'teach me' requests.</a:t>
            </a:r>
          </a:p>
          <a:p>
            <a:pPr/>
            <a:r>
              <a:t>Rare: GPT‑5 pro → only for hardest queries; daily/weekly budget guardrail.</a:t>
            </a:r>
          </a:p>
          <a:p>
            <a:pPr/>
            <a:r>
              <a:t>Controls: max tokens, concise answer templates, retrieval‑first prompting, caching of recurring prompts.</a:t>
            </a:r>
          </a:p>
          <a:p>
            <a:pPr/>
            <a:r>
              <a:t>Monitoring: track tokens/answer, latency, accuracy rubric; auto‑fallback if rate‑limited.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Prompt &amp; RAG Template for GPT-5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System: 'You are a study tutor. Cite retrieved sources. If unsure, say so.'</a:t>
            </a:r>
          </a:p>
          <a:p>
            <a:pPr/>
            <a:r>
              <a:t>Retrieve top‑k chunks (with titles + page refs) → pass as context.</a:t>
            </a:r>
          </a:p>
          <a:p>
            <a:pPr/>
            <a:r>
              <a:t>User prompt pattern: Question + course level + desired depth + format (steps, examples).</a:t>
            </a:r>
          </a:p>
          <a:p>
            <a:pPr/>
            <a:r>
              <a:t>Guardrails: refuse opinionated grading; stick to retrieved facts; provide follow‑ups.</a:t>
            </a:r>
          </a:p>
          <a:p>
            <a:pPr/>
            <a:r>
              <a:t>Output schema: answer, cited chunks, 2 follow‑up questions, 3 flashcards.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 &amp;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Choose an LLM that excels at tutoring-style assistance on user-provided documents.</a:t>
            </a:r>
          </a:p>
          <a:p>
            <a:pPr/>
            <a:r>
              <a:t>Architecture: Postgres + Prisma (documents) • pgVector (embeddings) • RAG pipeline.</a:t>
            </a:r>
          </a:p>
          <a:p>
            <a:pPr/>
            <a:r>
              <a:t>Team notes: remove event sourcing; chunk docs then embed; test several LLMs on a 50‑page sample.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the Study Assistant Must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Explain clearly with step‑by‑step reasoning and cite sources (Cognitivism).</a:t>
            </a:r>
          </a:p>
          <a:p>
            <a:pPr/>
            <a:r>
              <a:t>Adapt to the learner’s pace and provide feedback/rewards (Behaviorism).</a:t>
            </a:r>
          </a:p>
          <a:p>
            <a:pPr/>
            <a:r>
              <a:t>Support collaboration and building on prior knowledge (Constructivism).</a:t>
            </a:r>
          </a:p>
          <a:p>
            <a:pPr/>
            <a:r>
              <a:t>Handle long context from PDFs/notes and answer grounded to retrieved chunks (RAG).</a:t>
            </a:r>
          </a:p>
          <a:p>
            <a:pPr/>
            <a:r>
              <a:t>Run affordably; predictable token spend; low latency for Q&amp;A.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Under Evaluation (per team notes)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OpenAI GPT — high quality reasoning; costlier; great tool ecosystem.</a:t>
            </a:r>
          </a:p>
          <a:p>
            <a:pPr/>
            <a:r>
              <a:t>Anthropic Claude — noted for best context awareness and helpful explanations.</a:t>
            </a:r>
          </a:p>
          <a:p>
            <a:pPr/>
            <a:r>
              <a:t>Google Gemini — generous free tier; responses can feel “bookish.”</a:t>
            </a:r>
          </a:p>
          <a:p>
            <a:pPr/>
            <a:r>
              <a:t>xAI Grok — attractive credits/pricing; test quality vs. cost.</a:t>
            </a:r>
          </a:p>
          <a:p>
            <a:pPr/>
            <a:r>
              <a:t>Open‑source (e.g., Llama) — privacy control; requires infra and careful tuning.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Evaluation 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Answer quality: factuality, depth, step‑by‑step clarity, references.</a:t>
            </a:r>
          </a:p>
          <a:p>
            <a:pPr/>
            <a:r>
              <a:t>Context handling: long inputs, retrieval grounding, refusal behavior.</a:t>
            </a:r>
          </a:p>
          <a:p>
            <a:pPr/>
            <a:r>
              <a:t>Latency &amp; stability: time‑to‑first‑token, streaming, rate limits.</a:t>
            </a:r>
          </a:p>
          <a:p>
            <a:pPr/>
            <a:r>
              <a:t>Cost control: tokens per answer, summarization efficiency.</a:t>
            </a:r>
          </a:p>
          <a:p>
            <a:pPr/>
            <a:r>
              <a:t>Safety &amp; privacy: handling of sensitive student data.</a:t>
            </a:r>
          </a:p>
          <a:p>
            <a:pPr/>
            <a:r>
              <a:t>Ecosystem: tool calling, RAG libraries, SDK maturity.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Comparison (Qualitative)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46304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579120">
                <a:tc>
                  <a:txBody>
                    <a:bodyPr/>
                    <a:lstStyle/>
                    <a:p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Reasoning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Long Context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Cost (relative)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Ecosystem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Tone for Tutoring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t>Claude (Anthropic)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Warm, explanatory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t>GPT (OpenAI)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Very 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$$$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Concise &amp; tool‑friendly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t>Gemini (Google)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Excellent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$/Free tier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Detailed; sometimes verbose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t>Grok (xAI)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Variable/Improving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Growing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Direct; check citations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r>
                        <a:t>Open‑source (Llama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Good with tuning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 (infra)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DIY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Customizable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Preliminary Findings (Team Notes)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GPT gives high‑quality answers but burns tokens quickly on multi‑PDF sessions.</a:t>
            </a:r>
          </a:p>
          <a:p>
            <a:pPr/>
            <a:r>
              <a:t>Claude shows strong context awareness on document‑grounded tasks.</a:t>
            </a:r>
          </a:p>
          <a:p>
            <a:pPr/>
            <a:r>
              <a:t>Gemini offers a generous free monthly allowance but can feel overly formal.</a:t>
            </a:r>
          </a:p>
          <a:p>
            <a:pPr/>
            <a:r>
              <a:t>Grok provides free credits and attractive pricing to test at scale.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 — Best Fit for Study Assistance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Primary tutor model: Claude for explanations + long‑context reading of PDFs.</a:t>
            </a:r>
          </a:p>
          <a:p>
            <a:pPr/>
            <a:r>
              <a:t>Secondary/fast tasks: GPT ("mini" tier) or Grok for quick Q&amp;A and summaries.</a:t>
            </a:r>
          </a:p>
          <a:p>
            <a:pPr/>
            <a:r>
              <a:t>Budget/long‑doc option: Gemini for massive context and cost‑effective ingestion.</a:t>
            </a:r>
          </a:p>
          <a:p>
            <a:pPr/>
            <a:r>
              <a:t>Privacy‑critical fallback: Open‑source (Llama) behind RAG; use for summarization and keywording.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with Our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Store files in Postgres (metadata) + OneDrive/S3 (blobs); parse &amp; chunk; store embeddings in pgVector.</a:t>
            </a:r>
          </a:p>
          <a:p>
            <a:pPr/>
            <a:r>
              <a:t>RAG pipeline: Retrieve top‑k chunks → cite sources → generate step‑wise explanation.</a:t>
            </a:r>
          </a:p>
          <a:p>
            <a:pPr/>
            <a:r>
              <a:t>Use function/tool calling for calculators, unit conversion, quiz generation.</a:t>
            </a:r>
          </a:p>
          <a:p>
            <a:pPr/>
            <a:r>
              <a:t>Token controls: max tokens, answer templates, compression &amp; caching.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