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9" r:id="rId4"/>
    <p:sldId id="271" r:id="rId5"/>
    <p:sldId id="258" r:id="rId6"/>
    <p:sldId id="260" r:id="rId7"/>
    <p:sldId id="261" r:id="rId8"/>
    <p:sldId id="264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50B3F-C7CD-4D33-AD2D-A6545B983A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26D111-F836-4A79-AC6E-D6DA0D9179DC}">
      <dgm:prSet/>
      <dgm:spPr/>
      <dgm:t>
        <a:bodyPr/>
        <a:lstStyle/>
        <a:p>
          <a:r>
            <a:rPr lang="en-US"/>
            <a:t>Explain</a:t>
          </a:r>
        </a:p>
      </dgm:t>
    </dgm:pt>
    <dgm:pt modelId="{0883EB35-C13F-42A8-BAD0-CAC97445ACDA}" type="parTrans" cxnId="{FE973807-440F-4D55-819A-0EEAF94823F9}">
      <dgm:prSet/>
      <dgm:spPr/>
      <dgm:t>
        <a:bodyPr/>
        <a:lstStyle/>
        <a:p>
          <a:endParaRPr lang="en-US"/>
        </a:p>
      </dgm:t>
    </dgm:pt>
    <dgm:pt modelId="{B0D110F5-2F65-4237-B107-C82EBE798EE6}" type="sibTrans" cxnId="{FE973807-440F-4D55-819A-0EEAF94823F9}">
      <dgm:prSet/>
      <dgm:spPr/>
      <dgm:t>
        <a:bodyPr/>
        <a:lstStyle/>
        <a:p>
          <a:endParaRPr lang="en-US"/>
        </a:p>
      </dgm:t>
    </dgm:pt>
    <dgm:pt modelId="{C24CC04D-537C-47BE-8A2E-BA4C08B6DB7B}">
      <dgm:prSet/>
      <dgm:spPr/>
      <dgm:t>
        <a:bodyPr/>
        <a:lstStyle/>
        <a:p>
          <a:r>
            <a:rPr lang="en-US"/>
            <a:t>Explain clearly with step‑by‑step reasoning and cite sources (Cognitivism).</a:t>
          </a:r>
        </a:p>
      </dgm:t>
    </dgm:pt>
    <dgm:pt modelId="{3A536693-524B-4F87-87DA-BF72093AC4CF}" type="parTrans" cxnId="{269E8304-64EA-4172-AFB9-DFB29231FB60}">
      <dgm:prSet/>
      <dgm:spPr/>
      <dgm:t>
        <a:bodyPr/>
        <a:lstStyle/>
        <a:p>
          <a:endParaRPr lang="en-US"/>
        </a:p>
      </dgm:t>
    </dgm:pt>
    <dgm:pt modelId="{510D3216-91BF-479E-ABB4-FE4FD6BC1453}" type="sibTrans" cxnId="{269E8304-64EA-4172-AFB9-DFB29231FB60}">
      <dgm:prSet/>
      <dgm:spPr/>
      <dgm:t>
        <a:bodyPr/>
        <a:lstStyle/>
        <a:p>
          <a:endParaRPr lang="en-US"/>
        </a:p>
      </dgm:t>
    </dgm:pt>
    <dgm:pt modelId="{C0DA32CB-3C69-47E6-BBD7-9708EB430D68}">
      <dgm:prSet/>
      <dgm:spPr/>
      <dgm:t>
        <a:bodyPr/>
        <a:lstStyle/>
        <a:p>
          <a:r>
            <a:rPr lang="en-US"/>
            <a:t>Adapt</a:t>
          </a:r>
        </a:p>
      </dgm:t>
    </dgm:pt>
    <dgm:pt modelId="{A320612A-E9D2-4BD5-B195-B8DAEA212556}" type="parTrans" cxnId="{54FD1CC9-93FB-4812-99D6-C79AD9B9087E}">
      <dgm:prSet/>
      <dgm:spPr/>
      <dgm:t>
        <a:bodyPr/>
        <a:lstStyle/>
        <a:p>
          <a:endParaRPr lang="en-US"/>
        </a:p>
      </dgm:t>
    </dgm:pt>
    <dgm:pt modelId="{93541991-6E8F-4119-A9F9-6828CBC0C618}" type="sibTrans" cxnId="{54FD1CC9-93FB-4812-99D6-C79AD9B9087E}">
      <dgm:prSet/>
      <dgm:spPr/>
      <dgm:t>
        <a:bodyPr/>
        <a:lstStyle/>
        <a:p>
          <a:endParaRPr lang="en-US"/>
        </a:p>
      </dgm:t>
    </dgm:pt>
    <dgm:pt modelId="{238E6A7C-289E-49BC-BE92-726022810277}">
      <dgm:prSet/>
      <dgm:spPr/>
      <dgm:t>
        <a:bodyPr/>
        <a:lstStyle/>
        <a:p>
          <a:r>
            <a:rPr lang="en-US"/>
            <a:t>Adapt to the learner’s pace and provide feedback/rewards (Behaviorism).</a:t>
          </a:r>
        </a:p>
      </dgm:t>
    </dgm:pt>
    <dgm:pt modelId="{0D2B0BD8-FA68-45B0-A586-33127F007429}" type="parTrans" cxnId="{B1EE42B0-1F7D-4C5C-9412-D7ED0E3D7591}">
      <dgm:prSet/>
      <dgm:spPr/>
      <dgm:t>
        <a:bodyPr/>
        <a:lstStyle/>
        <a:p>
          <a:endParaRPr lang="en-US"/>
        </a:p>
      </dgm:t>
    </dgm:pt>
    <dgm:pt modelId="{FDF743FC-C8B4-46D3-8A52-EE99AE764AD9}" type="sibTrans" cxnId="{B1EE42B0-1F7D-4C5C-9412-D7ED0E3D7591}">
      <dgm:prSet/>
      <dgm:spPr/>
      <dgm:t>
        <a:bodyPr/>
        <a:lstStyle/>
        <a:p>
          <a:endParaRPr lang="en-US"/>
        </a:p>
      </dgm:t>
    </dgm:pt>
    <dgm:pt modelId="{BB8BE64F-3346-4901-A98D-34FA0C8A446D}">
      <dgm:prSet/>
      <dgm:spPr/>
      <dgm:t>
        <a:bodyPr/>
        <a:lstStyle/>
        <a:p>
          <a:r>
            <a:rPr lang="en-US"/>
            <a:t>Support</a:t>
          </a:r>
        </a:p>
      </dgm:t>
    </dgm:pt>
    <dgm:pt modelId="{6380E5B3-56D6-41B9-94B7-9959C62B2134}" type="parTrans" cxnId="{3776EFF9-A267-4CC3-9297-D18707F57653}">
      <dgm:prSet/>
      <dgm:spPr/>
      <dgm:t>
        <a:bodyPr/>
        <a:lstStyle/>
        <a:p>
          <a:endParaRPr lang="en-US"/>
        </a:p>
      </dgm:t>
    </dgm:pt>
    <dgm:pt modelId="{2E0EE5B8-83EE-4422-9936-887CA106C37F}" type="sibTrans" cxnId="{3776EFF9-A267-4CC3-9297-D18707F57653}">
      <dgm:prSet/>
      <dgm:spPr/>
      <dgm:t>
        <a:bodyPr/>
        <a:lstStyle/>
        <a:p>
          <a:endParaRPr lang="en-US"/>
        </a:p>
      </dgm:t>
    </dgm:pt>
    <dgm:pt modelId="{88D571F5-3354-4539-BFAE-646B46F76CA1}">
      <dgm:prSet/>
      <dgm:spPr/>
      <dgm:t>
        <a:bodyPr/>
        <a:lstStyle/>
        <a:p>
          <a:r>
            <a:rPr lang="en-US"/>
            <a:t>Support collaboration and building on prior knowledge (Constructivism).</a:t>
          </a:r>
        </a:p>
      </dgm:t>
    </dgm:pt>
    <dgm:pt modelId="{9763F191-41D6-410B-BBBE-29160C9B9AF5}" type="parTrans" cxnId="{59EFEB67-152B-4C1C-9D85-42E08B7F77E8}">
      <dgm:prSet/>
      <dgm:spPr/>
      <dgm:t>
        <a:bodyPr/>
        <a:lstStyle/>
        <a:p>
          <a:endParaRPr lang="en-US"/>
        </a:p>
      </dgm:t>
    </dgm:pt>
    <dgm:pt modelId="{4CF7F3D8-BF07-47FF-9CDE-7A7F24F0ECE5}" type="sibTrans" cxnId="{59EFEB67-152B-4C1C-9D85-42E08B7F77E8}">
      <dgm:prSet/>
      <dgm:spPr/>
      <dgm:t>
        <a:bodyPr/>
        <a:lstStyle/>
        <a:p>
          <a:endParaRPr lang="en-US"/>
        </a:p>
      </dgm:t>
    </dgm:pt>
    <dgm:pt modelId="{68B0169A-3B52-4AE7-86C0-892EAD968D8D}">
      <dgm:prSet/>
      <dgm:spPr/>
      <dgm:t>
        <a:bodyPr/>
        <a:lstStyle/>
        <a:p>
          <a:r>
            <a:rPr lang="en-US"/>
            <a:t>Handle</a:t>
          </a:r>
        </a:p>
      </dgm:t>
    </dgm:pt>
    <dgm:pt modelId="{25AC7350-867E-491A-9EFE-2526D3D0BAFB}" type="parTrans" cxnId="{C00603BF-C035-4C08-920D-88B0F16396D1}">
      <dgm:prSet/>
      <dgm:spPr/>
      <dgm:t>
        <a:bodyPr/>
        <a:lstStyle/>
        <a:p>
          <a:endParaRPr lang="en-US"/>
        </a:p>
      </dgm:t>
    </dgm:pt>
    <dgm:pt modelId="{5E45E1EF-2DFD-4B89-B848-77F90AC09DB7}" type="sibTrans" cxnId="{C00603BF-C035-4C08-920D-88B0F16396D1}">
      <dgm:prSet/>
      <dgm:spPr/>
      <dgm:t>
        <a:bodyPr/>
        <a:lstStyle/>
        <a:p>
          <a:endParaRPr lang="en-US"/>
        </a:p>
      </dgm:t>
    </dgm:pt>
    <dgm:pt modelId="{BDBF2B36-3EFA-4183-90F1-71B94A17EBBF}">
      <dgm:prSet/>
      <dgm:spPr/>
      <dgm:t>
        <a:bodyPr/>
        <a:lstStyle/>
        <a:p>
          <a:r>
            <a:rPr lang="en-US"/>
            <a:t>Handle long context from PDFs/notes and answer grounded to retrieved chunks (RAG).</a:t>
          </a:r>
        </a:p>
      </dgm:t>
    </dgm:pt>
    <dgm:pt modelId="{4B9BEF88-7E43-49D6-86E1-1B12CA815CDA}" type="parTrans" cxnId="{3B3BD64B-2A56-47A6-A412-8532E1DEB781}">
      <dgm:prSet/>
      <dgm:spPr/>
      <dgm:t>
        <a:bodyPr/>
        <a:lstStyle/>
        <a:p>
          <a:endParaRPr lang="en-US"/>
        </a:p>
      </dgm:t>
    </dgm:pt>
    <dgm:pt modelId="{E6622802-F237-43E3-9DD5-EE69F4EF6EB9}" type="sibTrans" cxnId="{3B3BD64B-2A56-47A6-A412-8532E1DEB781}">
      <dgm:prSet/>
      <dgm:spPr/>
      <dgm:t>
        <a:bodyPr/>
        <a:lstStyle/>
        <a:p>
          <a:endParaRPr lang="en-US"/>
        </a:p>
      </dgm:t>
    </dgm:pt>
    <dgm:pt modelId="{9BFF61F8-2020-4C76-9BEA-16954A7C3B3A}">
      <dgm:prSet/>
      <dgm:spPr/>
      <dgm:t>
        <a:bodyPr/>
        <a:lstStyle/>
        <a:p>
          <a:r>
            <a:rPr lang="en-US"/>
            <a:t>Run</a:t>
          </a:r>
        </a:p>
      </dgm:t>
    </dgm:pt>
    <dgm:pt modelId="{005F362A-D97B-4538-8B95-1F1AA52FEE9D}" type="parTrans" cxnId="{F052840F-9BBC-4A5A-BFA5-CA32E6549C03}">
      <dgm:prSet/>
      <dgm:spPr/>
      <dgm:t>
        <a:bodyPr/>
        <a:lstStyle/>
        <a:p>
          <a:endParaRPr lang="en-US"/>
        </a:p>
      </dgm:t>
    </dgm:pt>
    <dgm:pt modelId="{38C26BB5-77B5-49EE-B177-64819A5F3135}" type="sibTrans" cxnId="{F052840F-9BBC-4A5A-BFA5-CA32E6549C03}">
      <dgm:prSet/>
      <dgm:spPr/>
      <dgm:t>
        <a:bodyPr/>
        <a:lstStyle/>
        <a:p>
          <a:endParaRPr lang="en-US"/>
        </a:p>
      </dgm:t>
    </dgm:pt>
    <dgm:pt modelId="{BE275E50-D19D-479B-8BAE-465BF3EC46A3}">
      <dgm:prSet/>
      <dgm:spPr/>
      <dgm:t>
        <a:bodyPr/>
        <a:lstStyle/>
        <a:p>
          <a:r>
            <a:rPr lang="en-US"/>
            <a:t>Run affordably; predictable token spend; low latency for Q&amp;A.</a:t>
          </a:r>
        </a:p>
      </dgm:t>
    </dgm:pt>
    <dgm:pt modelId="{A2C3371D-2117-44E2-A552-09D3A3C5F6D5}" type="parTrans" cxnId="{4CC98EEA-3ADD-469B-B07D-F477644B648E}">
      <dgm:prSet/>
      <dgm:spPr/>
      <dgm:t>
        <a:bodyPr/>
        <a:lstStyle/>
        <a:p>
          <a:endParaRPr lang="en-US"/>
        </a:p>
      </dgm:t>
    </dgm:pt>
    <dgm:pt modelId="{33D26E51-D86F-49BE-AD2D-D4611168860F}" type="sibTrans" cxnId="{4CC98EEA-3ADD-469B-B07D-F477644B648E}">
      <dgm:prSet/>
      <dgm:spPr/>
      <dgm:t>
        <a:bodyPr/>
        <a:lstStyle/>
        <a:p>
          <a:endParaRPr lang="en-US"/>
        </a:p>
      </dgm:t>
    </dgm:pt>
    <dgm:pt modelId="{673D44EB-DE41-43CE-B981-7D52416DAEEC}" type="pres">
      <dgm:prSet presAssocID="{99150B3F-C7CD-4D33-AD2D-A6545B983AF1}" presName="Name0" presStyleCnt="0">
        <dgm:presLayoutVars>
          <dgm:dir/>
          <dgm:animLvl val="lvl"/>
          <dgm:resizeHandles val="exact"/>
        </dgm:presLayoutVars>
      </dgm:prSet>
      <dgm:spPr/>
    </dgm:pt>
    <dgm:pt modelId="{FE78F324-DD4E-4512-AF4E-7BE7870952D6}" type="pres">
      <dgm:prSet presAssocID="{4426D111-F836-4A79-AC6E-D6DA0D9179DC}" presName="linNode" presStyleCnt="0"/>
      <dgm:spPr/>
    </dgm:pt>
    <dgm:pt modelId="{397D11D0-998F-4C86-8F88-73AB60477F4C}" type="pres">
      <dgm:prSet presAssocID="{4426D111-F836-4A79-AC6E-D6DA0D9179D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BEC61AF-47B5-4186-9E10-7E360C1F7175}" type="pres">
      <dgm:prSet presAssocID="{4426D111-F836-4A79-AC6E-D6DA0D9179DC}" presName="descendantText" presStyleLbl="alignAccFollowNode1" presStyleIdx="0" presStyleCnt="5">
        <dgm:presLayoutVars>
          <dgm:bulletEnabled/>
        </dgm:presLayoutVars>
      </dgm:prSet>
      <dgm:spPr/>
    </dgm:pt>
    <dgm:pt modelId="{882AE2D4-BCC1-41B1-AE70-B6118B9ED7EE}" type="pres">
      <dgm:prSet presAssocID="{B0D110F5-2F65-4237-B107-C82EBE798EE6}" presName="sp" presStyleCnt="0"/>
      <dgm:spPr/>
    </dgm:pt>
    <dgm:pt modelId="{74486570-3264-4D80-9EE0-ACCB3A53A7A4}" type="pres">
      <dgm:prSet presAssocID="{C0DA32CB-3C69-47E6-BBD7-9708EB430D68}" presName="linNode" presStyleCnt="0"/>
      <dgm:spPr/>
    </dgm:pt>
    <dgm:pt modelId="{3DC70FC1-5BED-488B-BA4E-4F79A15FA136}" type="pres">
      <dgm:prSet presAssocID="{C0DA32CB-3C69-47E6-BBD7-9708EB430D6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56C3D52-E04C-42AA-A7AA-15FEF21E1316}" type="pres">
      <dgm:prSet presAssocID="{C0DA32CB-3C69-47E6-BBD7-9708EB430D68}" presName="descendantText" presStyleLbl="alignAccFollowNode1" presStyleIdx="1" presStyleCnt="5">
        <dgm:presLayoutVars>
          <dgm:bulletEnabled/>
        </dgm:presLayoutVars>
      </dgm:prSet>
      <dgm:spPr/>
    </dgm:pt>
    <dgm:pt modelId="{FD11BDE9-B0D8-4460-8EDA-B93D0505F298}" type="pres">
      <dgm:prSet presAssocID="{93541991-6E8F-4119-A9F9-6828CBC0C618}" presName="sp" presStyleCnt="0"/>
      <dgm:spPr/>
    </dgm:pt>
    <dgm:pt modelId="{3474C461-8EBF-49B0-8C3B-EAA8140D573B}" type="pres">
      <dgm:prSet presAssocID="{BB8BE64F-3346-4901-A98D-34FA0C8A446D}" presName="linNode" presStyleCnt="0"/>
      <dgm:spPr/>
    </dgm:pt>
    <dgm:pt modelId="{634F74A6-2A5F-4748-9DF2-A70590A751FF}" type="pres">
      <dgm:prSet presAssocID="{BB8BE64F-3346-4901-A98D-34FA0C8A446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FF1CA9-372B-4E2A-8F44-B4BF6CC384A6}" type="pres">
      <dgm:prSet presAssocID="{BB8BE64F-3346-4901-A98D-34FA0C8A446D}" presName="descendantText" presStyleLbl="alignAccFollowNode1" presStyleIdx="2" presStyleCnt="5">
        <dgm:presLayoutVars>
          <dgm:bulletEnabled/>
        </dgm:presLayoutVars>
      </dgm:prSet>
      <dgm:spPr/>
    </dgm:pt>
    <dgm:pt modelId="{91EE6F1F-9959-4872-956C-249E82572025}" type="pres">
      <dgm:prSet presAssocID="{2E0EE5B8-83EE-4422-9936-887CA106C37F}" presName="sp" presStyleCnt="0"/>
      <dgm:spPr/>
    </dgm:pt>
    <dgm:pt modelId="{7BEF6F7B-A409-4767-86F1-AA3F38BE3D79}" type="pres">
      <dgm:prSet presAssocID="{68B0169A-3B52-4AE7-86C0-892EAD968D8D}" presName="linNode" presStyleCnt="0"/>
      <dgm:spPr/>
    </dgm:pt>
    <dgm:pt modelId="{4A9500D6-8994-4717-BD9A-EAABC4EF328A}" type="pres">
      <dgm:prSet presAssocID="{68B0169A-3B52-4AE7-86C0-892EAD968D8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16945F1-0FCB-4E3D-A333-ED719D510EA3}" type="pres">
      <dgm:prSet presAssocID="{68B0169A-3B52-4AE7-86C0-892EAD968D8D}" presName="descendantText" presStyleLbl="alignAccFollowNode1" presStyleIdx="3" presStyleCnt="5">
        <dgm:presLayoutVars>
          <dgm:bulletEnabled/>
        </dgm:presLayoutVars>
      </dgm:prSet>
      <dgm:spPr/>
    </dgm:pt>
    <dgm:pt modelId="{AF835FD4-CAB3-4E07-A7E1-CFDFD5EB4062}" type="pres">
      <dgm:prSet presAssocID="{5E45E1EF-2DFD-4B89-B848-77F90AC09DB7}" presName="sp" presStyleCnt="0"/>
      <dgm:spPr/>
    </dgm:pt>
    <dgm:pt modelId="{95B961DD-4934-4D6D-8EEB-F748C07A241A}" type="pres">
      <dgm:prSet presAssocID="{9BFF61F8-2020-4C76-9BEA-16954A7C3B3A}" presName="linNode" presStyleCnt="0"/>
      <dgm:spPr/>
    </dgm:pt>
    <dgm:pt modelId="{87271596-2196-46EE-AD0F-21F1FC99CAD3}" type="pres">
      <dgm:prSet presAssocID="{9BFF61F8-2020-4C76-9BEA-16954A7C3B3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4126D04-60B9-4DF5-AF64-0DE31C524E81}" type="pres">
      <dgm:prSet presAssocID="{9BFF61F8-2020-4C76-9BEA-16954A7C3B3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269E8304-64EA-4172-AFB9-DFB29231FB60}" srcId="{4426D111-F836-4A79-AC6E-D6DA0D9179DC}" destId="{C24CC04D-537C-47BE-8A2E-BA4C08B6DB7B}" srcOrd="0" destOrd="0" parTransId="{3A536693-524B-4F87-87DA-BF72093AC4CF}" sibTransId="{510D3216-91BF-479E-ABB4-FE4FD6BC1453}"/>
    <dgm:cxn modelId="{FE973807-440F-4D55-819A-0EEAF94823F9}" srcId="{99150B3F-C7CD-4D33-AD2D-A6545B983AF1}" destId="{4426D111-F836-4A79-AC6E-D6DA0D9179DC}" srcOrd="0" destOrd="0" parTransId="{0883EB35-C13F-42A8-BAD0-CAC97445ACDA}" sibTransId="{B0D110F5-2F65-4237-B107-C82EBE798EE6}"/>
    <dgm:cxn modelId="{F052840F-9BBC-4A5A-BFA5-CA32E6549C03}" srcId="{99150B3F-C7CD-4D33-AD2D-A6545B983AF1}" destId="{9BFF61F8-2020-4C76-9BEA-16954A7C3B3A}" srcOrd="4" destOrd="0" parTransId="{005F362A-D97B-4538-8B95-1F1AA52FEE9D}" sibTransId="{38C26BB5-77B5-49EE-B177-64819A5F3135}"/>
    <dgm:cxn modelId="{BFEB6541-13F4-487B-9691-7C3CC5F1E0EB}" type="presOf" srcId="{C0DA32CB-3C69-47E6-BBD7-9708EB430D68}" destId="{3DC70FC1-5BED-488B-BA4E-4F79A15FA136}" srcOrd="0" destOrd="0" presId="urn:microsoft.com/office/officeart/2016/7/layout/VerticalSolidActionList"/>
    <dgm:cxn modelId="{59EFEB67-152B-4C1C-9D85-42E08B7F77E8}" srcId="{BB8BE64F-3346-4901-A98D-34FA0C8A446D}" destId="{88D571F5-3354-4539-BFAE-646B46F76CA1}" srcOrd="0" destOrd="0" parTransId="{9763F191-41D6-410B-BBBE-29160C9B9AF5}" sibTransId="{4CF7F3D8-BF07-47FF-9CDE-7A7F24F0ECE5}"/>
    <dgm:cxn modelId="{3B3BD64B-2A56-47A6-A412-8532E1DEB781}" srcId="{68B0169A-3B52-4AE7-86C0-892EAD968D8D}" destId="{BDBF2B36-3EFA-4183-90F1-71B94A17EBBF}" srcOrd="0" destOrd="0" parTransId="{4B9BEF88-7E43-49D6-86E1-1B12CA815CDA}" sibTransId="{E6622802-F237-43E3-9DD5-EE69F4EF6EB9}"/>
    <dgm:cxn modelId="{C56B4674-A25F-4B0C-A786-943D90427D39}" type="presOf" srcId="{99150B3F-C7CD-4D33-AD2D-A6545B983AF1}" destId="{673D44EB-DE41-43CE-B981-7D52416DAEEC}" srcOrd="0" destOrd="0" presId="urn:microsoft.com/office/officeart/2016/7/layout/VerticalSolidActionList"/>
    <dgm:cxn modelId="{66C6A879-024F-4471-A0E8-E820E849BA25}" type="presOf" srcId="{BE275E50-D19D-479B-8BAE-465BF3EC46A3}" destId="{E4126D04-60B9-4DF5-AF64-0DE31C524E81}" srcOrd="0" destOrd="0" presId="urn:microsoft.com/office/officeart/2016/7/layout/VerticalSolidActionList"/>
    <dgm:cxn modelId="{1E69CC9F-29F0-4692-8715-9BCC69574401}" type="presOf" srcId="{9BFF61F8-2020-4C76-9BEA-16954A7C3B3A}" destId="{87271596-2196-46EE-AD0F-21F1FC99CAD3}" srcOrd="0" destOrd="0" presId="urn:microsoft.com/office/officeart/2016/7/layout/VerticalSolidActionList"/>
    <dgm:cxn modelId="{B1EE42B0-1F7D-4C5C-9412-D7ED0E3D7591}" srcId="{C0DA32CB-3C69-47E6-BBD7-9708EB430D68}" destId="{238E6A7C-289E-49BC-BE92-726022810277}" srcOrd="0" destOrd="0" parTransId="{0D2B0BD8-FA68-45B0-A586-33127F007429}" sibTransId="{FDF743FC-C8B4-46D3-8A52-EE99AE764AD9}"/>
    <dgm:cxn modelId="{2F6F02B2-0BCC-4BBA-B7FE-7B2963A32603}" type="presOf" srcId="{68B0169A-3B52-4AE7-86C0-892EAD968D8D}" destId="{4A9500D6-8994-4717-BD9A-EAABC4EF328A}" srcOrd="0" destOrd="0" presId="urn:microsoft.com/office/officeart/2016/7/layout/VerticalSolidActionList"/>
    <dgm:cxn modelId="{AA46B3B8-7D34-4089-BD6B-4DC006D1A0C8}" type="presOf" srcId="{BDBF2B36-3EFA-4183-90F1-71B94A17EBBF}" destId="{616945F1-0FCB-4E3D-A333-ED719D510EA3}" srcOrd="0" destOrd="0" presId="urn:microsoft.com/office/officeart/2016/7/layout/VerticalSolidActionList"/>
    <dgm:cxn modelId="{C00603BF-C035-4C08-920D-88B0F16396D1}" srcId="{99150B3F-C7CD-4D33-AD2D-A6545B983AF1}" destId="{68B0169A-3B52-4AE7-86C0-892EAD968D8D}" srcOrd="3" destOrd="0" parTransId="{25AC7350-867E-491A-9EFE-2526D3D0BAFB}" sibTransId="{5E45E1EF-2DFD-4B89-B848-77F90AC09DB7}"/>
    <dgm:cxn modelId="{54FD1CC9-93FB-4812-99D6-C79AD9B9087E}" srcId="{99150B3F-C7CD-4D33-AD2D-A6545B983AF1}" destId="{C0DA32CB-3C69-47E6-BBD7-9708EB430D68}" srcOrd="1" destOrd="0" parTransId="{A320612A-E9D2-4BD5-B195-B8DAEA212556}" sibTransId="{93541991-6E8F-4119-A9F9-6828CBC0C618}"/>
    <dgm:cxn modelId="{6B1FDED1-14A4-41B6-AA0A-49F8F5F5B474}" type="presOf" srcId="{BB8BE64F-3346-4901-A98D-34FA0C8A446D}" destId="{634F74A6-2A5F-4748-9DF2-A70590A751FF}" srcOrd="0" destOrd="0" presId="urn:microsoft.com/office/officeart/2016/7/layout/VerticalSolidActionList"/>
    <dgm:cxn modelId="{A4D8A1D5-1430-47A0-B78E-09D7F1AB0A9A}" type="presOf" srcId="{88D571F5-3354-4539-BFAE-646B46F76CA1}" destId="{82FF1CA9-372B-4E2A-8F44-B4BF6CC384A6}" srcOrd="0" destOrd="0" presId="urn:microsoft.com/office/officeart/2016/7/layout/VerticalSolidActionList"/>
    <dgm:cxn modelId="{4CC98EEA-3ADD-469B-B07D-F477644B648E}" srcId="{9BFF61F8-2020-4C76-9BEA-16954A7C3B3A}" destId="{BE275E50-D19D-479B-8BAE-465BF3EC46A3}" srcOrd="0" destOrd="0" parTransId="{A2C3371D-2117-44E2-A552-09D3A3C5F6D5}" sibTransId="{33D26E51-D86F-49BE-AD2D-D4611168860F}"/>
    <dgm:cxn modelId="{EF35E6EB-9CD6-487F-A632-4759416950A9}" type="presOf" srcId="{238E6A7C-289E-49BC-BE92-726022810277}" destId="{F56C3D52-E04C-42AA-A7AA-15FEF21E1316}" srcOrd="0" destOrd="0" presId="urn:microsoft.com/office/officeart/2016/7/layout/VerticalSolidActionList"/>
    <dgm:cxn modelId="{434809F7-37A1-4069-915D-4C7FDCF1D5A3}" type="presOf" srcId="{C24CC04D-537C-47BE-8A2E-BA4C08B6DB7B}" destId="{BBEC61AF-47B5-4186-9E10-7E360C1F7175}" srcOrd="0" destOrd="0" presId="urn:microsoft.com/office/officeart/2016/7/layout/VerticalSolidActionList"/>
    <dgm:cxn modelId="{3776EFF9-A267-4CC3-9297-D18707F57653}" srcId="{99150B3F-C7CD-4D33-AD2D-A6545B983AF1}" destId="{BB8BE64F-3346-4901-A98D-34FA0C8A446D}" srcOrd="2" destOrd="0" parTransId="{6380E5B3-56D6-41B9-94B7-9959C62B2134}" sibTransId="{2E0EE5B8-83EE-4422-9936-887CA106C37F}"/>
    <dgm:cxn modelId="{3238ABFA-4E5B-4F3F-8060-9C69A1B012C1}" type="presOf" srcId="{4426D111-F836-4A79-AC6E-D6DA0D9179DC}" destId="{397D11D0-998F-4C86-8F88-73AB60477F4C}" srcOrd="0" destOrd="0" presId="urn:microsoft.com/office/officeart/2016/7/layout/VerticalSolidActionList"/>
    <dgm:cxn modelId="{A0B79EFD-10F4-4551-A5D8-FCB18983884F}" type="presParOf" srcId="{673D44EB-DE41-43CE-B981-7D52416DAEEC}" destId="{FE78F324-DD4E-4512-AF4E-7BE7870952D6}" srcOrd="0" destOrd="0" presId="urn:microsoft.com/office/officeart/2016/7/layout/VerticalSolidActionList"/>
    <dgm:cxn modelId="{1BFF1700-059B-42E5-B853-6E357FC8A6B0}" type="presParOf" srcId="{FE78F324-DD4E-4512-AF4E-7BE7870952D6}" destId="{397D11D0-998F-4C86-8F88-73AB60477F4C}" srcOrd="0" destOrd="0" presId="urn:microsoft.com/office/officeart/2016/7/layout/VerticalSolidActionList"/>
    <dgm:cxn modelId="{28DDA6A6-F857-45E4-96CF-C1DB54592C57}" type="presParOf" srcId="{FE78F324-DD4E-4512-AF4E-7BE7870952D6}" destId="{BBEC61AF-47B5-4186-9E10-7E360C1F7175}" srcOrd="1" destOrd="0" presId="urn:microsoft.com/office/officeart/2016/7/layout/VerticalSolidActionList"/>
    <dgm:cxn modelId="{F35A10AC-083E-41D9-AF0B-5D61AE5AB1E8}" type="presParOf" srcId="{673D44EB-DE41-43CE-B981-7D52416DAEEC}" destId="{882AE2D4-BCC1-41B1-AE70-B6118B9ED7EE}" srcOrd="1" destOrd="0" presId="urn:microsoft.com/office/officeart/2016/7/layout/VerticalSolidActionList"/>
    <dgm:cxn modelId="{7B63CCC9-8424-482C-BD9B-2DFAD1C1FF6C}" type="presParOf" srcId="{673D44EB-DE41-43CE-B981-7D52416DAEEC}" destId="{74486570-3264-4D80-9EE0-ACCB3A53A7A4}" srcOrd="2" destOrd="0" presId="urn:microsoft.com/office/officeart/2016/7/layout/VerticalSolidActionList"/>
    <dgm:cxn modelId="{067C80A6-F7A8-4649-9D22-70C145822CEE}" type="presParOf" srcId="{74486570-3264-4D80-9EE0-ACCB3A53A7A4}" destId="{3DC70FC1-5BED-488B-BA4E-4F79A15FA136}" srcOrd="0" destOrd="0" presId="urn:microsoft.com/office/officeart/2016/7/layout/VerticalSolidActionList"/>
    <dgm:cxn modelId="{0822ABD7-681B-4878-BE1C-79943B3A98EA}" type="presParOf" srcId="{74486570-3264-4D80-9EE0-ACCB3A53A7A4}" destId="{F56C3D52-E04C-42AA-A7AA-15FEF21E1316}" srcOrd="1" destOrd="0" presId="urn:microsoft.com/office/officeart/2016/7/layout/VerticalSolidActionList"/>
    <dgm:cxn modelId="{AF8FEA65-C7DD-4728-920B-EDFDD1101942}" type="presParOf" srcId="{673D44EB-DE41-43CE-B981-7D52416DAEEC}" destId="{FD11BDE9-B0D8-4460-8EDA-B93D0505F298}" srcOrd="3" destOrd="0" presId="urn:microsoft.com/office/officeart/2016/7/layout/VerticalSolidActionList"/>
    <dgm:cxn modelId="{8D80698F-7A38-4CAE-BEB8-F4B276293818}" type="presParOf" srcId="{673D44EB-DE41-43CE-B981-7D52416DAEEC}" destId="{3474C461-8EBF-49B0-8C3B-EAA8140D573B}" srcOrd="4" destOrd="0" presId="urn:microsoft.com/office/officeart/2016/7/layout/VerticalSolidActionList"/>
    <dgm:cxn modelId="{5F795C9A-3806-42E3-AD89-9B888535DC06}" type="presParOf" srcId="{3474C461-8EBF-49B0-8C3B-EAA8140D573B}" destId="{634F74A6-2A5F-4748-9DF2-A70590A751FF}" srcOrd="0" destOrd="0" presId="urn:microsoft.com/office/officeart/2016/7/layout/VerticalSolidActionList"/>
    <dgm:cxn modelId="{231F4867-48AB-4BC8-80A0-73AB6408FF0D}" type="presParOf" srcId="{3474C461-8EBF-49B0-8C3B-EAA8140D573B}" destId="{82FF1CA9-372B-4E2A-8F44-B4BF6CC384A6}" srcOrd="1" destOrd="0" presId="urn:microsoft.com/office/officeart/2016/7/layout/VerticalSolidActionList"/>
    <dgm:cxn modelId="{356A8E09-F5DA-4597-A429-B711BBDA4B77}" type="presParOf" srcId="{673D44EB-DE41-43CE-B981-7D52416DAEEC}" destId="{91EE6F1F-9959-4872-956C-249E82572025}" srcOrd="5" destOrd="0" presId="urn:microsoft.com/office/officeart/2016/7/layout/VerticalSolidActionList"/>
    <dgm:cxn modelId="{05078A46-BC5F-440A-BA1C-9BA2A0D57EDC}" type="presParOf" srcId="{673D44EB-DE41-43CE-B981-7D52416DAEEC}" destId="{7BEF6F7B-A409-4767-86F1-AA3F38BE3D79}" srcOrd="6" destOrd="0" presId="urn:microsoft.com/office/officeart/2016/7/layout/VerticalSolidActionList"/>
    <dgm:cxn modelId="{06D0DDB7-76C8-46FC-9289-98EB0F23DCF4}" type="presParOf" srcId="{7BEF6F7B-A409-4767-86F1-AA3F38BE3D79}" destId="{4A9500D6-8994-4717-BD9A-EAABC4EF328A}" srcOrd="0" destOrd="0" presId="urn:microsoft.com/office/officeart/2016/7/layout/VerticalSolidActionList"/>
    <dgm:cxn modelId="{9FFB3D8E-B353-4D43-A377-10E089EE868B}" type="presParOf" srcId="{7BEF6F7B-A409-4767-86F1-AA3F38BE3D79}" destId="{616945F1-0FCB-4E3D-A333-ED719D510EA3}" srcOrd="1" destOrd="0" presId="urn:microsoft.com/office/officeart/2016/7/layout/VerticalSolidActionList"/>
    <dgm:cxn modelId="{E268E7AB-2ED8-4724-88EA-3F164F3E7594}" type="presParOf" srcId="{673D44EB-DE41-43CE-B981-7D52416DAEEC}" destId="{AF835FD4-CAB3-4E07-A7E1-CFDFD5EB4062}" srcOrd="7" destOrd="0" presId="urn:microsoft.com/office/officeart/2016/7/layout/VerticalSolidActionList"/>
    <dgm:cxn modelId="{7A1409C7-0F2D-4865-9B3C-B74BDFD7C3FB}" type="presParOf" srcId="{673D44EB-DE41-43CE-B981-7D52416DAEEC}" destId="{95B961DD-4934-4D6D-8EEB-F748C07A241A}" srcOrd="8" destOrd="0" presId="urn:microsoft.com/office/officeart/2016/7/layout/VerticalSolidActionList"/>
    <dgm:cxn modelId="{9F6A18CA-2E15-4049-A703-FF50C780690D}" type="presParOf" srcId="{95B961DD-4934-4D6D-8EEB-F748C07A241A}" destId="{87271596-2196-46EE-AD0F-21F1FC99CAD3}" srcOrd="0" destOrd="0" presId="urn:microsoft.com/office/officeart/2016/7/layout/VerticalSolidActionList"/>
    <dgm:cxn modelId="{F9085042-0961-4DC7-9ABB-4CF59A68ED4B}" type="presParOf" srcId="{95B961DD-4934-4D6D-8EEB-F748C07A241A}" destId="{E4126D04-60B9-4DF5-AF64-0DE31C524E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FFD7D-0857-45C5-B735-A8D97BB93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214F4-19D0-4F6B-A623-C01E3E491F18}">
      <dgm:prSet/>
      <dgm:spPr/>
      <dgm:t>
        <a:bodyPr/>
        <a:lstStyle/>
        <a:p>
          <a:r>
            <a:rPr lang="en-US"/>
            <a:t>Answer quality: factuality, depth, step‑by‑step clarity, references.</a:t>
          </a:r>
        </a:p>
      </dgm:t>
    </dgm:pt>
    <dgm:pt modelId="{165FDD08-0FED-482C-97A7-0D9ED976DD08}" type="parTrans" cxnId="{AE67137B-8559-4F87-A9EC-462CEE4B559A}">
      <dgm:prSet/>
      <dgm:spPr/>
      <dgm:t>
        <a:bodyPr/>
        <a:lstStyle/>
        <a:p>
          <a:endParaRPr lang="en-US"/>
        </a:p>
      </dgm:t>
    </dgm:pt>
    <dgm:pt modelId="{AAA60CF3-067D-4AA4-9922-63413F071B7A}" type="sibTrans" cxnId="{AE67137B-8559-4F87-A9EC-462CEE4B559A}">
      <dgm:prSet/>
      <dgm:spPr/>
      <dgm:t>
        <a:bodyPr/>
        <a:lstStyle/>
        <a:p>
          <a:endParaRPr lang="en-US"/>
        </a:p>
      </dgm:t>
    </dgm:pt>
    <dgm:pt modelId="{9C9C7BCB-8126-4034-B14D-3DF008281C86}">
      <dgm:prSet/>
      <dgm:spPr/>
      <dgm:t>
        <a:bodyPr/>
        <a:lstStyle/>
        <a:p>
          <a:r>
            <a:rPr lang="en-US"/>
            <a:t>Context handling: long inputs, retrieval grounding, refusal behavior.</a:t>
          </a:r>
        </a:p>
      </dgm:t>
    </dgm:pt>
    <dgm:pt modelId="{5B0D5280-44E4-4D5C-A384-139A6BD18F7B}" type="parTrans" cxnId="{AD489580-AF87-4CF5-AF70-17B38E9574A2}">
      <dgm:prSet/>
      <dgm:spPr/>
      <dgm:t>
        <a:bodyPr/>
        <a:lstStyle/>
        <a:p>
          <a:endParaRPr lang="en-US"/>
        </a:p>
      </dgm:t>
    </dgm:pt>
    <dgm:pt modelId="{F3694E94-D925-4221-81DF-2E8CD431E34E}" type="sibTrans" cxnId="{AD489580-AF87-4CF5-AF70-17B38E9574A2}">
      <dgm:prSet/>
      <dgm:spPr/>
      <dgm:t>
        <a:bodyPr/>
        <a:lstStyle/>
        <a:p>
          <a:endParaRPr lang="en-US"/>
        </a:p>
      </dgm:t>
    </dgm:pt>
    <dgm:pt modelId="{F1B0388C-39C0-4C33-BA0C-BD55B32C91F4}">
      <dgm:prSet/>
      <dgm:spPr/>
      <dgm:t>
        <a:bodyPr/>
        <a:lstStyle/>
        <a:p>
          <a:r>
            <a:rPr lang="en-US"/>
            <a:t>Latency &amp; stability: time‑to‑first‑token, streaming, rate limits.</a:t>
          </a:r>
        </a:p>
      </dgm:t>
    </dgm:pt>
    <dgm:pt modelId="{1AAA9346-D47C-47D5-B56A-9CB907BA8D87}" type="parTrans" cxnId="{3EA4001A-AAE8-40C6-9038-7F4D1F9E0C53}">
      <dgm:prSet/>
      <dgm:spPr/>
      <dgm:t>
        <a:bodyPr/>
        <a:lstStyle/>
        <a:p>
          <a:endParaRPr lang="en-US"/>
        </a:p>
      </dgm:t>
    </dgm:pt>
    <dgm:pt modelId="{D4146C87-F646-4F94-9370-7B8DC093DC03}" type="sibTrans" cxnId="{3EA4001A-AAE8-40C6-9038-7F4D1F9E0C53}">
      <dgm:prSet/>
      <dgm:spPr/>
      <dgm:t>
        <a:bodyPr/>
        <a:lstStyle/>
        <a:p>
          <a:endParaRPr lang="en-US"/>
        </a:p>
      </dgm:t>
    </dgm:pt>
    <dgm:pt modelId="{30187144-471C-4A9C-99EF-1F9B89A4046E}">
      <dgm:prSet/>
      <dgm:spPr/>
      <dgm:t>
        <a:bodyPr/>
        <a:lstStyle/>
        <a:p>
          <a:r>
            <a:rPr lang="en-US"/>
            <a:t>Cost control: tokens per answer, summarization efficiency.</a:t>
          </a:r>
        </a:p>
      </dgm:t>
    </dgm:pt>
    <dgm:pt modelId="{71DE144C-92D5-4DFE-8CCF-8F83DB148557}" type="parTrans" cxnId="{FA94E815-B80C-4189-A3CF-6A68B842C426}">
      <dgm:prSet/>
      <dgm:spPr/>
      <dgm:t>
        <a:bodyPr/>
        <a:lstStyle/>
        <a:p>
          <a:endParaRPr lang="en-US"/>
        </a:p>
      </dgm:t>
    </dgm:pt>
    <dgm:pt modelId="{FAAAB777-9C65-40F4-BD7E-FA578764C851}" type="sibTrans" cxnId="{FA94E815-B80C-4189-A3CF-6A68B842C426}">
      <dgm:prSet/>
      <dgm:spPr/>
      <dgm:t>
        <a:bodyPr/>
        <a:lstStyle/>
        <a:p>
          <a:endParaRPr lang="en-US"/>
        </a:p>
      </dgm:t>
    </dgm:pt>
    <dgm:pt modelId="{555DEE2F-0CD6-49A0-8BE4-5CE719CDFBF7}">
      <dgm:prSet/>
      <dgm:spPr/>
      <dgm:t>
        <a:bodyPr/>
        <a:lstStyle/>
        <a:p>
          <a:r>
            <a:rPr lang="en-US"/>
            <a:t>Safety &amp; privacy: handling of sensitive student data.</a:t>
          </a:r>
        </a:p>
      </dgm:t>
    </dgm:pt>
    <dgm:pt modelId="{3498F583-45A1-4300-8E3E-4BB039918B16}" type="parTrans" cxnId="{4C9D62BE-E650-4BED-9283-6D03D1C847C8}">
      <dgm:prSet/>
      <dgm:spPr/>
      <dgm:t>
        <a:bodyPr/>
        <a:lstStyle/>
        <a:p>
          <a:endParaRPr lang="en-US"/>
        </a:p>
      </dgm:t>
    </dgm:pt>
    <dgm:pt modelId="{AD0ABFA5-8AC6-487F-92FB-2D269B0E510E}" type="sibTrans" cxnId="{4C9D62BE-E650-4BED-9283-6D03D1C847C8}">
      <dgm:prSet/>
      <dgm:spPr/>
      <dgm:t>
        <a:bodyPr/>
        <a:lstStyle/>
        <a:p>
          <a:endParaRPr lang="en-US"/>
        </a:p>
      </dgm:t>
    </dgm:pt>
    <dgm:pt modelId="{07AD5A80-6DA6-4FE7-A408-C63F5A2DA2D6}">
      <dgm:prSet/>
      <dgm:spPr/>
      <dgm:t>
        <a:bodyPr/>
        <a:lstStyle/>
        <a:p>
          <a:r>
            <a:rPr lang="en-US"/>
            <a:t>Ecosystem: tool calling, RAG libraries, SDK maturity.</a:t>
          </a:r>
        </a:p>
      </dgm:t>
    </dgm:pt>
    <dgm:pt modelId="{AE9ACD71-1B7C-43AF-A124-888BF9933B0D}" type="parTrans" cxnId="{E54215C3-6F50-4531-820F-2A3C3AA87706}">
      <dgm:prSet/>
      <dgm:spPr/>
      <dgm:t>
        <a:bodyPr/>
        <a:lstStyle/>
        <a:p>
          <a:endParaRPr lang="en-US"/>
        </a:p>
      </dgm:t>
    </dgm:pt>
    <dgm:pt modelId="{75CB745F-E12C-4339-AABE-14075756F23A}" type="sibTrans" cxnId="{E54215C3-6F50-4531-820F-2A3C3AA87706}">
      <dgm:prSet/>
      <dgm:spPr/>
      <dgm:t>
        <a:bodyPr/>
        <a:lstStyle/>
        <a:p>
          <a:endParaRPr lang="en-US"/>
        </a:p>
      </dgm:t>
    </dgm:pt>
    <dgm:pt modelId="{B17F8BB3-0943-40BD-B862-DDA6C55F01ED}" type="pres">
      <dgm:prSet presAssocID="{C8FFFD7D-0857-45C5-B735-A8D97BB9399D}" presName="diagram" presStyleCnt="0">
        <dgm:presLayoutVars>
          <dgm:dir/>
          <dgm:resizeHandles val="exact"/>
        </dgm:presLayoutVars>
      </dgm:prSet>
      <dgm:spPr/>
    </dgm:pt>
    <dgm:pt modelId="{EEB07F45-104B-491D-AC48-58A498F39C52}" type="pres">
      <dgm:prSet presAssocID="{F96214F4-19D0-4F6B-A623-C01E3E491F18}" presName="node" presStyleLbl="node1" presStyleIdx="0" presStyleCnt="6">
        <dgm:presLayoutVars>
          <dgm:bulletEnabled val="1"/>
        </dgm:presLayoutVars>
      </dgm:prSet>
      <dgm:spPr/>
    </dgm:pt>
    <dgm:pt modelId="{2D18FA8F-1F9A-4C02-B086-1AE2913EFA4E}" type="pres">
      <dgm:prSet presAssocID="{AAA60CF3-067D-4AA4-9922-63413F071B7A}" presName="sibTrans" presStyleCnt="0"/>
      <dgm:spPr/>
    </dgm:pt>
    <dgm:pt modelId="{6E000685-2E20-4ABF-BFB0-533A286367D0}" type="pres">
      <dgm:prSet presAssocID="{9C9C7BCB-8126-4034-B14D-3DF008281C86}" presName="node" presStyleLbl="node1" presStyleIdx="1" presStyleCnt="6">
        <dgm:presLayoutVars>
          <dgm:bulletEnabled val="1"/>
        </dgm:presLayoutVars>
      </dgm:prSet>
      <dgm:spPr/>
    </dgm:pt>
    <dgm:pt modelId="{B886AC3A-F82A-47FF-AE71-BF02826DE59E}" type="pres">
      <dgm:prSet presAssocID="{F3694E94-D925-4221-81DF-2E8CD431E34E}" presName="sibTrans" presStyleCnt="0"/>
      <dgm:spPr/>
    </dgm:pt>
    <dgm:pt modelId="{12ECA12A-90A6-44C7-925E-DA547362D41E}" type="pres">
      <dgm:prSet presAssocID="{F1B0388C-39C0-4C33-BA0C-BD55B32C91F4}" presName="node" presStyleLbl="node1" presStyleIdx="2" presStyleCnt="6">
        <dgm:presLayoutVars>
          <dgm:bulletEnabled val="1"/>
        </dgm:presLayoutVars>
      </dgm:prSet>
      <dgm:spPr/>
    </dgm:pt>
    <dgm:pt modelId="{7633F257-CB90-4581-B2A2-62C8FCDEBE04}" type="pres">
      <dgm:prSet presAssocID="{D4146C87-F646-4F94-9370-7B8DC093DC03}" presName="sibTrans" presStyleCnt="0"/>
      <dgm:spPr/>
    </dgm:pt>
    <dgm:pt modelId="{672ADA7F-1358-4360-9B56-690131333D35}" type="pres">
      <dgm:prSet presAssocID="{30187144-471C-4A9C-99EF-1F9B89A4046E}" presName="node" presStyleLbl="node1" presStyleIdx="3" presStyleCnt="6">
        <dgm:presLayoutVars>
          <dgm:bulletEnabled val="1"/>
        </dgm:presLayoutVars>
      </dgm:prSet>
      <dgm:spPr/>
    </dgm:pt>
    <dgm:pt modelId="{DAABA423-8A9A-4CDE-BE3F-A56182FD7D63}" type="pres">
      <dgm:prSet presAssocID="{FAAAB777-9C65-40F4-BD7E-FA578764C851}" presName="sibTrans" presStyleCnt="0"/>
      <dgm:spPr/>
    </dgm:pt>
    <dgm:pt modelId="{E1F7590B-DDB4-488E-BA52-2CC45149DD58}" type="pres">
      <dgm:prSet presAssocID="{555DEE2F-0CD6-49A0-8BE4-5CE719CDFBF7}" presName="node" presStyleLbl="node1" presStyleIdx="4" presStyleCnt="6">
        <dgm:presLayoutVars>
          <dgm:bulletEnabled val="1"/>
        </dgm:presLayoutVars>
      </dgm:prSet>
      <dgm:spPr/>
    </dgm:pt>
    <dgm:pt modelId="{0318B942-CE57-4228-B20A-72518299076D}" type="pres">
      <dgm:prSet presAssocID="{AD0ABFA5-8AC6-487F-92FB-2D269B0E510E}" presName="sibTrans" presStyleCnt="0"/>
      <dgm:spPr/>
    </dgm:pt>
    <dgm:pt modelId="{49C87069-D578-4A2D-90B6-1073C9F7DF20}" type="pres">
      <dgm:prSet presAssocID="{07AD5A80-6DA6-4FE7-A408-C63F5A2D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94E815-B80C-4189-A3CF-6A68B842C426}" srcId="{C8FFFD7D-0857-45C5-B735-A8D97BB9399D}" destId="{30187144-471C-4A9C-99EF-1F9B89A4046E}" srcOrd="3" destOrd="0" parTransId="{71DE144C-92D5-4DFE-8CCF-8F83DB148557}" sibTransId="{FAAAB777-9C65-40F4-BD7E-FA578764C851}"/>
    <dgm:cxn modelId="{3EA4001A-AAE8-40C6-9038-7F4D1F9E0C53}" srcId="{C8FFFD7D-0857-45C5-B735-A8D97BB9399D}" destId="{F1B0388C-39C0-4C33-BA0C-BD55B32C91F4}" srcOrd="2" destOrd="0" parTransId="{1AAA9346-D47C-47D5-B56A-9CB907BA8D87}" sibTransId="{D4146C87-F646-4F94-9370-7B8DC093DC03}"/>
    <dgm:cxn modelId="{16981421-6F09-4455-891A-38B5902C1957}" type="presOf" srcId="{F1B0388C-39C0-4C33-BA0C-BD55B32C91F4}" destId="{12ECA12A-90A6-44C7-925E-DA547362D41E}" srcOrd="0" destOrd="0" presId="urn:microsoft.com/office/officeart/2005/8/layout/default"/>
    <dgm:cxn modelId="{05B28E24-E019-47C2-A21A-9FEEE32A3561}" type="presOf" srcId="{C8FFFD7D-0857-45C5-B735-A8D97BB9399D}" destId="{B17F8BB3-0943-40BD-B862-DDA6C55F01ED}" srcOrd="0" destOrd="0" presId="urn:microsoft.com/office/officeart/2005/8/layout/default"/>
    <dgm:cxn modelId="{6530DE33-145F-46E7-96A7-E61748CC85E1}" type="presOf" srcId="{07AD5A80-6DA6-4FE7-A408-C63F5A2DA2D6}" destId="{49C87069-D578-4A2D-90B6-1073C9F7DF20}" srcOrd="0" destOrd="0" presId="urn:microsoft.com/office/officeart/2005/8/layout/default"/>
    <dgm:cxn modelId="{D3635147-843A-406A-8A99-BFC2A5362A80}" type="presOf" srcId="{555DEE2F-0CD6-49A0-8BE4-5CE719CDFBF7}" destId="{E1F7590B-DDB4-488E-BA52-2CC45149DD58}" srcOrd="0" destOrd="0" presId="urn:microsoft.com/office/officeart/2005/8/layout/default"/>
    <dgm:cxn modelId="{CDAF9A6A-2EE7-420B-98A2-38F9ACDD6276}" type="presOf" srcId="{9C9C7BCB-8126-4034-B14D-3DF008281C86}" destId="{6E000685-2E20-4ABF-BFB0-533A286367D0}" srcOrd="0" destOrd="0" presId="urn:microsoft.com/office/officeart/2005/8/layout/default"/>
    <dgm:cxn modelId="{AE67137B-8559-4F87-A9EC-462CEE4B559A}" srcId="{C8FFFD7D-0857-45C5-B735-A8D97BB9399D}" destId="{F96214F4-19D0-4F6B-A623-C01E3E491F18}" srcOrd="0" destOrd="0" parTransId="{165FDD08-0FED-482C-97A7-0D9ED976DD08}" sibTransId="{AAA60CF3-067D-4AA4-9922-63413F071B7A}"/>
    <dgm:cxn modelId="{AD489580-AF87-4CF5-AF70-17B38E9574A2}" srcId="{C8FFFD7D-0857-45C5-B735-A8D97BB9399D}" destId="{9C9C7BCB-8126-4034-B14D-3DF008281C86}" srcOrd="1" destOrd="0" parTransId="{5B0D5280-44E4-4D5C-A384-139A6BD18F7B}" sibTransId="{F3694E94-D925-4221-81DF-2E8CD431E34E}"/>
    <dgm:cxn modelId="{098FA5B2-5E0C-4008-98AD-D12670F7329C}" type="presOf" srcId="{F96214F4-19D0-4F6B-A623-C01E3E491F18}" destId="{EEB07F45-104B-491D-AC48-58A498F39C52}" srcOrd="0" destOrd="0" presId="urn:microsoft.com/office/officeart/2005/8/layout/default"/>
    <dgm:cxn modelId="{4C9D62BE-E650-4BED-9283-6D03D1C847C8}" srcId="{C8FFFD7D-0857-45C5-B735-A8D97BB9399D}" destId="{555DEE2F-0CD6-49A0-8BE4-5CE719CDFBF7}" srcOrd="4" destOrd="0" parTransId="{3498F583-45A1-4300-8E3E-4BB039918B16}" sibTransId="{AD0ABFA5-8AC6-487F-92FB-2D269B0E510E}"/>
    <dgm:cxn modelId="{E54215C3-6F50-4531-820F-2A3C3AA87706}" srcId="{C8FFFD7D-0857-45C5-B735-A8D97BB9399D}" destId="{07AD5A80-6DA6-4FE7-A408-C63F5A2DA2D6}" srcOrd="5" destOrd="0" parTransId="{AE9ACD71-1B7C-43AF-A124-888BF9933B0D}" sibTransId="{75CB745F-E12C-4339-AABE-14075756F23A}"/>
    <dgm:cxn modelId="{0E2683CA-2E85-4977-AE4E-DFD7F996B689}" type="presOf" srcId="{30187144-471C-4A9C-99EF-1F9B89A4046E}" destId="{672ADA7F-1358-4360-9B56-690131333D35}" srcOrd="0" destOrd="0" presId="urn:microsoft.com/office/officeart/2005/8/layout/default"/>
    <dgm:cxn modelId="{CECF3CF8-42EC-408C-810D-66A56CB50D0D}" type="presParOf" srcId="{B17F8BB3-0943-40BD-B862-DDA6C55F01ED}" destId="{EEB07F45-104B-491D-AC48-58A498F39C52}" srcOrd="0" destOrd="0" presId="urn:microsoft.com/office/officeart/2005/8/layout/default"/>
    <dgm:cxn modelId="{4500E321-0131-4DDF-A16A-50CFAEFBC18F}" type="presParOf" srcId="{B17F8BB3-0943-40BD-B862-DDA6C55F01ED}" destId="{2D18FA8F-1F9A-4C02-B086-1AE2913EFA4E}" srcOrd="1" destOrd="0" presId="urn:microsoft.com/office/officeart/2005/8/layout/default"/>
    <dgm:cxn modelId="{6B60A4FF-6871-456F-A108-44057CF03434}" type="presParOf" srcId="{B17F8BB3-0943-40BD-B862-DDA6C55F01ED}" destId="{6E000685-2E20-4ABF-BFB0-533A286367D0}" srcOrd="2" destOrd="0" presId="urn:microsoft.com/office/officeart/2005/8/layout/default"/>
    <dgm:cxn modelId="{B6456FE1-6DC2-41CF-8442-4251A4217176}" type="presParOf" srcId="{B17F8BB3-0943-40BD-B862-DDA6C55F01ED}" destId="{B886AC3A-F82A-47FF-AE71-BF02826DE59E}" srcOrd="3" destOrd="0" presId="urn:microsoft.com/office/officeart/2005/8/layout/default"/>
    <dgm:cxn modelId="{D553978F-6509-4093-8E55-41A260326B12}" type="presParOf" srcId="{B17F8BB3-0943-40BD-B862-DDA6C55F01ED}" destId="{12ECA12A-90A6-44C7-925E-DA547362D41E}" srcOrd="4" destOrd="0" presId="urn:microsoft.com/office/officeart/2005/8/layout/default"/>
    <dgm:cxn modelId="{5D3E7FDD-2C37-4644-BEA2-16A919C1FE9A}" type="presParOf" srcId="{B17F8BB3-0943-40BD-B862-DDA6C55F01ED}" destId="{7633F257-CB90-4581-B2A2-62C8FCDEBE04}" srcOrd="5" destOrd="0" presId="urn:microsoft.com/office/officeart/2005/8/layout/default"/>
    <dgm:cxn modelId="{2A52A276-68F2-4FEE-A7FA-14B37C5AAF3B}" type="presParOf" srcId="{B17F8BB3-0943-40BD-B862-DDA6C55F01ED}" destId="{672ADA7F-1358-4360-9B56-690131333D35}" srcOrd="6" destOrd="0" presId="urn:microsoft.com/office/officeart/2005/8/layout/default"/>
    <dgm:cxn modelId="{8C9F0DB2-AF5D-4DB8-9D90-5BAAE881042C}" type="presParOf" srcId="{B17F8BB3-0943-40BD-B862-DDA6C55F01ED}" destId="{DAABA423-8A9A-4CDE-BE3F-A56182FD7D63}" srcOrd="7" destOrd="0" presId="urn:microsoft.com/office/officeart/2005/8/layout/default"/>
    <dgm:cxn modelId="{C9E7BF89-CE0C-4BD3-9519-DA2D0965AA69}" type="presParOf" srcId="{B17F8BB3-0943-40BD-B862-DDA6C55F01ED}" destId="{E1F7590B-DDB4-488E-BA52-2CC45149DD58}" srcOrd="8" destOrd="0" presId="urn:microsoft.com/office/officeart/2005/8/layout/default"/>
    <dgm:cxn modelId="{A91A2AAA-F8E9-49A1-8229-195A913FB257}" type="presParOf" srcId="{B17F8BB3-0943-40BD-B862-DDA6C55F01ED}" destId="{0318B942-CE57-4228-B20A-72518299076D}" srcOrd="9" destOrd="0" presId="urn:microsoft.com/office/officeart/2005/8/layout/default"/>
    <dgm:cxn modelId="{1DF8FCB9-7AAC-43C0-B880-6C16973EB32D}" type="presParOf" srcId="{B17F8BB3-0943-40BD-B862-DDA6C55F01ED}" destId="{49C87069-D578-4A2D-90B6-1073C9F7DF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0EF3F-C980-4F1E-BDA0-AA0CF6A70A9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A0F982-A092-41AF-9F59-5FA64C758605}">
      <dgm:prSet/>
      <dgm:spPr/>
      <dgm:t>
        <a:bodyPr/>
        <a:lstStyle/>
        <a:p>
          <a:r>
            <a:rPr lang="en-US"/>
            <a:t>Store files in Postgres (metadata) + OneDrive/S3 (blobs); parse &amp; chunk; store embeddings in pgVector.</a:t>
          </a:r>
        </a:p>
      </dgm:t>
    </dgm:pt>
    <dgm:pt modelId="{C838C2F2-2B0C-42EB-A0F1-496D6D6536FC}" type="parTrans" cxnId="{599063C7-E083-4920-8F9A-B6215FB2A1D5}">
      <dgm:prSet/>
      <dgm:spPr/>
      <dgm:t>
        <a:bodyPr/>
        <a:lstStyle/>
        <a:p>
          <a:endParaRPr lang="en-US"/>
        </a:p>
      </dgm:t>
    </dgm:pt>
    <dgm:pt modelId="{D346A237-77C4-488E-93CE-92C0F0E1100D}" type="sibTrans" cxnId="{599063C7-E083-4920-8F9A-B6215FB2A1D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31CF156-50A0-4CBB-859E-603241CD09FC}">
      <dgm:prSet/>
      <dgm:spPr/>
      <dgm:t>
        <a:bodyPr/>
        <a:lstStyle/>
        <a:p>
          <a:r>
            <a:rPr lang="en-US"/>
            <a:t>RAG pipeline: Retrieve top‑k chunks → cite sources → generate step‑wise explanation.</a:t>
          </a:r>
        </a:p>
      </dgm:t>
    </dgm:pt>
    <dgm:pt modelId="{E9F3F49A-42F7-4F65-93E5-4E668A913643}" type="parTrans" cxnId="{1461D634-B132-4392-899C-792B3EADEED0}">
      <dgm:prSet/>
      <dgm:spPr/>
      <dgm:t>
        <a:bodyPr/>
        <a:lstStyle/>
        <a:p>
          <a:endParaRPr lang="en-US"/>
        </a:p>
      </dgm:t>
    </dgm:pt>
    <dgm:pt modelId="{BB665859-B92E-4F31-948A-EEE50DD22D3A}" type="sibTrans" cxnId="{1461D634-B132-4392-899C-792B3EADEE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A70F5CF-8B51-49C1-A1B8-8613E3B8B020}">
      <dgm:prSet/>
      <dgm:spPr/>
      <dgm:t>
        <a:bodyPr/>
        <a:lstStyle/>
        <a:p>
          <a:r>
            <a:rPr lang="en-US"/>
            <a:t>Use function/tool calling for calculators, unit conversion, quiz generation.</a:t>
          </a:r>
        </a:p>
      </dgm:t>
    </dgm:pt>
    <dgm:pt modelId="{3190A3D4-63CB-4B1F-A1E5-124DAC2FE198}" type="parTrans" cxnId="{1BDD2124-0951-4B10-8FB7-05B8AB1E3000}">
      <dgm:prSet/>
      <dgm:spPr/>
      <dgm:t>
        <a:bodyPr/>
        <a:lstStyle/>
        <a:p>
          <a:endParaRPr lang="en-US"/>
        </a:p>
      </dgm:t>
    </dgm:pt>
    <dgm:pt modelId="{EA23C3FC-7BE5-4F5E-92AF-27B7DAF6BD12}" type="sibTrans" cxnId="{1BDD2124-0951-4B10-8FB7-05B8AB1E300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2B059D9-71DF-4C34-B2D1-02CC45BB8805}">
      <dgm:prSet/>
      <dgm:spPr/>
      <dgm:t>
        <a:bodyPr/>
        <a:lstStyle/>
        <a:p>
          <a:r>
            <a:rPr lang="en-US"/>
            <a:t>Token controls: max tokens, answer templates, compression &amp; caching.</a:t>
          </a:r>
        </a:p>
      </dgm:t>
    </dgm:pt>
    <dgm:pt modelId="{255A85B4-3CE1-48CA-B488-1E7F8AD4077B}" type="parTrans" cxnId="{B301B51D-B70C-448B-B9C7-ABD76B83C433}">
      <dgm:prSet/>
      <dgm:spPr/>
      <dgm:t>
        <a:bodyPr/>
        <a:lstStyle/>
        <a:p>
          <a:endParaRPr lang="en-US"/>
        </a:p>
      </dgm:t>
    </dgm:pt>
    <dgm:pt modelId="{F47B5066-1DF8-46C0-90AD-F4702B18B035}" type="sibTrans" cxnId="{B301B51D-B70C-448B-B9C7-ABD76B83C43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D510FB9-1C44-448B-AB84-E6D7B8B4AE9D}" type="pres">
      <dgm:prSet presAssocID="{6A10EF3F-C980-4F1E-BDA0-AA0CF6A70A9B}" presName="Name0" presStyleCnt="0">
        <dgm:presLayoutVars>
          <dgm:animLvl val="lvl"/>
          <dgm:resizeHandles val="exact"/>
        </dgm:presLayoutVars>
      </dgm:prSet>
      <dgm:spPr/>
    </dgm:pt>
    <dgm:pt modelId="{D9CF37A3-0950-4C57-A445-705BF0F27EF8}" type="pres">
      <dgm:prSet presAssocID="{A0A0F982-A092-41AF-9F59-5FA64C758605}" presName="compositeNode" presStyleCnt="0">
        <dgm:presLayoutVars>
          <dgm:bulletEnabled val="1"/>
        </dgm:presLayoutVars>
      </dgm:prSet>
      <dgm:spPr/>
    </dgm:pt>
    <dgm:pt modelId="{C10DC281-B916-4E9B-BB87-BB9B0E29CFF8}" type="pres">
      <dgm:prSet presAssocID="{A0A0F982-A092-41AF-9F59-5FA64C758605}" presName="bgRect" presStyleLbl="alignNode1" presStyleIdx="0" presStyleCnt="4"/>
      <dgm:spPr/>
    </dgm:pt>
    <dgm:pt modelId="{752E9932-D5A1-405A-8003-79FD7C732BBD}" type="pres">
      <dgm:prSet presAssocID="{D346A237-77C4-488E-93CE-92C0F0E1100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26AC456-E39E-4D85-A441-DD5E4EDB8368}" type="pres">
      <dgm:prSet presAssocID="{A0A0F982-A092-41AF-9F59-5FA64C758605}" presName="nodeRect" presStyleLbl="alignNode1" presStyleIdx="0" presStyleCnt="4">
        <dgm:presLayoutVars>
          <dgm:bulletEnabled val="1"/>
        </dgm:presLayoutVars>
      </dgm:prSet>
      <dgm:spPr/>
    </dgm:pt>
    <dgm:pt modelId="{404BFA90-4E75-4187-8C01-FD3BDCE55608}" type="pres">
      <dgm:prSet presAssocID="{D346A237-77C4-488E-93CE-92C0F0E1100D}" presName="sibTrans" presStyleCnt="0"/>
      <dgm:spPr/>
    </dgm:pt>
    <dgm:pt modelId="{6CC06D60-4623-4CC8-9390-B64C4A073CBF}" type="pres">
      <dgm:prSet presAssocID="{231CF156-50A0-4CBB-859E-603241CD09FC}" presName="compositeNode" presStyleCnt="0">
        <dgm:presLayoutVars>
          <dgm:bulletEnabled val="1"/>
        </dgm:presLayoutVars>
      </dgm:prSet>
      <dgm:spPr/>
    </dgm:pt>
    <dgm:pt modelId="{B3E75EE0-C046-44D2-A323-C42058CF9707}" type="pres">
      <dgm:prSet presAssocID="{231CF156-50A0-4CBB-859E-603241CD09FC}" presName="bgRect" presStyleLbl="alignNode1" presStyleIdx="1" presStyleCnt="4"/>
      <dgm:spPr/>
    </dgm:pt>
    <dgm:pt modelId="{45FC65AD-95C0-4883-9170-AB1ACF0115FB}" type="pres">
      <dgm:prSet presAssocID="{BB665859-B92E-4F31-948A-EEE50DD22D3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46C5247-BA2A-4FA3-8FDD-9894160490FD}" type="pres">
      <dgm:prSet presAssocID="{231CF156-50A0-4CBB-859E-603241CD09FC}" presName="nodeRect" presStyleLbl="alignNode1" presStyleIdx="1" presStyleCnt="4">
        <dgm:presLayoutVars>
          <dgm:bulletEnabled val="1"/>
        </dgm:presLayoutVars>
      </dgm:prSet>
      <dgm:spPr/>
    </dgm:pt>
    <dgm:pt modelId="{A3E54FB6-5FC5-41F3-BCE6-1D468724AA18}" type="pres">
      <dgm:prSet presAssocID="{BB665859-B92E-4F31-948A-EEE50DD22D3A}" presName="sibTrans" presStyleCnt="0"/>
      <dgm:spPr/>
    </dgm:pt>
    <dgm:pt modelId="{9E140A59-981B-4DC7-B7B3-9FA5AD929B7D}" type="pres">
      <dgm:prSet presAssocID="{FA70F5CF-8B51-49C1-A1B8-8613E3B8B020}" presName="compositeNode" presStyleCnt="0">
        <dgm:presLayoutVars>
          <dgm:bulletEnabled val="1"/>
        </dgm:presLayoutVars>
      </dgm:prSet>
      <dgm:spPr/>
    </dgm:pt>
    <dgm:pt modelId="{F7B521E7-4A4B-429F-BAD7-143E6D6FD590}" type="pres">
      <dgm:prSet presAssocID="{FA70F5CF-8B51-49C1-A1B8-8613E3B8B020}" presName="bgRect" presStyleLbl="alignNode1" presStyleIdx="2" presStyleCnt="4"/>
      <dgm:spPr/>
    </dgm:pt>
    <dgm:pt modelId="{53EADB82-0023-4AC5-86E8-E3966CB70735}" type="pres">
      <dgm:prSet presAssocID="{EA23C3FC-7BE5-4F5E-92AF-27B7DAF6BD1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C9536EF-5271-435D-A202-6FA3158DD606}" type="pres">
      <dgm:prSet presAssocID="{FA70F5CF-8B51-49C1-A1B8-8613E3B8B020}" presName="nodeRect" presStyleLbl="alignNode1" presStyleIdx="2" presStyleCnt="4">
        <dgm:presLayoutVars>
          <dgm:bulletEnabled val="1"/>
        </dgm:presLayoutVars>
      </dgm:prSet>
      <dgm:spPr/>
    </dgm:pt>
    <dgm:pt modelId="{2DA2A3B5-8989-43C6-A397-5F379D5E82C3}" type="pres">
      <dgm:prSet presAssocID="{EA23C3FC-7BE5-4F5E-92AF-27B7DAF6BD12}" presName="sibTrans" presStyleCnt="0"/>
      <dgm:spPr/>
    </dgm:pt>
    <dgm:pt modelId="{C9C2A880-F06F-4096-8EF0-1C78CA25F628}" type="pres">
      <dgm:prSet presAssocID="{E2B059D9-71DF-4C34-B2D1-02CC45BB8805}" presName="compositeNode" presStyleCnt="0">
        <dgm:presLayoutVars>
          <dgm:bulletEnabled val="1"/>
        </dgm:presLayoutVars>
      </dgm:prSet>
      <dgm:spPr/>
    </dgm:pt>
    <dgm:pt modelId="{FA27AAA6-98D0-4066-8813-D6838559E1C9}" type="pres">
      <dgm:prSet presAssocID="{E2B059D9-71DF-4C34-B2D1-02CC45BB8805}" presName="bgRect" presStyleLbl="alignNode1" presStyleIdx="3" presStyleCnt="4"/>
      <dgm:spPr/>
    </dgm:pt>
    <dgm:pt modelId="{46CCA3FA-DF42-493D-B5C4-44C140B8EA5F}" type="pres">
      <dgm:prSet presAssocID="{F47B5066-1DF8-46C0-90AD-F4702B18B03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F8030-9DFF-4A54-8B7A-C17FAD649ECD}" type="pres">
      <dgm:prSet presAssocID="{E2B059D9-71DF-4C34-B2D1-02CC45BB880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FE14A19-AAEF-4C91-B977-212D60D26CA3}" type="presOf" srcId="{E2B059D9-71DF-4C34-B2D1-02CC45BB8805}" destId="{FA27AAA6-98D0-4066-8813-D6838559E1C9}" srcOrd="0" destOrd="0" presId="urn:microsoft.com/office/officeart/2016/7/layout/LinearBlockProcessNumbered"/>
    <dgm:cxn modelId="{B301B51D-B70C-448B-B9C7-ABD76B83C433}" srcId="{6A10EF3F-C980-4F1E-BDA0-AA0CF6A70A9B}" destId="{E2B059D9-71DF-4C34-B2D1-02CC45BB8805}" srcOrd="3" destOrd="0" parTransId="{255A85B4-3CE1-48CA-B488-1E7F8AD4077B}" sibTransId="{F47B5066-1DF8-46C0-90AD-F4702B18B035}"/>
    <dgm:cxn modelId="{1BDD2124-0951-4B10-8FB7-05B8AB1E3000}" srcId="{6A10EF3F-C980-4F1E-BDA0-AA0CF6A70A9B}" destId="{FA70F5CF-8B51-49C1-A1B8-8613E3B8B020}" srcOrd="2" destOrd="0" parTransId="{3190A3D4-63CB-4B1F-A1E5-124DAC2FE198}" sibTransId="{EA23C3FC-7BE5-4F5E-92AF-27B7DAF6BD12}"/>
    <dgm:cxn modelId="{1461D634-B132-4392-899C-792B3EADEED0}" srcId="{6A10EF3F-C980-4F1E-BDA0-AA0CF6A70A9B}" destId="{231CF156-50A0-4CBB-859E-603241CD09FC}" srcOrd="1" destOrd="0" parTransId="{E9F3F49A-42F7-4F65-93E5-4E668A913643}" sibTransId="{BB665859-B92E-4F31-948A-EEE50DD22D3A}"/>
    <dgm:cxn modelId="{26536A6A-69B8-4D4C-83C4-D58304572488}" type="presOf" srcId="{231CF156-50A0-4CBB-859E-603241CD09FC}" destId="{A46C5247-BA2A-4FA3-8FDD-9894160490FD}" srcOrd="1" destOrd="0" presId="urn:microsoft.com/office/officeart/2016/7/layout/LinearBlockProcessNumbered"/>
    <dgm:cxn modelId="{CA394B6F-ABCE-40B4-939F-C30C1E2D767F}" type="presOf" srcId="{FA70F5CF-8B51-49C1-A1B8-8613E3B8B020}" destId="{F7B521E7-4A4B-429F-BAD7-143E6D6FD590}" srcOrd="0" destOrd="0" presId="urn:microsoft.com/office/officeart/2016/7/layout/LinearBlockProcessNumbered"/>
    <dgm:cxn modelId="{6A1CEC52-C392-43FF-ACCB-ACCB87C638F3}" type="presOf" srcId="{EA23C3FC-7BE5-4F5E-92AF-27B7DAF6BD12}" destId="{53EADB82-0023-4AC5-86E8-E3966CB70735}" srcOrd="0" destOrd="0" presId="urn:microsoft.com/office/officeart/2016/7/layout/LinearBlockProcessNumbered"/>
    <dgm:cxn modelId="{E826F055-6A6E-4D41-B486-07734E44848B}" type="presOf" srcId="{D346A237-77C4-488E-93CE-92C0F0E1100D}" destId="{752E9932-D5A1-405A-8003-79FD7C732BBD}" srcOrd="0" destOrd="0" presId="urn:microsoft.com/office/officeart/2016/7/layout/LinearBlockProcessNumbered"/>
    <dgm:cxn modelId="{729B4476-0932-4210-B5CF-C1BEDDDB08CD}" type="presOf" srcId="{6A10EF3F-C980-4F1E-BDA0-AA0CF6A70A9B}" destId="{FD510FB9-1C44-448B-AB84-E6D7B8B4AE9D}" srcOrd="0" destOrd="0" presId="urn:microsoft.com/office/officeart/2016/7/layout/LinearBlockProcessNumbered"/>
    <dgm:cxn modelId="{68C9478D-1EAE-49E3-B997-031F7DE3254C}" type="presOf" srcId="{A0A0F982-A092-41AF-9F59-5FA64C758605}" destId="{C10DC281-B916-4E9B-BB87-BB9B0E29CFF8}" srcOrd="0" destOrd="0" presId="urn:microsoft.com/office/officeart/2016/7/layout/LinearBlockProcessNumbered"/>
    <dgm:cxn modelId="{E6CB349E-11AF-42AE-84CF-AD83B6FFA46C}" type="presOf" srcId="{F47B5066-1DF8-46C0-90AD-F4702B18B035}" destId="{46CCA3FA-DF42-493D-B5C4-44C140B8EA5F}" srcOrd="0" destOrd="0" presId="urn:microsoft.com/office/officeart/2016/7/layout/LinearBlockProcessNumbered"/>
    <dgm:cxn modelId="{BD4AF8A8-CC5C-4862-B709-FC1BCFA17988}" type="presOf" srcId="{FA70F5CF-8B51-49C1-A1B8-8613E3B8B020}" destId="{AC9536EF-5271-435D-A202-6FA3158DD606}" srcOrd="1" destOrd="0" presId="urn:microsoft.com/office/officeart/2016/7/layout/LinearBlockProcessNumbered"/>
    <dgm:cxn modelId="{599063C7-E083-4920-8F9A-B6215FB2A1D5}" srcId="{6A10EF3F-C980-4F1E-BDA0-AA0CF6A70A9B}" destId="{A0A0F982-A092-41AF-9F59-5FA64C758605}" srcOrd="0" destOrd="0" parTransId="{C838C2F2-2B0C-42EB-A0F1-496D6D6536FC}" sibTransId="{D346A237-77C4-488E-93CE-92C0F0E1100D}"/>
    <dgm:cxn modelId="{DE3EDAE3-6176-4682-BDE7-F2E4D50037A5}" type="presOf" srcId="{231CF156-50A0-4CBB-859E-603241CD09FC}" destId="{B3E75EE0-C046-44D2-A323-C42058CF9707}" srcOrd="0" destOrd="0" presId="urn:microsoft.com/office/officeart/2016/7/layout/LinearBlockProcessNumbered"/>
    <dgm:cxn modelId="{12BC59EA-8E4C-41B4-9862-6E33A7CA64EC}" type="presOf" srcId="{A0A0F982-A092-41AF-9F59-5FA64C758605}" destId="{226AC456-E39E-4D85-A441-DD5E4EDB8368}" srcOrd="1" destOrd="0" presId="urn:microsoft.com/office/officeart/2016/7/layout/LinearBlockProcessNumbered"/>
    <dgm:cxn modelId="{B44C62FB-6A3B-48CE-96D4-EC71F70A3880}" type="presOf" srcId="{BB665859-B92E-4F31-948A-EEE50DD22D3A}" destId="{45FC65AD-95C0-4883-9170-AB1ACF0115FB}" srcOrd="0" destOrd="0" presId="urn:microsoft.com/office/officeart/2016/7/layout/LinearBlockProcessNumbered"/>
    <dgm:cxn modelId="{66613FFE-761F-438C-894B-61520ACA843E}" type="presOf" srcId="{E2B059D9-71DF-4C34-B2D1-02CC45BB8805}" destId="{813F8030-9DFF-4A54-8B7A-C17FAD649ECD}" srcOrd="1" destOrd="0" presId="urn:microsoft.com/office/officeart/2016/7/layout/LinearBlockProcessNumbered"/>
    <dgm:cxn modelId="{879EE97D-FF75-4C2C-A9E9-2EFF39461390}" type="presParOf" srcId="{FD510FB9-1C44-448B-AB84-E6D7B8B4AE9D}" destId="{D9CF37A3-0950-4C57-A445-705BF0F27EF8}" srcOrd="0" destOrd="0" presId="urn:microsoft.com/office/officeart/2016/7/layout/LinearBlockProcessNumbered"/>
    <dgm:cxn modelId="{B4A9B946-772C-4D1F-AF37-B12D98EA2F75}" type="presParOf" srcId="{D9CF37A3-0950-4C57-A445-705BF0F27EF8}" destId="{C10DC281-B916-4E9B-BB87-BB9B0E29CFF8}" srcOrd="0" destOrd="0" presId="urn:microsoft.com/office/officeart/2016/7/layout/LinearBlockProcessNumbered"/>
    <dgm:cxn modelId="{3B8192AD-4E59-4C08-857B-DEB2443E35C4}" type="presParOf" srcId="{D9CF37A3-0950-4C57-A445-705BF0F27EF8}" destId="{752E9932-D5A1-405A-8003-79FD7C732BBD}" srcOrd="1" destOrd="0" presId="urn:microsoft.com/office/officeart/2016/7/layout/LinearBlockProcessNumbered"/>
    <dgm:cxn modelId="{43AA4D6A-2E2D-4B7B-96D2-6C63F307EDCB}" type="presParOf" srcId="{D9CF37A3-0950-4C57-A445-705BF0F27EF8}" destId="{226AC456-E39E-4D85-A441-DD5E4EDB8368}" srcOrd="2" destOrd="0" presId="urn:microsoft.com/office/officeart/2016/7/layout/LinearBlockProcessNumbered"/>
    <dgm:cxn modelId="{1B90D0CA-2717-453D-A3F2-ADE6AF3063DD}" type="presParOf" srcId="{FD510FB9-1C44-448B-AB84-E6D7B8B4AE9D}" destId="{404BFA90-4E75-4187-8C01-FD3BDCE55608}" srcOrd="1" destOrd="0" presId="urn:microsoft.com/office/officeart/2016/7/layout/LinearBlockProcessNumbered"/>
    <dgm:cxn modelId="{13ED76BB-D033-41C7-8786-0E1A0A2A5BDE}" type="presParOf" srcId="{FD510FB9-1C44-448B-AB84-E6D7B8B4AE9D}" destId="{6CC06D60-4623-4CC8-9390-B64C4A073CBF}" srcOrd="2" destOrd="0" presId="urn:microsoft.com/office/officeart/2016/7/layout/LinearBlockProcessNumbered"/>
    <dgm:cxn modelId="{1BFA78D9-34EE-4395-A839-E18D6C94764C}" type="presParOf" srcId="{6CC06D60-4623-4CC8-9390-B64C4A073CBF}" destId="{B3E75EE0-C046-44D2-A323-C42058CF9707}" srcOrd="0" destOrd="0" presId="urn:microsoft.com/office/officeart/2016/7/layout/LinearBlockProcessNumbered"/>
    <dgm:cxn modelId="{5786494C-E29B-4661-8133-CF6E1748DBD5}" type="presParOf" srcId="{6CC06D60-4623-4CC8-9390-B64C4A073CBF}" destId="{45FC65AD-95C0-4883-9170-AB1ACF0115FB}" srcOrd="1" destOrd="0" presId="urn:microsoft.com/office/officeart/2016/7/layout/LinearBlockProcessNumbered"/>
    <dgm:cxn modelId="{A486FED6-54AA-4107-9A60-8E60ADB3B009}" type="presParOf" srcId="{6CC06D60-4623-4CC8-9390-B64C4A073CBF}" destId="{A46C5247-BA2A-4FA3-8FDD-9894160490FD}" srcOrd="2" destOrd="0" presId="urn:microsoft.com/office/officeart/2016/7/layout/LinearBlockProcessNumbered"/>
    <dgm:cxn modelId="{1F891B48-261E-4520-B023-441523F7C6FC}" type="presParOf" srcId="{FD510FB9-1C44-448B-AB84-E6D7B8B4AE9D}" destId="{A3E54FB6-5FC5-41F3-BCE6-1D468724AA18}" srcOrd="3" destOrd="0" presId="urn:microsoft.com/office/officeart/2016/7/layout/LinearBlockProcessNumbered"/>
    <dgm:cxn modelId="{8176B9BA-4C88-43F8-B7DD-EC58E5F56689}" type="presParOf" srcId="{FD510FB9-1C44-448B-AB84-E6D7B8B4AE9D}" destId="{9E140A59-981B-4DC7-B7B3-9FA5AD929B7D}" srcOrd="4" destOrd="0" presId="urn:microsoft.com/office/officeart/2016/7/layout/LinearBlockProcessNumbered"/>
    <dgm:cxn modelId="{F216B8D8-43C1-4466-B2FF-03B6A7ADA5C8}" type="presParOf" srcId="{9E140A59-981B-4DC7-B7B3-9FA5AD929B7D}" destId="{F7B521E7-4A4B-429F-BAD7-143E6D6FD590}" srcOrd="0" destOrd="0" presId="urn:microsoft.com/office/officeart/2016/7/layout/LinearBlockProcessNumbered"/>
    <dgm:cxn modelId="{FBBF7D8C-713C-4DCB-AE53-40087B2DAAED}" type="presParOf" srcId="{9E140A59-981B-4DC7-B7B3-9FA5AD929B7D}" destId="{53EADB82-0023-4AC5-86E8-E3966CB70735}" srcOrd="1" destOrd="0" presId="urn:microsoft.com/office/officeart/2016/7/layout/LinearBlockProcessNumbered"/>
    <dgm:cxn modelId="{6E42A40C-F51E-4803-B7AD-BCB0C32631EF}" type="presParOf" srcId="{9E140A59-981B-4DC7-B7B3-9FA5AD929B7D}" destId="{AC9536EF-5271-435D-A202-6FA3158DD606}" srcOrd="2" destOrd="0" presId="urn:microsoft.com/office/officeart/2016/7/layout/LinearBlockProcessNumbered"/>
    <dgm:cxn modelId="{1E5B8A61-73C6-4299-A308-EA5553DFF6D9}" type="presParOf" srcId="{FD510FB9-1C44-448B-AB84-E6D7B8B4AE9D}" destId="{2DA2A3B5-8989-43C6-A397-5F379D5E82C3}" srcOrd="5" destOrd="0" presId="urn:microsoft.com/office/officeart/2016/7/layout/LinearBlockProcessNumbered"/>
    <dgm:cxn modelId="{CD475A8C-C96E-4784-BC70-AE4648950BA0}" type="presParOf" srcId="{FD510FB9-1C44-448B-AB84-E6D7B8B4AE9D}" destId="{C9C2A880-F06F-4096-8EF0-1C78CA25F628}" srcOrd="6" destOrd="0" presId="urn:microsoft.com/office/officeart/2016/7/layout/LinearBlockProcessNumbered"/>
    <dgm:cxn modelId="{8892277C-AA9D-475A-A6ED-B198C34BC20E}" type="presParOf" srcId="{C9C2A880-F06F-4096-8EF0-1C78CA25F628}" destId="{FA27AAA6-98D0-4066-8813-D6838559E1C9}" srcOrd="0" destOrd="0" presId="urn:microsoft.com/office/officeart/2016/7/layout/LinearBlockProcessNumbered"/>
    <dgm:cxn modelId="{85FDD686-572C-4B77-950C-C2CC593393DD}" type="presParOf" srcId="{C9C2A880-F06F-4096-8EF0-1C78CA25F628}" destId="{46CCA3FA-DF42-493D-B5C4-44C140B8EA5F}" srcOrd="1" destOrd="0" presId="urn:microsoft.com/office/officeart/2016/7/layout/LinearBlockProcessNumbered"/>
    <dgm:cxn modelId="{D3822830-D084-4CEE-9C33-36D4AB87B48D}" type="presParOf" srcId="{C9C2A880-F06F-4096-8EF0-1C78CA25F628}" destId="{813F8030-9DFF-4A54-8B7A-C17FAD649E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60A584-6106-4D8E-8F84-8F223C422B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4BD2-BFF8-4016-9F5F-11D64549C82D}">
      <dgm:prSet/>
      <dgm:spPr/>
      <dgm:t>
        <a:bodyPr/>
        <a:lstStyle/>
        <a:p>
          <a:r>
            <a:rPr lang="en-US"/>
            <a:t>Set up pgVector + RAG skeleton; log retrieval context with answers.</a:t>
          </a:r>
        </a:p>
      </dgm:t>
    </dgm:pt>
    <dgm:pt modelId="{996E1267-1E03-41EA-9551-80849403F600}" type="parTrans" cxnId="{5962428D-D328-4E58-9740-C3EED15E4972}">
      <dgm:prSet/>
      <dgm:spPr/>
      <dgm:t>
        <a:bodyPr/>
        <a:lstStyle/>
        <a:p>
          <a:endParaRPr lang="en-US"/>
        </a:p>
      </dgm:t>
    </dgm:pt>
    <dgm:pt modelId="{B35B35A2-0586-4E82-B5D8-EED65DBAF85D}" type="sibTrans" cxnId="{5962428D-D328-4E58-9740-C3EED15E49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BD62A-EF99-4F29-B162-391BD1E2D992}">
      <dgm:prSet/>
      <dgm:spPr/>
      <dgm:t>
        <a:bodyPr/>
        <a:lstStyle/>
        <a:p>
          <a:r>
            <a:rPr lang="en-US"/>
            <a:t>Run head‑to‑head tests on the 50‑page sample; export to comparison spreadsheet.</a:t>
          </a:r>
        </a:p>
      </dgm:t>
    </dgm:pt>
    <dgm:pt modelId="{A11FC9DD-A7E2-46A1-84D0-2A5EC6B29355}" type="parTrans" cxnId="{2AAF954E-5A19-4524-AEB0-28F05E32D8C4}">
      <dgm:prSet/>
      <dgm:spPr/>
      <dgm:t>
        <a:bodyPr/>
        <a:lstStyle/>
        <a:p>
          <a:endParaRPr lang="en-US"/>
        </a:p>
      </dgm:t>
    </dgm:pt>
    <dgm:pt modelId="{49D46EBC-9A28-4CBD-A237-7DF3BF4C19AB}" type="sibTrans" cxnId="{2AAF954E-5A19-4524-AEB0-28F05E32D8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86066D-011C-4FBA-8762-C7E52E449D1E}">
      <dgm:prSet/>
      <dgm:spPr/>
      <dgm:t>
        <a:bodyPr/>
        <a:lstStyle/>
        <a:p>
          <a:r>
            <a:rPr lang="en-US"/>
            <a:t>Decide OneDrive vs S3 for storage; document cost and developer ergonomics.</a:t>
          </a:r>
        </a:p>
      </dgm:t>
    </dgm:pt>
    <dgm:pt modelId="{4E957D0A-D918-4182-9F44-5E06DAAD1FE3}" type="parTrans" cxnId="{9675D8A8-75A6-40E8-9159-8ED9DF1560BF}">
      <dgm:prSet/>
      <dgm:spPr/>
      <dgm:t>
        <a:bodyPr/>
        <a:lstStyle/>
        <a:p>
          <a:endParaRPr lang="en-US"/>
        </a:p>
      </dgm:t>
    </dgm:pt>
    <dgm:pt modelId="{0B5B20C7-D2F4-4D09-919C-1DBD35285220}" type="sibTrans" cxnId="{9675D8A8-75A6-40E8-9159-8ED9DF156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9E6EA-1093-4FA2-BF3E-51766A8012EA}">
      <dgm:prSet/>
      <dgm:spPr/>
      <dgm:t>
        <a:bodyPr/>
        <a:lstStyle/>
        <a:p>
          <a:r>
            <a:rPr lang="en-US"/>
            <a:t>Finalize chunking strategy (≈1k tokens) and evaluation templates.</a:t>
          </a:r>
        </a:p>
      </dgm:t>
    </dgm:pt>
    <dgm:pt modelId="{3DFE853E-5AE1-442C-9124-30D8358981CE}" type="parTrans" cxnId="{B4206B65-6CF6-412D-BD4B-B0857123DB11}">
      <dgm:prSet/>
      <dgm:spPr/>
      <dgm:t>
        <a:bodyPr/>
        <a:lstStyle/>
        <a:p>
          <a:endParaRPr lang="en-US"/>
        </a:p>
      </dgm:t>
    </dgm:pt>
    <dgm:pt modelId="{9521D2DC-3C47-4BEB-A562-A02D6AD8FE1E}" type="sibTrans" cxnId="{B4206B65-6CF6-412D-BD4B-B0857123DB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70AB82-6A43-4565-8271-8A7F49A9EDAD}" type="pres">
      <dgm:prSet presAssocID="{3B60A584-6106-4D8E-8F84-8F223C422B36}" presName="Name0" presStyleCnt="0">
        <dgm:presLayoutVars>
          <dgm:animLvl val="lvl"/>
          <dgm:resizeHandles val="exact"/>
        </dgm:presLayoutVars>
      </dgm:prSet>
      <dgm:spPr/>
    </dgm:pt>
    <dgm:pt modelId="{63C6D7FE-C4D1-461F-B67F-7C9B2CB8554A}" type="pres">
      <dgm:prSet presAssocID="{9F934BD2-BFF8-4016-9F5F-11D64549C82D}" presName="compositeNode" presStyleCnt="0">
        <dgm:presLayoutVars>
          <dgm:bulletEnabled val="1"/>
        </dgm:presLayoutVars>
      </dgm:prSet>
      <dgm:spPr/>
    </dgm:pt>
    <dgm:pt modelId="{9C28D7F7-2B1E-4C6C-BA0B-549563E9DF80}" type="pres">
      <dgm:prSet presAssocID="{9F934BD2-BFF8-4016-9F5F-11D64549C82D}" presName="bgRect" presStyleLbl="bgAccFollowNode1" presStyleIdx="0" presStyleCnt="4"/>
      <dgm:spPr/>
    </dgm:pt>
    <dgm:pt modelId="{04DC2DDA-9AFF-477B-931A-1E8A9964E98F}" type="pres">
      <dgm:prSet presAssocID="{B35B35A2-0586-4E82-B5D8-EED65DBAF8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660E-9C95-4489-96D2-D86F52EE3BEE}" type="pres">
      <dgm:prSet presAssocID="{9F934BD2-BFF8-4016-9F5F-11D64549C82D}" presName="bottomLine" presStyleLbl="alignNode1" presStyleIdx="1" presStyleCnt="8">
        <dgm:presLayoutVars/>
      </dgm:prSet>
      <dgm:spPr/>
    </dgm:pt>
    <dgm:pt modelId="{EB05DDDB-1762-4B10-9B88-3ACEE846AAA6}" type="pres">
      <dgm:prSet presAssocID="{9F934BD2-BFF8-4016-9F5F-11D64549C82D}" presName="nodeText" presStyleLbl="bgAccFollowNode1" presStyleIdx="0" presStyleCnt="4">
        <dgm:presLayoutVars>
          <dgm:bulletEnabled val="1"/>
        </dgm:presLayoutVars>
      </dgm:prSet>
      <dgm:spPr/>
    </dgm:pt>
    <dgm:pt modelId="{C8F1078B-402A-4BE9-B4EC-035BD6597DC2}" type="pres">
      <dgm:prSet presAssocID="{B35B35A2-0586-4E82-B5D8-EED65DBAF85D}" presName="sibTrans" presStyleCnt="0"/>
      <dgm:spPr/>
    </dgm:pt>
    <dgm:pt modelId="{82B4D51F-D514-4808-801A-6CC5D42E2934}" type="pres">
      <dgm:prSet presAssocID="{F4DBD62A-EF99-4F29-B162-391BD1E2D992}" presName="compositeNode" presStyleCnt="0">
        <dgm:presLayoutVars>
          <dgm:bulletEnabled val="1"/>
        </dgm:presLayoutVars>
      </dgm:prSet>
      <dgm:spPr/>
    </dgm:pt>
    <dgm:pt modelId="{33C9D01C-B2F3-43EF-9F5B-5025FC4E2056}" type="pres">
      <dgm:prSet presAssocID="{F4DBD62A-EF99-4F29-B162-391BD1E2D992}" presName="bgRect" presStyleLbl="bgAccFollowNode1" presStyleIdx="1" presStyleCnt="4"/>
      <dgm:spPr/>
    </dgm:pt>
    <dgm:pt modelId="{313DB0D7-DD2B-4B7E-9400-DE92CB10561C}" type="pres">
      <dgm:prSet presAssocID="{49D46EBC-9A28-4CBD-A237-7DF3BF4C19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A3D5BE7-A047-4076-AA01-330A63250C8B}" type="pres">
      <dgm:prSet presAssocID="{F4DBD62A-EF99-4F29-B162-391BD1E2D992}" presName="bottomLine" presStyleLbl="alignNode1" presStyleIdx="3" presStyleCnt="8">
        <dgm:presLayoutVars/>
      </dgm:prSet>
      <dgm:spPr/>
    </dgm:pt>
    <dgm:pt modelId="{63F61D6B-4621-422D-8BA8-24AAF2D85C7A}" type="pres">
      <dgm:prSet presAssocID="{F4DBD62A-EF99-4F29-B162-391BD1E2D992}" presName="nodeText" presStyleLbl="bgAccFollowNode1" presStyleIdx="1" presStyleCnt="4">
        <dgm:presLayoutVars>
          <dgm:bulletEnabled val="1"/>
        </dgm:presLayoutVars>
      </dgm:prSet>
      <dgm:spPr/>
    </dgm:pt>
    <dgm:pt modelId="{BE876BB8-85ED-45B5-B959-10DB2857A750}" type="pres">
      <dgm:prSet presAssocID="{49D46EBC-9A28-4CBD-A237-7DF3BF4C19AB}" presName="sibTrans" presStyleCnt="0"/>
      <dgm:spPr/>
    </dgm:pt>
    <dgm:pt modelId="{DE51B4BF-CC5A-49E8-A2C7-20CC7EFB82AF}" type="pres">
      <dgm:prSet presAssocID="{D186066D-011C-4FBA-8762-C7E52E449D1E}" presName="compositeNode" presStyleCnt="0">
        <dgm:presLayoutVars>
          <dgm:bulletEnabled val="1"/>
        </dgm:presLayoutVars>
      </dgm:prSet>
      <dgm:spPr/>
    </dgm:pt>
    <dgm:pt modelId="{F3557888-3BF6-4E88-9844-866F4FF8809F}" type="pres">
      <dgm:prSet presAssocID="{D186066D-011C-4FBA-8762-C7E52E449D1E}" presName="bgRect" presStyleLbl="bgAccFollowNode1" presStyleIdx="2" presStyleCnt="4"/>
      <dgm:spPr/>
    </dgm:pt>
    <dgm:pt modelId="{6126177C-D257-4C4C-A1AB-44D8F91AC0DF}" type="pres">
      <dgm:prSet presAssocID="{0B5B20C7-D2F4-4D09-919C-1DBD3528522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334C45D-0CF2-43EA-AC90-E1B9090A8687}" type="pres">
      <dgm:prSet presAssocID="{D186066D-011C-4FBA-8762-C7E52E449D1E}" presName="bottomLine" presStyleLbl="alignNode1" presStyleIdx="5" presStyleCnt="8">
        <dgm:presLayoutVars/>
      </dgm:prSet>
      <dgm:spPr/>
    </dgm:pt>
    <dgm:pt modelId="{D6439180-677B-447A-AF84-64D74C8B0441}" type="pres">
      <dgm:prSet presAssocID="{D186066D-011C-4FBA-8762-C7E52E449D1E}" presName="nodeText" presStyleLbl="bgAccFollowNode1" presStyleIdx="2" presStyleCnt="4">
        <dgm:presLayoutVars>
          <dgm:bulletEnabled val="1"/>
        </dgm:presLayoutVars>
      </dgm:prSet>
      <dgm:spPr/>
    </dgm:pt>
    <dgm:pt modelId="{698F8132-1EEB-4097-85B9-5F3EC10F32AF}" type="pres">
      <dgm:prSet presAssocID="{0B5B20C7-D2F4-4D09-919C-1DBD35285220}" presName="sibTrans" presStyleCnt="0"/>
      <dgm:spPr/>
    </dgm:pt>
    <dgm:pt modelId="{E57AF12F-A3DB-4C79-ACE6-C7003EAEFFAB}" type="pres">
      <dgm:prSet presAssocID="{F239E6EA-1093-4FA2-BF3E-51766A8012EA}" presName="compositeNode" presStyleCnt="0">
        <dgm:presLayoutVars>
          <dgm:bulletEnabled val="1"/>
        </dgm:presLayoutVars>
      </dgm:prSet>
      <dgm:spPr/>
    </dgm:pt>
    <dgm:pt modelId="{5616C369-B097-4A71-890C-764206A370B4}" type="pres">
      <dgm:prSet presAssocID="{F239E6EA-1093-4FA2-BF3E-51766A8012EA}" presName="bgRect" presStyleLbl="bgAccFollowNode1" presStyleIdx="3" presStyleCnt="4"/>
      <dgm:spPr/>
    </dgm:pt>
    <dgm:pt modelId="{746F6FF4-9F2A-4F97-80EE-69243413D3CC}" type="pres">
      <dgm:prSet presAssocID="{9521D2DC-3C47-4BEB-A562-A02D6AD8FE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207729D-6355-48D3-A725-EA1D1D8DECFB}" type="pres">
      <dgm:prSet presAssocID="{F239E6EA-1093-4FA2-BF3E-51766A8012EA}" presName="bottomLine" presStyleLbl="alignNode1" presStyleIdx="7" presStyleCnt="8">
        <dgm:presLayoutVars/>
      </dgm:prSet>
      <dgm:spPr/>
    </dgm:pt>
    <dgm:pt modelId="{8D0F11C8-F876-4BD6-805C-76BED21E9918}" type="pres">
      <dgm:prSet presAssocID="{F239E6EA-1093-4FA2-BF3E-51766A8012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76F6E00-4A7B-4742-BFB9-E04CFA575062}" type="presOf" srcId="{9521D2DC-3C47-4BEB-A562-A02D6AD8FE1E}" destId="{746F6FF4-9F2A-4F97-80EE-69243413D3CC}" srcOrd="0" destOrd="0" presId="urn:microsoft.com/office/officeart/2016/7/layout/BasicLinearProcessNumbered"/>
    <dgm:cxn modelId="{2078A812-EBE5-43C1-9345-1197DB8453E1}" type="presOf" srcId="{F239E6EA-1093-4FA2-BF3E-51766A8012EA}" destId="{5616C369-B097-4A71-890C-764206A370B4}" srcOrd="0" destOrd="0" presId="urn:microsoft.com/office/officeart/2016/7/layout/BasicLinearProcessNumbered"/>
    <dgm:cxn modelId="{04280A33-DD3F-404F-AB95-9C1226EA574A}" type="presOf" srcId="{F239E6EA-1093-4FA2-BF3E-51766A8012EA}" destId="{8D0F11C8-F876-4BD6-805C-76BED21E9918}" srcOrd="1" destOrd="0" presId="urn:microsoft.com/office/officeart/2016/7/layout/BasicLinearProcessNumbered"/>
    <dgm:cxn modelId="{B4206B65-6CF6-412D-BD4B-B0857123DB11}" srcId="{3B60A584-6106-4D8E-8F84-8F223C422B36}" destId="{F239E6EA-1093-4FA2-BF3E-51766A8012EA}" srcOrd="3" destOrd="0" parTransId="{3DFE853E-5AE1-442C-9124-30D8358981CE}" sibTransId="{9521D2DC-3C47-4BEB-A562-A02D6AD8FE1E}"/>
    <dgm:cxn modelId="{D18DFD4D-A59B-4A00-93E9-B9C536294CE6}" type="presOf" srcId="{F4DBD62A-EF99-4F29-B162-391BD1E2D992}" destId="{33C9D01C-B2F3-43EF-9F5B-5025FC4E2056}" srcOrd="0" destOrd="0" presId="urn:microsoft.com/office/officeart/2016/7/layout/BasicLinearProcessNumbered"/>
    <dgm:cxn modelId="{2AAF954E-5A19-4524-AEB0-28F05E32D8C4}" srcId="{3B60A584-6106-4D8E-8F84-8F223C422B36}" destId="{F4DBD62A-EF99-4F29-B162-391BD1E2D992}" srcOrd="1" destOrd="0" parTransId="{A11FC9DD-A7E2-46A1-84D0-2A5EC6B29355}" sibTransId="{49D46EBC-9A28-4CBD-A237-7DF3BF4C19AB}"/>
    <dgm:cxn modelId="{8DC88973-8E56-4D9C-A230-01763BA2A91A}" type="presOf" srcId="{9F934BD2-BFF8-4016-9F5F-11D64549C82D}" destId="{9C28D7F7-2B1E-4C6C-BA0B-549563E9DF80}" srcOrd="0" destOrd="0" presId="urn:microsoft.com/office/officeart/2016/7/layout/BasicLinearProcessNumbered"/>
    <dgm:cxn modelId="{5A56E58A-3201-4B86-96F3-DE4E67BAED6A}" type="presOf" srcId="{3B60A584-6106-4D8E-8F84-8F223C422B36}" destId="{A270AB82-6A43-4565-8271-8A7F49A9EDAD}" srcOrd="0" destOrd="0" presId="urn:microsoft.com/office/officeart/2016/7/layout/BasicLinearProcessNumbered"/>
    <dgm:cxn modelId="{5962428D-D328-4E58-9740-C3EED15E4972}" srcId="{3B60A584-6106-4D8E-8F84-8F223C422B36}" destId="{9F934BD2-BFF8-4016-9F5F-11D64549C82D}" srcOrd="0" destOrd="0" parTransId="{996E1267-1E03-41EA-9551-80849403F600}" sibTransId="{B35B35A2-0586-4E82-B5D8-EED65DBAF85D}"/>
    <dgm:cxn modelId="{F065B797-1B7E-42F0-ACB1-C8E6FCA5EB77}" type="presOf" srcId="{0B5B20C7-D2F4-4D09-919C-1DBD35285220}" destId="{6126177C-D257-4C4C-A1AB-44D8F91AC0DF}" srcOrd="0" destOrd="0" presId="urn:microsoft.com/office/officeart/2016/7/layout/BasicLinearProcessNumbered"/>
    <dgm:cxn modelId="{789556A1-A2C0-4004-B905-CFFFF09E171B}" type="presOf" srcId="{D186066D-011C-4FBA-8762-C7E52E449D1E}" destId="{D6439180-677B-447A-AF84-64D74C8B0441}" srcOrd="1" destOrd="0" presId="urn:microsoft.com/office/officeart/2016/7/layout/BasicLinearProcessNumbered"/>
    <dgm:cxn modelId="{7C94D4A1-6E8D-4CF0-97A4-E36BA162A4E2}" type="presOf" srcId="{D186066D-011C-4FBA-8762-C7E52E449D1E}" destId="{F3557888-3BF6-4E88-9844-866F4FF8809F}" srcOrd="0" destOrd="0" presId="urn:microsoft.com/office/officeart/2016/7/layout/BasicLinearProcessNumbered"/>
    <dgm:cxn modelId="{08EF5EA6-FFF6-4594-8DAB-B835C2A993F9}" type="presOf" srcId="{9F934BD2-BFF8-4016-9F5F-11D64549C82D}" destId="{EB05DDDB-1762-4B10-9B88-3ACEE846AAA6}" srcOrd="1" destOrd="0" presId="urn:microsoft.com/office/officeart/2016/7/layout/BasicLinearProcessNumbered"/>
    <dgm:cxn modelId="{9675D8A8-75A6-40E8-9159-8ED9DF1560BF}" srcId="{3B60A584-6106-4D8E-8F84-8F223C422B36}" destId="{D186066D-011C-4FBA-8762-C7E52E449D1E}" srcOrd="2" destOrd="0" parTransId="{4E957D0A-D918-4182-9F44-5E06DAAD1FE3}" sibTransId="{0B5B20C7-D2F4-4D09-919C-1DBD35285220}"/>
    <dgm:cxn modelId="{1312B5C7-DAA0-4ED7-AAD9-174F41995F33}" type="presOf" srcId="{F4DBD62A-EF99-4F29-B162-391BD1E2D992}" destId="{63F61D6B-4621-422D-8BA8-24AAF2D85C7A}" srcOrd="1" destOrd="0" presId="urn:microsoft.com/office/officeart/2016/7/layout/BasicLinearProcessNumbered"/>
    <dgm:cxn modelId="{9E4F46DA-8D6B-41CE-BA58-E4E61AA4FCC5}" type="presOf" srcId="{49D46EBC-9A28-4CBD-A237-7DF3BF4C19AB}" destId="{313DB0D7-DD2B-4B7E-9400-DE92CB10561C}" srcOrd="0" destOrd="0" presId="urn:microsoft.com/office/officeart/2016/7/layout/BasicLinearProcessNumbered"/>
    <dgm:cxn modelId="{85E0E8E4-BE89-4388-B7B9-730480B04B67}" type="presOf" srcId="{B35B35A2-0586-4E82-B5D8-EED65DBAF85D}" destId="{04DC2DDA-9AFF-477B-931A-1E8A9964E98F}" srcOrd="0" destOrd="0" presId="urn:microsoft.com/office/officeart/2016/7/layout/BasicLinearProcessNumbered"/>
    <dgm:cxn modelId="{8B893ABE-0FDB-4651-86E9-71C992582567}" type="presParOf" srcId="{A270AB82-6A43-4565-8271-8A7F49A9EDAD}" destId="{63C6D7FE-C4D1-461F-B67F-7C9B2CB8554A}" srcOrd="0" destOrd="0" presId="urn:microsoft.com/office/officeart/2016/7/layout/BasicLinearProcessNumbered"/>
    <dgm:cxn modelId="{C8BD6924-98DC-4D6F-85C2-885D2DDF7BF5}" type="presParOf" srcId="{63C6D7FE-C4D1-461F-B67F-7C9B2CB8554A}" destId="{9C28D7F7-2B1E-4C6C-BA0B-549563E9DF80}" srcOrd="0" destOrd="0" presId="urn:microsoft.com/office/officeart/2016/7/layout/BasicLinearProcessNumbered"/>
    <dgm:cxn modelId="{272F92A2-0E24-4567-AB2B-7A2E65269D6D}" type="presParOf" srcId="{63C6D7FE-C4D1-461F-B67F-7C9B2CB8554A}" destId="{04DC2DDA-9AFF-477B-931A-1E8A9964E98F}" srcOrd="1" destOrd="0" presId="urn:microsoft.com/office/officeart/2016/7/layout/BasicLinearProcessNumbered"/>
    <dgm:cxn modelId="{F2C11676-21BA-4A4D-8827-D7D4F9524DDD}" type="presParOf" srcId="{63C6D7FE-C4D1-461F-B67F-7C9B2CB8554A}" destId="{D598660E-9C95-4489-96D2-D86F52EE3BEE}" srcOrd="2" destOrd="0" presId="urn:microsoft.com/office/officeart/2016/7/layout/BasicLinearProcessNumbered"/>
    <dgm:cxn modelId="{CA8F932E-EC5E-463B-8491-57FA1E6ABE90}" type="presParOf" srcId="{63C6D7FE-C4D1-461F-B67F-7C9B2CB8554A}" destId="{EB05DDDB-1762-4B10-9B88-3ACEE846AAA6}" srcOrd="3" destOrd="0" presId="urn:microsoft.com/office/officeart/2016/7/layout/BasicLinearProcessNumbered"/>
    <dgm:cxn modelId="{B7940EFD-2AAA-44A6-B82A-806B37A83EED}" type="presParOf" srcId="{A270AB82-6A43-4565-8271-8A7F49A9EDAD}" destId="{C8F1078B-402A-4BE9-B4EC-035BD6597DC2}" srcOrd="1" destOrd="0" presId="urn:microsoft.com/office/officeart/2016/7/layout/BasicLinearProcessNumbered"/>
    <dgm:cxn modelId="{A78C2A0A-F8CC-4A6B-BFF2-8CC0E4F9EE20}" type="presParOf" srcId="{A270AB82-6A43-4565-8271-8A7F49A9EDAD}" destId="{82B4D51F-D514-4808-801A-6CC5D42E2934}" srcOrd="2" destOrd="0" presId="urn:microsoft.com/office/officeart/2016/7/layout/BasicLinearProcessNumbered"/>
    <dgm:cxn modelId="{BADD4B67-940B-4603-B6BB-0CA2BDB394EF}" type="presParOf" srcId="{82B4D51F-D514-4808-801A-6CC5D42E2934}" destId="{33C9D01C-B2F3-43EF-9F5B-5025FC4E2056}" srcOrd="0" destOrd="0" presId="urn:microsoft.com/office/officeart/2016/7/layout/BasicLinearProcessNumbered"/>
    <dgm:cxn modelId="{93080942-13FB-4828-8268-28C76ABDF892}" type="presParOf" srcId="{82B4D51F-D514-4808-801A-6CC5D42E2934}" destId="{313DB0D7-DD2B-4B7E-9400-DE92CB10561C}" srcOrd="1" destOrd="0" presId="urn:microsoft.com/office/officeart/2016/7/layout/BasicLinearProcessNumbered"/>
    <dgm:cxn modelId="{250019A9-DDC2-4AF3-8A79-4B2E8117DB83}" type="presParOf" srcId="{82B4D51F-D514-4808-801A-6CC5D42E2934}" destId="{5A3D5BE7-A047-4076-AA01-330A63250C8B}" srcOrd="2" destOrd="0" presId="urn:microsoft.com/office/officeart/2016/7/layout/BasicLinearProcessNumbered"/>
    <dgm:cxn modelId="{CDF51B71-68D5-4BF4-9404-20C8109EDF46}" type="presParOf" srcId="{82B4D51F-D514-4808-801A-6CC5D42E2934}" destId="{63F61D6B-4621-422D-8BA8-24AAF2D85C7A}" srcOrd="3" destOrd="0" presId="urn:microsoft.com/office/officeart/2016/7/layout/BasicLinearProcessNumbered"/>
    <dgm:cxn modelId="{1574BB6B-3458-474F-A928-5A1B4E1C8AC3}" type="presParOf" srcId="{A270AB82-6A43-4565-8271-8A7F49A9EDAD}" destId="{BE876BB8-85ED-45B5-B959-10DB2857A750}" srcOrd="3" destOrd="0" presId="urn:microsoft.com/office/officeart/2016/7/layout/BasicLinearProcessNumbered"/>
    <dgm:cxn modelId="{517469A8-37ED-4B9D-BD0E-E898FFD7626D}" type="presParOf" srcId="{A270AB82-6A43-4565-8271-8A7F49A9EDAD}" destId="{DE51B4BF-CC5A-49E8-A2C7-20CC7EFB82AF}" srcOrd="4" destOrd="0" presId="urn:microsoft.com/office/officeart/2016/7/layout/BasicLinearProcessNumbered"/>
    <dgm:cxn modelId="{2FF2E11A-1FA4-4190-BC08-2F5F712A2313}" type="presParOf" srcId="{DE51B4BF-CC5A-49E8-A2C7-20CC7EFB82AF}" destId="{F3557888-3BF6-4E88-9844-866F4FF8809F}" srcOrd="0" destOrd="0" presId="urn:microsoft.com/office/officeart/2016/7/layout/BasicLinearProcessNumbered"/>
    <dgm:cxn modelId="{3462C965-07E5-4324-B171-6124DAC3DB0B}" type="presParOf" srcId="{DE51B4BF-CC5A-49E8-A2C7-20CC7EFB82AF}" destId="{6126177C-D257-4C4C-A1AB-44D8F91AC0DF}" srcOrd="1" destOrd="0" presId="urn:microsoft.com/office/officeart/2016/7/layout/BasicLinearProcessNumbered"/>
    <dgm:cxn modelId="{B4929853-3A17-475B-8B73-E1FF9B2751F7}" type="presParOf" srcId="{DE51B4BF-CC5A-49E8-A2C7-20CC7EFB82AF}" destId="{0334C45D-0CF2-43EA-AC90-E1B9090A8687}" srcOrd="2" destOrd="0" presId="urn:microsoft.com/office/officeart/2016/7/layout/BasicLinearProcessNumbered"/>
    <dgm:cxn modelId="{55E3AB5F-9602-43E8-A89E-DFED5D079DA4}" type="presParOf" srcId="{DE51B4BF-CC5A-49E8-A2C7-20CC7EFB82AF}" destId="{D6439180-677B-447A-AF84-64D74C8B0441}" srcOrd="3" destOrd="0" presId="urn:microsoft.com/office/officeart/2016/7/layout/BasicLinearProcessNumbered"/>
    <dgm:cxn modelId="{23BACB6E-9158-4BB4-98D8-9AB7BC044F50}" type="presParOf" srcId="{A270AB82-6A43-4565-8271-8A7F49A9EDAD}" destId="{698F8132-1EEB-4097-85B9-5F3EC10F32AF}" srcOrd="5" destOrd="0" presId="urn:microsoft.com/office/officeart/2016/7/layout/BasicLinearProcessNumbered"/>
    <dgm:cxn modelId="{C66F8985-8DE1-4DCE-B581-650CE20B1704}" type="presParOf" srcId="{A270AB82-6A43-4565-8271-8A7F49A9EDAD}" destId="{E57AF12F-A3DB-4C79-ACE6-C7003EAEFFAB}" srcOrd="6" destOrd="0" presId="urn:microsoft.com/office/officeart/2016/7/layout/BasicLinearProcessNumbered"/>
    <dgm:cxn modelId="{7A12977E-83B3-42F1-9373-CD91718BEC4F}" type="presParOf" srcId="{E57AF12F-A3DB-4C79-ACE6-C7003EAEFFAB}" destId="{5616C369-B097-4A71-890C-764206A370B4}" srcOrd="0" destOrd="0" presId="urn:microsoft.com/office/officeart/2016/7/layout/BasicLinearProcessNumbered"/>
    <dgm:cxn modelId="{3BDBFD57-3E29-4D1A-A386-3CB05A1817ED}" type="presParOf" srcId="{E57AF12F-A3DB-4C79-ACE6-C7003EAEFFAB}" destId="{746F6FF4-9F2A-4F97-80EE-69243413D3CC}" srcOrd="1" destOrd="0" presId="urn:microsoft.com/office/officeart/2016/7/layout/BasicLinearProcessNumbered"/>
    <dgm:cxn modelId="{124572B5-7040-4178-A55A-2D2A8E5297A5}" type="presParOf" srcId="{E57AF12F-A3DB-4C79-ACE6-C7003EAEFFAB}" destId="{B207729D-6355-48D3-A725-EA1D1D8DECFB}" srcOrd="2" destOrd="0" presId="urn:microsoft.com/office/officeart/2016/7/layout/BasicLinearProcessNumbered"/>
    <dgm:cxn modelId="{1CD8D77F-359E-4A3F-938F-77E3C5D85199}" type="presParOf" srcId="{E57AF12F-A3DB-4C79-ACE6-C7003EAEFFAB}" destId="{8D0F11C8-F876-4BD6-805C-76BED21E99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5E694-F913-4953-9CA3-4FA413F88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ED297-DF6D-4B55-A118-89BA816AE3C9}">
      <dgm:prSet/>
      <dgm:spPr/>
      <dgm:t>
        <a:bodyPr/>
        <a:lstStyle/>
        <a:p>
          <a:r>
            <a:rPr lang="en-US"/>
            <a:t>Flagship model family with an optional 'thinking' mode for complex questions.</a:t>
          </a:r>
        </a:p>
      </dgm:t>
    </dgm:pt>
    <dgm:pt modelId="{246BC8FE-D983-4F42-825F-C5F35259556A}" type="parTrans" cxnId="{12A93352-AE1E-4953-B70E-FBB5FA8AC5B2}">
      <dgm:prSet/>
      <dgm:spPr/>
      <dgm:t>
        <a:bodyPr/>
        <a:lstStyle/>
        <a:p>
          <a:endParaRPr lang="en-US"/>
        </a:p>
      </dgm:t>
    </dgm:pt>
    <dgm:pt modelId="{B6C254AE-9220-466C-ABAC-1F96AFCE4677}" type="sibTrans" cxnId="{12A93352-AE1E-4953-B70E-FBB5FA8AC5B2}">
      <dgm:prSet/>
      <dgm:spPr/>
      <dgm:t>
        <a:bodyPr/>
        <a:lstStyle/>
        <a:p>
          <a:endParaRPr lang="en-US"/>
        </a:p>
      </dgm:t>
    </dgm:pt>
    <dgm:pt modelId="{CD8E6C42-DD0E-4D5D-87A4-D53D8FF35819}">
      <dgm:prSet/>
      <dgm:spPr/>
      <dgm:t>
        <a:bodyPr/>
        <a:lstStyle/>
        <a:p>
          <a:r>
            <a:rPr lang="en-US"/>
            <a:t>Strong at step‑by‑step explanations, tool use, and document‑grounded RAG Q&amp;A.</a:t>
          </a:r>
        </a:p>
      </dgm:t>
    </dgm:pt>
    <dgm:pt modelId="{07F1D2ED-01B9-4A83-9FB0-2E693826B0FD}" type="parTrans" cxnId="{4FAEDA1C-8FA8-40DC-B9FE-2F4FCAB83F93}">
      <dgm:prSet/>
      <dgm:spPr/>
      <dgm:t>
        <a:bodyPr/>
        <a:lstStyle/>
        <a:p>
          <a:endParaRPr lang="en-US"/>
        </a:p>
      </dgm:t>
    </dgm:pt>
    <dgm:pt modelId="{ECDA5618-08CB-4065-AC43-FEEA6533CDA1}" type="sibTrans" cxnId="{4FAEDA1C-8FA8-40DC-B9FE-2F4FCAB83F93}">
      <dgm:prSet/>
      <dgm:spPr/>
      <dgm:t>
        <a:bodyPr/>
        <a:lstStyle/>
        <a:p>
          <a:endParaRPr lang="en-US"/>
        </a:p>
      </dgm:t>
    </dgm:pt>
    <dgm:pt modelId="{AB011E82-E53D-4B87-A0E5-E973140BC9BC}">
      <dgm:prSet/>
      <dgm:spPr/>
      <dgm:t>
        <a:bodyPr/>
        <a:lstStyle/>
        <a:p>
          <a:r>
            <a:rPr lang="en-US"/>
            <a:t>Tiers: mini (fast/economical), standard (balanced), pro (max reasoning).</a:t>
          </a:r>
        </a:p>
      </dgm:t>
    </dgm:pt>
    <dgm:pt modelId="{A2B32EF5-DF5F-4388-A599-386744007063}" type="parTrans" cxnId="{E70EF591-5E33-430E-AAA1-0F5D52B7880F}">
      <dgm:prSet/>
      <dgm:spPr/>
      <dgm:t>
        <a:bodyPr/>
        <a:lstStyle/>
        <a:p>
          <a:endParaRPr lang="en-US"/>
        </a:p>
      </dgm:t>
    </dgm:pt>
    <dgm:pt modelId="{C06EBC96-512B-4D70-A1DF-D18EA85B9FA1}" type="sibTrans" cxnId="{E70EF591-5E33-430E-AAA1-0F5D52B7880F}">
      <dgm:prSet/>
      <dgm:spPr/>
      <dgm:t>
        <a:bodyPr/>
        <a:lstStyle/>
        <a:p>
          <a:endParaRPr lang="en-US"/>
        </a:p>
      </dgm:t>
    </dgm:pt>
    <dgm:pt modelId="{1D3534A8-8AE9-46AF-831C-50CCF6E4955F}">
      <dgm:prSet/>
      <dgm:spPr/>
      <dgm:t>
        <a:bodyPr/>
        <a:lstStyle/>
        <a:p>
          <a:r>
            <a:rPr lang="en-US"/>
            <a:t>Works well with our stack: retrieval first → cite sources → generate explanation.</a:t>
          </a:r>
        </a:p>
      </dgm:t>
    </dgm:pt>
    <dgm:pt modelId="{27CDBCD0-57A6-4A1B-AA0A-A0C825DCB995}" type="parTrans" cxnId="{9461A3C7-6025-461A-9CAA-49ABC5A4A5CE}">
      <dgm:prSet/>
      <dgm:spPr/>
      <dgm:t>
        <a:bodyPr/>
        <a:lstStyle/>
        <a:p>
          <a:endParaRPr lang="en-US"/>
        </a:p>
      </dgm:t>
    </dgm:pt>
    <dgm:pt modelId="{F06CF353-5D10-490F-81CF-F84D1DABC044}" type="sibTrans" cxnId="{9461A3C7-6025-461A-9CAA-49ABC5A4A5CE}">
      <dgm:prSet/>
      <dgm:spPr/>
      <dgm:t>
        <a:bodyPr/>
        <a:lstStyle/>
        <a:p>
          <a:endParaRPr lang="en-US"/>
        </a:p>
      </dgm:t>
    </dgm:pt>
    <dgm:pt modelId="{B3773365-49D5-4321-B6E4-7066663B7D39}">
      <dgm:prSet/>
      <dgm:spPr/>
      <dgm:t>
        <a:bodyPr/>
        <a:lstStyle/>
        <a:p>
          <a:r>
            <a:rPr lang="en-US"/>
            <a:t>Good single‑vendor baseline while we benchmark Claude/Gemini/Grok and OSS.</a:t>
          </a:r>
        </a:p>
      </dgm:t>
    </dgm:pt>
    <dgm:pt modelId="{B08B5D28-FAD0-4135-BAA5-3B073BD4E1AA}" type="parTrans" cxnId="{E4EE6FB9-B2EE-47CC-8702-B4880222C8B0}">
      <dgm:prSet/>
      <dgm:spPr/>
      <dgm:t>
        <a:bodyPr/>
        <a:lstStyle/>
        <a:p>
          <a:endParaRPr lang="en-US"/>
        </a:p>
      </dgm:t>
    </dgm:pt>
    <dgm:pt modelId="{E08955D6-DF42-4638-A764-5B1222942E0F}" type="sibTrans" cxnId="{E4EE6FB9-B2EE-47CC-8702-B4880222C8B0}">
      <dgm:prSet/>
      <dgm:spPr/>
      <dgm:t>
        <a:bodyPr/>
        <a:lstStyle/>
        <a:p>
          <a:endParaRPr lang="en-US"/>
        </a:p>
      </dgm:t>
    </dgm:pt>
    <dgm:pt modelId="{36A3090D-8F4B-46BB-8C2F-BF139BA48574}" type="pres">
      <dgm:prSet presAssocID="{0EC5E694-F913-4953-9CA3-4FA413F88424}" presName="diagram" presStyleCnt="0">
        <dgm:presLayoutVars>
          <dgm:dir/>
          <dgm:resizeHandles val="exact"/>
        </dgm:presLayoutVars>
      </dgm:prSet>
      <dgm:spPr/>
    </dgm:pt>
    <dgm:pt modelId="{6E2BD6AF-E74E-4EF2-A55D-FBE52653539E}" type="pres">
      <dgm:prSet presAssocID="{0C7ED297-DF6D-4B55-A118-89BA816AE3C9}" presName="node" presStyleLbl="node1" presStyleIdx="0" presStyleCnt="5">
        <dgm:presLayoutVars>
          <dgm:bulletEnabled val="1"/>
        </dgm:presLayoutVars>
      </dgm:prSet>
      <dgm:spPr/>
    </dgm:pt>
    <dgm:pt modelId="{43F5CC86-3A60-4246-9E6D-F54A5EA6AC79}" type="pres">
      <dgm:prSet presAssocID="{B6C254AE-9220-466C-ABAC-1F96AFCE4677}" presName="sibTrans" presStyleCnt="0"/>
      <dgm:spPr/>
    </dgm:pt>
    <dgm:pt modelId="{36280C48-F8DE-40BC-A034-68B5FEEBE89F}" type="pres">
      <dgm:prSet presAssocID="{CD8E6C42-DD0E-4D5D-87A4-D53D8FF35819}" presName="node" presStyleLbl="node1" presStyleIdx="1" presStyleCnt="5">
        <dgm:presLayoutVars>
          <dgm:bulletEnabled val="1"/>
        </dgm:presLayoutVars>
      </dgm:prSet>
      <dgm:spPr/>
    </dgm:pt>
    <dgm:pt modelId="{914ABEFA-89A0-4450-92BC-B14E2432895B}" type="pres">
      <dgm:prSet presAssocID="{ECDA5618-08CB-4065-AC43-FEEA6533CDA1}" presName="sibTrans" presStyleCnt="0"/>
      <dgm:spPr/>
    </dgm:pt>
    <dgm:pt modelId="{4FCA30B2-E325-454B-8D8D-FF9393A85B5B}" type="pres">
      <dgm:prSet presAssocID="{AB011E82-E53D-4B87-A0E5-E973140BC9BC}" presName="node" presStyleLbl="node1" presStyleIdx="2" presStyleCnt="5">
        <dgm:presLayoutVars>
          <dgm:bulletEnabled val="1"/>
        </dgm:presLayoutVars>
      </dgm:prSet>
      <dgm:spPr/>
    </dgm:pt>
    <dgm:pt modelId="{7D9FD0B9-BD0C-4F1D-87B1-9A59606D1C87}" type="pres">
      <dgm:prSet presAssocID="{C06EBC96-512B-4D70-A1DF-D18EA85B9FA1}" presName="sibTrans" presStyleCnt="0"/>
      <dgm:spPr/>
    </dgm:pt>
    <dgm:pt modelId="{CEAB2D2D-1F46-42D7-BAEB-1C16E1BC3872}" type="pres">
      <dgm:prSet presAssocID="{1D3534A8-8AE9-46AF-831C-50CCF6E4955F}" presName="node" presStyleLbl="node1" presStyleIdx="3" presStyleCnt="5">
        <dgm:presLayoutVars>
          <dgm:bulletEnabled val="1"/>
        </dgm:presLayoutVars>
      </dgm:prSet>
      <dgm:spPr/>
    </dgm:pt>
    <dgm:pt modelId="{FC34F835-2186-4CBE-A60C-12D0C67240EE}" type="pres">
      <dgm:prSet presAssocID="{F06CF353-5D10-490F-81CF-F84D1DABC044}" presName="sibTrans" presStyleCnt="0"/>
      <dgm:spPr/>
    </dgm:pt>
    <dgm:pt modelId="{301FEE71-B9A9-49D5-8548-6962370C9DAB}" type="pres">
      <dgm:prSet presAssocID="{B3773365-49D5-4321-B6E4-7066663B7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4FAEDA1C-8FA8-40DC-B9FE-2F4FCAB83F93}" srcId="{0EC5E694-F913-4953-9CA3-4FA413F88424}" destId="{CD8E6C42-DD0E-4D5D-87A4-D53D8FF35819}" srcOrd="1" destOrd="0" parTransId="{07F1D2ED-01B9-4A83-9FB0-2E693826B0FD}" sibTransId="{ECDA5618-08CB-4065-AC43-FEEA6533CDA1}"/>
    <dgm:cxn modelId="{12A93352-AE1E-4953-B70E-FBB5FA8AC5B2}" srcId="{0EC5E694-F913-4953-9CA3-4FA413F88424}" destId="{0C7ED297-DF6D-4B55-A118-89BA816AE3C9}" srcOrd="0" destOrd="0" parTransId="{246BC8FE-D983-4F42-825F-C5F35259556A}" sibTransId="{B6C254AE-9220-466C-ABAC-1F96AFCE4677}"/>
    <dgm:cxn modelId="{DD5A067D-48E3-4C27-A8F6-A6802C662718}" type="presOf" srcId="{CD8E6C42-DD0E-4D5D-87A4-D53D8FF35819}" destId="{36280C48-F8DE-40BC-A034-68B5FEEBE89F}" srcOrd="0" destOrd="0" presId="urn:microsoft.com/office/officeart/2005/8/layout/default"/>
    <dgm:cxn modelId="{C562F884-7D33-4D86-BBB5-78199ABE8F50}" type="presOf" srcId="{B3773365-49D5-4321-B6E4-7066663B7D39}" destId="{301FEE71-B9A9-49D5-8548-6962370C9DAB}" srcOrd="0" destOrd="0" presId="urn:microsoft.com/office/officeart/2005/8/layout/default"/>
    <dgm:cxn modelId="{E70EF591-5E33-430E-AAA1-0F5D52B7880F}" srcId="{0EC5E694-F913-4953-9CA3-4FA413F88424}" destId="{AB011E82-E53D-4B87-A0E5-E973140BC9BC}" srcOrd="2" destOrd="0" parTransId="{A2B32EF5-DF5F-4388-A599-386744007063}" sibTransId="{C06EBC96-512B-4D70-A1DF-D18EA85B9FA1}"/>
    <dgm:cxn modelId="{1FC4B699-324D-49A2-A762-6D3E06B42654}" type="presOf" srcId="{0EC5E694-F913-4953-9CA3-4FA413F88424}" destId="{36A3090D-8F4B-46BB-8C2F-BF139BA48574}" srcOrd="0" destOrd="0" presId="urn:microsoft.com/office/officeart/2005/8/layout/default"/>
    <dgm:cxn modelId="{E4EE6FB9-B2EE-47CC-8702-B4880222C8B0}" srcId="{0EC5E694-F913-4953-9CA3-4FA413F88424}" destId="{B3773365-49D5-4321-B6E4-7066663B7D39}" srcOrd="4" destOrd="0" parTransId="{B08B5D28-FAD0-4135-BAA5-3B073BD4E1AA}" sibTransId="{E08955D6-DF42-4638-A764-5B1222942E0F}"/>
    <dgm:cxn modelId="{54B104BD-C116-460A-88A8-2B5E542E1186}" type="presOf" srcId="{AB011E82-E53D-4B87-A0E5-E973140BC9BC}" destId="{4FCA30B2-E325-454B-8D8D-FF9393A85B5B}" srcOrd="0" destOrd="0" presId="urn:microsoft.com/office/officeart/2005/8/layout/default"/>
    <dgm:cxn modelId="{42B29CC2-BAB1-4906-8205-7CEEFDB2A6BE}" type="presOf" srcId="{1D3534A8-8AE9-46AF-831C-50CCF6E4955F}" destId="{CEAB2D2D-1F46-42D7-BAEB-1C16E1BC3872}" srcOrd="0" destOrd="0" presId="urn:microsoft.com/office/officeart/2005/8/layout/default"/>
    <dgm:cxn modelId="{923640C7-C729-41DA-AA5A-8E182542A553}" type="presOf" srcId="{0C7ED297-DF6D-4B55-A118-89BA816AE3C9}" destId="{6E2BD6AF-E74E-4EF2-A55D-FBE52653539E}" srcOrd="0" destOrd="0" presId="urn:microsoft.com/office/officeart/2005/8/layout/default"/>
    <dgm:cxn modelId="{9461A3C7-6025-461A-9CAA-49ABC5A4A5CE}" srcId="{0EC5E694-F913-4953-9CA3-4FA413F88424}" destId="{1D3534A8-8AE9-46AF-831C-50CCF6E4955F}" srcOrd="3" destOrd="0" parTransId="{27CDBCD0-57A6-4A1B-AA0A-A0C825DCB995}" sibTransId="{F06CF353-5D10-490F-81CF-F84D1DABC044}"/>
    <dgm:cxn modelId="{B9BD8D75-DF3B-4333-A5D3-5E85B3A9D280}" type="presParOf" srcId="{36A3090D-8F4B-46BB-8C2F-BF139BA48574}" destId="{6E2BD6AF-E74E-4EF2-A55D-FBE52653539E}" srcOrd="0" destOrd="0" presId="urn:microsoft.com/office/officeart/2005/8/layout/default"/>
    <dgm:cxn modelId="{513B0752-7727-47FE-B2DB-449F6DB16DDF}" type="presParOf" srcId="{36A3090D-8F4B-46BB-8C2F-BF139BA48574}" destId="{43F5CC86-3A60-4246-9E6D-F54A5EA6AC79}" srcOrd="1" destOrd="0" presId="urn:microsoft.com/office/officeart/2005/8/layout/default"/>
    <dgm:cxn modelId="{AD42336E-017F-4DCB-936A-2B9A57FB3241}" type="presParOf" srcId="{36A3090D-8F4B-46BB-8C2F-BF139BA48574}" destId="{36280C48-F8DE-40BC-A034-68B5FEEBE89F}" srcOrd="2" destOrd="0" presId="urn:microsoft.com/office/officeart/2005/8/layout/default"/>
    <dgm:cxn modelId="{4E7CCBF1-8E64-4917-8997-E367F80DBBC6}" type="presParOf" srcId="{36A3090D-8F4B-46BB-8C2F-BF139BA48574}" destId="{914ABEFA-89A0-4450-92BC-B14E2432895B}" srcOrd="3" destOrd="0" presId="urn:microsoft.com/office/officeart/2005/8/layout/default"/>
    <dgm:cxn modelId="{84197C0D-5E8C-4D12-A8A6-40949824844C}" type="presParOf" srcId="{36A3090D-8F4B-46BB-8C2F-BF139BA48574}" destId="{4FCA30B2-E325-454B-8D8D-FF9393A85B5B}" srcOrd="4" destOrd="0" presId="urn:microsoft.com/office/officeart/2005/8/layout/default"/>
    <dgm:cxn modelId="{2710CCCA-EDFD-451C-8BC5-9AD0D3C026B1}" type="presParOf" srcId="{36A3090D-8F4B-46BB-8C2F-BF139BA48574}" destId="{7D9FD0B9-BD0C-4F1D-87B1-9A59606D1C87}" srcOrd="5" destOrd="0" presId="urn:microsoft.com/office/officeart/2005/8/layout/default"/>
    <dgm:cxn modelId="{2B5F2CEA-23E4-4204-870A-E79DA2845BEA}" type="presParOf" srcId="{36A3090D-8F4B-46BB-8C2F-BF139BA48574}" destId="{CEAB2D2D-1F46-42D7-BAEB-1C16E1BC3872}" srcOrd="6" destOrd="0" presId="urn:microsoft.com/office/officeart/2005/8/layout/default"/>
    <dgm:cxn modelId="{879E529A-1E58-4AA2-A34E-DD14F967E1B7}" type="presParOf" srcId="{36A3090D-8F4B-46BB-8C2F-BF139BA48574}" destId="{FC34F835-2186-4CBE-A60C-12D0C67240EE}" srcOrd="7" destOrd="0" presId="urn:microsoft.com/office/officeart/2005/8/layout/default"/>
    <dgm:cxn modelId="{92FE9081-C31D-4B37-9E9F-8E994E29E0A8}" type="presParOf" srcId="{36A3090D-8F4B-46BB-8C2F-BF139BA48574}" destId="{301FEE71-B9A9-49D5-8548-6962370C9D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849CF2-39D8-420C-BF7A-C7D20BB80A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8A43951-A303-4490-B650-FAA5A838A1D9}">
      <dgm:prSet/>
      <dgm:spPr/>
      <dgm:t>
        <a:bodyPr/>
        <a:lstStyle/>
        <a:p>
          <a:r>
            <a:rPr lang="en-US"/>
            <a:t>Default: GPT‑5 mini → routine Q&amp;A, flashcards, summaries, quick hints.</a:t>
          </a:r>
        </a:p>
      </dgm:t>
    </dgm:pt>
    <dgm:pt modelId="{83730BEC-7274-4C26-BA22-68D075D8302B}" type="parTrans" cxnId="{1B94318C-A05D-4C91-8762-0EF476649C82}">
      <dgm:prSet/>
      <dgm:spPr/>
      <dgm:t>
        <a:bodyPr/>
        <a:lstStyle/>
        <a:p>
          <a:endParaRPr lang="en-US"/>
        </a:p>
      </dgm:t>
    </dgm:pt>
    <dgm:pt modelId="{E66E7F9F-A52A-4C88-9F1E-ADB786EA172C}" type="sibTrans" cxnId="{1B94318C-A05D-4C91-8762-0EF476649C82}">
      <dgm:prSet/>
      <dgm:spPr/>
      <dgm:t>
        <a:bodyPr/>
        <a:lstStyle/>
        <a:p>
          <a:endParaRPr lang="en-US"/>
        </a:p>
      </dgm:t>
    </dgm:pt>
    <dgm:pt modelId="{90D048C5-2C55-4B39-9B97-7B7DE135D58A}">
      <dgm:prSet/>
      <dgm:spPr/>
      <dgm:t>
        <a:bodyPr/>
        <a:lstStyle/>
        <a:p>
          <a:r>
            <a:rPr lang="en-US"/>
            <a:t>Escalate: GPT‑5 (Thinking) → math derivations, cross‑doc synthesis, tricky 'teach me' requests.</a:t>
          </a:r>
        </a:p>
      </dgm:t>
    </dgm:pt>
    <dgm:pt modelId="{511BD093-18D2-421D-A1F1-2A78916EBD57}" type="parTrans" cxnId="{BD0A02A1-F517-455E-9839-B07DD7C834D5}">
      <dgm:prSet/>
      <dgm:spPr/>
      <dgm:t>
        <a:bodyPr/>
        <a:lstStyle/>
        <a:p>
          <a:endParaRPr lang="en-US"/>
        </a:p>
      </dgm:t>
    </dgm:pt>
    <dgm:pt modelId="{13817A72-257D-4E94-9B9F-339D8FC22796}" type="sibTrans" cxnId="{BD0A02A1-F517-455E-9839-B07DD7C834D5}">
      <dgm:prSet/>
      <dgm:spPr/>
      <dgm:t>
        <a:bodyPr/>
        <a:lstStyle/>
        <a:p>
          <a:endParaRPr lang="en-US"/>
        </a:p>
      </dgm:t>
    </dgm:pt>
    <dgm:pt modelId="{0BA3E09A-3BD4-467B-A6CC-CE316B759846}">
      <dgm:prSet/>
      <dgm:spPr/>
      <dgm:t>
        <a:bodyPr/>
        <a:lstStyle/>
        <a:p>
          <a:r>
            <a:rPr lang="en-US"/>
            <a:t>Rare: GPT‑5 pro → only for hardest queries; daily/weekly budget guardrail.</a:t>
          </a:r>
        </a:p>
      </dgm:t>
    </dgm:pt>
    <dgm:pt modelId="{EE0F0ECD-6817-4137-9911-0AE85B42A5E5}" type="parTrans" cxnId="{52D7D96D-7C43-4C5E-A35B-6141859C5F3E}">
      <dgm:prSet/>
      <dgm:spPr/>
      <dgm:t>
        <a:bodyPr/>
        <a:lstStyle/>
        <a:p>
          <a:endParaRPr lang="en-US"/>
        </a:p>
      </dgm:t>
    </dgm:pt>
    <dgm:pt modelId="{30F9157E-B4E9-43AE-8EE7-766E8B704EA3}" type="sibTrans" cxnId="{52D7D96D-7C43-4C5E-A35B-6141859C5F3E}">
      <dgm:prSet/>
      <dgm:spPr/>
      <dgm:t>
        <a:bodyPr/>
        <a:lstStyle/>
        <a:p>
          <a:endParaRPr lang="en-US"/>
        </a:p>
      </dgm:t>
    </dgm:pt>
    <dgm:pt modelId="{D82B9031-E3E6-44FE-A5B9-ED07D69D43D9}">
      <dgm:prSet/>
      <dgm:spPr/>
      <dgm:t>
        <a:bodyPr/>
        <a:lstStyle/>
        <a:p>
          <a:r>
            <a:rPr lang="en-US"/>
            <a:t>Controls: max tokens, concise answer templates, retrieval‑first prompting, caching of recurring prompts.</a:t>
          </a:r>
        </a:p>
      </dgm:t>
    </dgm:pt>
    <dgm:pt modelId="{26D2FE03-B1E4-4703-B5A2-F43823D8E11B}" type="parTrans" cxnId="{0B15D9B8-8057-4FD8-9762-D75F3787EAFF}">
      <dgm:prSet/>
      <dgm:spPr/>
      <dgm:t>
        <a:bodyPr/>
        <a:lstStyle/>
        <a:p>
          <a:endParaRPr lang="en-US"/>
        </a:p>
      </dgm:t>
    </dgm:pt>
    <dgm:pt modelId="{2EA77631-744E-46F6-B5A3-804A6D6E1E9D}" type="sibTrans" cxnId="{0B15D9B8-8057-4FD8-9762-D75F3787EAFF}">
      <dgm:prSet/>
      <dgm:spPr/>
      <dgm:t>
        <a:bodyPr/>
        <a:lstStyle/>
        <a:p>
          <a:endParaRPr lang="en-US"/>
        </a:p>
      </dgm:t>
    </dgm:pt>
    <dgm:pt modelId="{C339FC44-8BAF-46BE-83E7-68672D10D422}">
      <dgm:prSet/>
      <dgm:spPr/>
      <dgm:t>
        <a:bodyPr/>
        <a:lstStyle/>
        <a:p>
          <a:r>
            <a:rPr lang="en-US"/>
            <a:t>Monitoring: track tokens/answer, latency, accuracy rubric; auto‑fallback if rate‑limited.</a:t>
          </a:r>
        </a:p>
      </dgm:t>
    </dgm:pt>
    <dgm:pt modelId="{61F63D52-B7DD-4E2C-8EB5-55DDFAE8FE61}" type="parTrans" cxnId="{6EC0A44C-B83E-4275-A1FF-49C951F2A226}">
      <dgm:prSet/>
      <dgm:spPr/>
      <dgm:t>
        <a:bodyPr/>
        <a:lstStyle/>
        <a:p>
          <a:endParaRPr lang="en-US"/>
        </a:p>
      </dgm:t>
    </dgm:pt>
    <dgm:pt modelId="{59731543-B15A-42EF-8714-F0A6A65CBE33}" type="sibTrans" cxnId="{6EC0A44C-B83E-4275-A1FF-49C951F2A226}">
      <dgm:prSet/>
      <dgm:spPr/>
      <dgm:t>
        <a:bodyPr/>
        <a:lstStyle/>
        <a:p>
          <a:endParaRPr lang="en-US"/>
        </a:p>
      </dgm:t>
    </dgm:pt>
    <dgm:pt modelId="{084E5B6C-22C0-4439-8C3D-DC0DB5B009AD}" type="pres">
      <dgm:prSet presAssocID="{AF849CF2-39D8-420C-BF7A-C7D20BB80AFB}" presName="root" presStyleCnt="0">
        <dgm:presLayoutVars>
          <dgm:dir/>
          <dgm:resizeHandles val="exact"/>
        </dgm:presLayoutVars>
      </dgm:prSet>
      <dgm:spPr/>
    </dgm:pt>
    <dgm:pt modelId="{216C1EC6-4D8F-431B-B972-4136485E77E1}" type="pres">
      <dgm:prSet presAssocID="{58A43951-A303-4490-B650-FAA5A838A1D9}" presName="compNode" presStyleCnt="0"/>
      <dgm:spPr/>
    </dgm:pt>
    <dgm:pt modelId="{2EEEA3FA-7B61-4219-BAEB-8A92E21BF39F}" type="pres">
      <dgm:prSet presAssocID="{58A43951-A303-4490-B650-FAA5A838A1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BF787D-20E0-4D67-BAA0-3014E1CA8324}" type="pres">
      <dgm:prSet presAssocID="{58A43951-A303-4490-B650-FAA5A838A1D9}" presName="spaceRect" presStyleCnt="0"/>
      <dgm:spPr/>
    </dgm:pt>
    <dgm:pt modelId="{8EEC14B7-A955-440E-B2D3-11FF2B1816E5}" type="pres">
      <dgm:prSet presAssocID="{58A43951-A303-4490-B650-FAA5A838A1D9}" presName="textRect" presStyleLbl="revTx" presStyleIdx="0" presStyleCnt="5">
        <dgm:presLayoutVars>
          <dgm:chMax val="1"/>
          <dgm:chPref val="1"/>
        </dgm:presLayoutVars>
      </dgm:prSet>
      <dgm:spPr/>
    </dgm:pt>
    <dgm:pt modelId="{55C9D05E-20A7-4153-97DA-BDE706E3FBDB}" type="pres">
      <dgm:prSet presAssocID="{E66E7F9F-A52A-4C88-9F1E-ADB786EA172C}" presName="sibTrans" presStyleCnt="0"/>
      <dgm:spPr/>
    </dgm:pt>
    <dgm:pt modelId="{EE1DAA5E-D30A-4B2C-8B85-318E0F2D0048}" type="pres">
      <dgm:prSet presAssocID="{90D048C5-2C55-4B39-9B97-7B7DE135D58A}" presName="compNode" presStyleCnt="0"/>
      <dgm:spPr/>
    </dgm:pt>
    <dgm:pt modelId="{B131A032-5EF7-4507-B9BF-303D9CF20907}" type="pres">
      <dgm:prSet presAssocID="{90D048C5-2C55-4B39-9B97-7B7DE135D5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393240D-AB08-45CB-8418-15F9CA8363DB}" type="pres">
      <dgm:prSet presAssocID="{90D048C5-2C55-4B39-9B97-7B7DE135D58A}" presName="spaceRect" presStyleCnt="0"/>
      <dgm:spPr/>
    </dgm:pt>
    <dgm:pt modelId="{67D08581-7295-4084-BDFA-4E94D40839A3}" type="pres">
      <dgm:prSet presAssocID="{90D048C5-2C55-4B39-9B97-7B7DE135D58A}" presName="textRect" presStyleLbl="revTx" presStyleIdx="1" presStyleCnt="5">
        <dgm:presLayoutVars>
          <dgm:chMax val="1"/>
          <dgm:chPref val="1"/>
        </dgm:presLayoutVars>
      </dgm:prSet>
      <dgm:spPr/>
    </dgm:pt>
    <dgm:pt modelId="{FC5EFAA3-66B5-4B8D-8D99-CE6EA5A96075}" type="pres">
      <dgm:prSet presAssocID="{13817A72-257D-4E94-9B9F-339D8FC22796}" presName="sibTrans" presStyleCnt="0"/>
      <dgm:spPr/>
    </dgm:pt>
    <dgm:pt modelId="{4937D305-1555-4393-8415-BEF12B2BB0D1}" type="pres">
      <dgm:prSet presAssocID="{0BA3E09A-3BD4-467B-A6CC-CE316B759846}" presName="compNode" presStyleCnt="0"/>
      <dgm:spPr/>
    </dgm:pt>
    <dgm:pt modelId="{7D5AFACF-E3D4-4A0D-B2B1-86E8F946B29C}" type="pres">
      <dgm:prSet presAssocID="{0BA3E09A-3BD4-467B-A6CC-CE316B7598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69BD0F9-8DC0-4ED4-B6B6-CE81BD47C2DA}" type="pres">
      <dgm:prSet presAssocID="{0BA3E09A-3BD4-467B-A6CC-CE316B759846}" presName="spaceRect" presStyleCnt="0"/>
      <dgm:spPr/>
    </dgm:pt>
    <dgm:pt modelId="{AC03647F-7A22-493C-9B50-AEA127FC9D77}" type="pres">
      <dgm:prSet presAssocID="{0BA3E09A-3BD4-467B-A6CC-CE316B759846}" presName="textRect" presStyleLbl="revTx" presStyleIdx="2" presStyleCnt="5">
        <dgm:presLayoutVars>
          <dgm:chMax val="1"/>
          <dgm:chPref val="1"/>
        </dgm:presLayoutVars>
      </dgm:prSet>
      <dgm:spPr/>
    </dgm:pt>
    <dgm:pt modelId="{A7967E60-E8A7-4A9F-9A4B-97118AE359C5}" type="pres">
      <dgm:prSet presAssocID="{30F9157E-B4E9-43AE-8EE7-766E8B704EA3}" presName="sibTrans" presStyleCnt="0"/>
      <dgm:spPr/>
    </dgm:pt>
    <dgm:pt modelId="{C7EE9B27-FDDF-4D33-88CB-C40F3A74DB49}" type="pres">
      <dgm:prSet presAssocID="{D82B9031-E3E6-44FE-A5B9-ED07D69D43D9}" presName="compNode" presStyleCnt="0"/>
      <dgm:spPr/>
    </dgm:pt>
    <dgm:pt modelId="{A9A7DBB4-B2AA-4A4B-8B11-07A6D03F3E23}" type="pres">
      <dgm:prSet presAssocID="{D82B9031-E3E6-44FE-A5B9-ED07D69D43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74D5A38-1D45-477C-ADC6-EC57A6002179}" type="pres">
      <dgm:prSet presAssocID="{D82B9031-E3E6-44FE-A5B9-ED07D69D43D9}" presName="spaceRect" presStyleCnt="0"/>
      <dgm:spPr/>
    </dgm:pt>
    <dgm:pt modelId="{37AB280F-A5A3-4C73-9FED-DA886DBA575A}" type="pres">
      <dgm:prSet presAssocID="{D82B9031-E3E6-44FE-A5B9-ED07D69D43D9}" presName="textRect" presStyleLbl="revTx" presStyleIdx="3" presStyleCnt="5">
        <dgm:presLayoutVars>
          <dgm:chMax val="1"/>
          <dgm:chPref val="1"/>
        </dgm:presLayoutVars>
      </dgm:prSet>
      <dgm:spPr/>
    </dgm:pt>
    <dgm:pt modelId="{A7819137-62BC-4482-B41E-EF75B7DFDEBC}" type="pres">
      <dgm:prSet presAssocID="{2EA77631-744E-46F6-B5A3-804A6D6E1E9D}" presName="sibTrans" presStyleCnt="0"/>
      <dgm:spPr/>
    </dgm:pt>
    <dgm:pt modelId="{C890973F-9112-441B-A259-D0FA50AEFC41}" type="pres">
      <dgm:prSet presAssocID="{C339FC44-8BAF-46BE-83E7-68672D10D422}" presName="compNode" presStyleCnt="0"/>
      <dgm:spPr/>
    </dgm:pt>
    <dgm:pt modelId="{6E264D8E-33C2-42F0-AEDB-FEE2E1E86A9D}" type="pres">
      <dgm:prSet presAssocID="{C339FC44-8BAF-46BE-83E7-68672D10D4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E3C90CB-C1A1-4C83-82CE-FD62E7EB9BD3}" type="pres">
      <dgm:prSet presAssocID="{C339FC44-8BAF-46BE-83E7-68672D10D422}" presName="spaceRect" presStyleCnt="0"/>
      <dgm:spPr/>
    </dgm:pt>
    <dgm:pt modelId="{A2F3ECA0-5B79-43B9-8037-26943998EBCA}" type="pres">
      <dgm:prSet presAssocID="{C339FC44-8BAF-46BE-83E7-68672D10D4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E9AA51A-AA2C-4571-8807-7264959518EB}" type="presOf" srcId="{AF849CF2-39D8-420C-BF7A-C7D20BB80AFB}" destId="{084E5B6C-22C0-4439-8C3D-DC0DB5B009AD}" srcOrd="0" destOrd="0" presId="urn:microsoft.com/office/officeart/2018/2/layout/IconLabelList"/>
    <dgm:cxn modelId="{16A09B25-9498-4665-AAC3-1B59710F152E}" type="presOf" srcId="{C339FC44-8BAF-46BE-83E7-68672D10D422}" destId="{A2F3ECA0-5B79-43B9-8037-26943998EBCA}" srcOrd="0" destOrd="0" presId="urn:microsoft.com/office/officeart/2018/2/layout/IconLabelList"/>
    <dgm:cxn modelId="{6EC0A44C-B83E-4275-A1FF-49C951F2A226}" srcId="{AF849CF2-39D8-420C-BF7A-C7D20BB80AFB}" destId="{C339FC44-8BAF-46BE-83E7-68672D10D422}" srcOrd="4" destOrd="0" parTransId="{61F63D52-B7DD-4E2C-8EB5-55DDFAE8FE61}" sibTransId="{59731543-B15A-42EF-8714-F0A6A65CBE33}"/>
    <dgm:cxn modelId="{52D7D96D-7C43-4C5E-A35B-6141859C5F3E}" srcId="{AF849CF2-39D8-420C-BF7A-C7D20BB80AFB}" destId="{0BA3E09A-3BD4-467B-A6CC-CE316B759846}" srcOrd="2" destOrd="0" parTransId="{EE0F0ECD-6817-4137-9911-0AE85B42A5E5}" sibTransId="{30F9157E-B4E9-43AE-8EE7-766E8B704EA3}"/>
    <dgm:cxn modelId="{8CE5DA7D-2B3E-4509-A7C3-9C4EF9210E46}" type="presOf" srcId="{90D048C5-2C55-4B39-9B97-7B7DE135D58A}" destId="{67D08581-7295-4084-BDFA-4E94D40839A3}" srcOrd="0" destOrd="0" presId="urn:microsoft.com/office/officeart/2018/2/layout/IconLabelList"/>
    <dgm:cxn modelId="{1B94318C-A05D-4C91-8762-0EF476649C82}" srcId="{AF849CF2-39D8-420C-BF7A-C7D20BB80AFB}" destId="{58A43951-A303-4490-B650-FAA5A838A1D9}" srcOrd="0" destOrd="0" parTransId="{83730BEC-7274-4C26-BA22-68D075D8302B}" sibTransId="{E66E7F9F-A52A-4C88-9F1E-ADB786EA172C}"/>
    <dgm:cxn modelId="{BD0A02A1-F517-455E-9839-B07DD7C834D5}" srcId="{AF849CF2-39D8-420C-BF7A-C7D20BB80AFB}" destId="{90D048C5-2C55-4B39-9B97-7B7DE135D58A}" srcOrd="1" destOrd="0" parTransId="{511BD093-18D2-421D-A1F1-2A78916EBD57}" sibTransId="{13817A72-257D-4E94-9B9F-339D8FC22796}"/>
    <dgm:cxn modelId="{0DA55FAB-F9FB-4B04-BCDE-C7E846F44458}" type="presOf" srcId="{D82B9031-E3E6-44FE-A5B9-ED07D69D43D9}" destId="{37AB280F-A5A3-4C73-9FED-DA886DBA575A}" srcOrd="0" destOrd="0" presId="urn:microsoft.com/office/officeart/2018/2/layout/IconLabelList"/>
    <dgm:cxn modelId="{0B15D9B8-8057-4FD8-9762-D75F3787EAFF}" srcId="{AF849CF2-39D8-420C-BF7A-C7D20BB80AFB}" destId="{D82B9031-E3E6-44FE-A5B9-ED07D69D43D9}" srcOrd="3" destOrd="0" parTransId="{26D2FE03-B1E4-4703-B5A2-F43823D8E11B}" sibTransId="{2EA77631-744E-46F6-B5A3-804A6D6E1E9D}"/>
    <dgm:cxn modelId="{3315A1E0-0029-4B72-ACAF-BB1A81D1DB09}" type="presOf" srcId="{0BA3E09A-3BD4-467B-A6CC-CE316B759846}" destId="{AC03647F-7A22-493C-9B50-AEA127FC9D77}" srcOrd="0" destOrd="0" presId="urn:microsoft.com/office/officeart/2018/2/layout/IconLabelList"/>
    <dgm:cxn modelId="{58726CF6-606E-4A3E-A7C5-5121F4C678D5}" type="presOf" srcId="{58A43951-A303-4490-B650-FAA5A838A1D9}" destId="{8EEC14B7-A955-440E-B2D3-11FF2B1816E5}" srcOrd="0" destOrd="0" presId="urn:microsoft.com/office/officeart/2018/2/layout/IconLabelList"/>
    <dgm:cxn modelId="{C54780AA-786E-4ED7-A38C-A24E4750295D}" type="presParOf" srcId="{084E5B6C-22C0-4439-8C3D-DC0DB5B009AD}" destId="{216C1EC6-4D8F-431B-B972-4136485E77E1}" srcOrd="0" destOrd="0" presId="urn:microsoft.com/office/officeart/2018/2/layout/IconLabelList"/>
    <dgm:cxn modelId="{D8009419-3A3E-4CB1-B450-44A538436AD2}" type="presParOf" srcId="{216C1EC6-4D8F-431B-B972-4136485E77E1}" destId="{2EEEA3FA-7B61-4219-BAEB-8A92E21BF39F}" srcOrd="0" destOrd="0" presId="urn:microsoft.com/office/officeart/2018/2/layout/IconLabelList"/>
    <dgm:cxn modelId="{A1A480A9-2005-4093-AC6A-8C0154360C25}" type="presParOf" srcId="{216C1EC6-4D8F-431B-B972-4136485E77E1}" destId="{C1BF787D-20E0-4D67-BAA0-3014E1CA8324}" srcOrd="1" destOrd="0" presId="urn:microsoft.com/office/officeart/2018/2/layout/IconLabelList"/>
    <dgm:cxn modelId="{BCA0CA9E-8048-408B-B78D-D162BA93D70F}" type="presParOf" srcId="{216C1EC6-4D8F-431B-B972-4136485E77E1}" destId="{8EEC14B7-A955-440E-B2D3-11FF2B1816E5}" srcOrd="2" destOrd="0" presId="urn:microsoft.com/office/officeart/2018/2/layout/IconLabelList"/>
    <dgm:cxn modelId="{FEB2A215-7868-46F9-9C6A-E459B73F90A6}" type="presParOf" srcId="{084E5B6C-22C0-4439-8C3D-DC0DB5B009AD}" destId="{55C9D05E-20A7-4153-97DA-BDE706E3FBDB}" srcOrd="1" destOrd="0" presId="urn:microsoft.com/office/officeart/2018/2/layout/IconLabelList"/>
    <dgm:cxn modelId="{D1027BE1-7CDB-4BBA-83F1-C3CD969F849C}" type="presParOf" srcId="{084E5B6C-22C0-4439-8C3D-DC0DB5B009AD}" destId="{EE1DAA5E-D30A-4B2C-8B85-318E0F2D0048}" srcOrd="2" destOrd="0" presId="urn:microsoft.com/office/officeart/2018/2/layout/IconLabelList"/>
    <dgm:cxn modelId="{F3CA775D-4AD7-4EBA-B7D5-DEE10AB71FC7}" type="presParOf" srcId="{EE1DAA5E-D30A-4B2C-8B85-318E0F2D0048}" destId="{B131A032-5EF7-4507-B9BF-303D9CF20907}" srcOrd="0" destOrd="0" presId="urn:microsoft.com/office/officeart/2018/2/layout/IconLabelList"/>
    <dgm:cxn modelId="{90AEF5D9-14CA-4387-8B0E-693273945868}" type="presParOf" srcId="{EE1DAA5E-D30A-4B2C-8B85-318E0F2D0048}" destId="{4393240D-AB08-45CB-8418-15F9CA8363DB}" srcOrd="1" destOrd="0" presId="urn:microsoft.com/office/officeart/2018/2/layout/IconLabelList"/>
    <dgm:cxn modelId="{FFB3D72D-FDCC-445B-BFF5-BC046ECCC8D9}" type="presParOf" srcId="{EE1DAA5E-D30A-4B2C-8B85-318E0F2D0048}" destId="{67D08581-7295-4084-BDFA-4E94D40839A3}" srcOrd="2" destOrd="0" presId="urn:microsoft.com/office/officeart/2018/2/layout/IconLabelList"/>
    <dgm:cxn modelId="{CE3DA07B-B749-4504-A88A-81FA4C19F80C}" type="presParOf" srcId="{084E5B6C-22C0-4439-8C3D-DC0DB5B009AD}" destId="{FC5EFAA3-66B5-4B8D-8D99-CE6EA5A96075}" srcOrd="3" destOrd="0" presId="urn:microsoft.com/office/officeart/2018/2/layout/IconLabelList"/>
    <dgm:cxn modelId="{037305B2-C579-4022-8DAC-5736A52EC693}" type="presParOf" srcId="{084E5B6C-22C0-4439-8C3D-DC0DB5B009AD}" destId="{4937D305-1555-4393-8415-BEF12B2BB0D1}" srcOrd="4" destOrd="0" presId="urn:microsoft.com/office/officeart/2018/2/layout/IconLabelList"/>
    <dgm:cxn modelId="{E4802B6F-2A17-44DA-96B4-BAB4DC9AD6BD}" type="presParOf" srcId="{4937D305-1555-4393-8415-BEF12B2BB0D1}" destId="{7D5AFACF-E3D4-4A0D-B2B1-86E8F946B29C}" srcOrd="0" destOrd="0" presId="urn:microsoft.com/office/officeart/2018/2/layout/IconLabelList"/>
    <dgm:cxn modelId="{C08092A3-CFCB-4884-94EA-737737919031}" type="presParOf" srcId="{4937D305-1555-4393-8415-BEF12B2BB0D1}" destId="{A69BD0F9-8DC0-4ED4-B6B6-CE81BD47C2DA}" srcOrd="1" destOrd="0" presId="urn:microsoft.com/office/officeart/2018/2/layout/IconLabelList"/>
    <dgm:cxn modelId="{14A39DE3-4D3C-4504-9C33-EED85C016E2D}" type="presParOf" srcId="{4937D305-1555-4393-8415-BEF12B2BB0D1}" destId="{AC03647F-7A22-493C-9B50-AEA127FC9D77}" srcOrd="2" destOrd="0" presId="urn:microsoft.com/office/officeart/2018/2/layout/IconLabelList"/>
    <dgm:cxn modelId="{F7AB3B2C-3BE1-4671-8CF0-02C4FD67FDEA}" type="presParOf" srcId="{084E5B6C-22C0-4439-8C3D-DC0DB5B009AD}" destId="{A7967E60-E8A7-4A9F-9A4B-97118AE359C5}" srcOrd="5" destOrd="0" presId="urn:microsoft.com/office/officeart/2018/2/layout/IconLabelList"/>
    <dgm:cxn modelId="{99F69ED3-B27B-467C-8AD8-66F80973E755}" type="presParOf" srcId="{084E5B6C-22C0-4439-8C3D-DC0DB5B009AD}" destId="{C7EE9B27-FDDF-4D33-88CB-C40F3A74DB49}" srcOrd="6" destOrd="0" presId="urn:microsoft.com/office/officeart/2018/2/layout/IconLabelList"/>
    <dgm:cxn modelId="{7EE08EB0-1CF2-4DD9-B3CF-1398BB40A923}" type="presParOf" srcId="{C7EE9B27-FDDF-4D33-88CB-C40F3A74DB49}" destId="{A9A7DBB4-B2AA-4A4B-8B11-07A6D03F3E23}" srcOrd="0" destOrd="0" presId="urn:microsoft.com/office/officeart/2018/2/layout/IconLabelList"/>
    <dgm:cxn modelId="{7DD8C142-5D44-49E2-B551-65D7E6B64185}" type="presParOf" srcId="{C7EE9B27-FDDF-4D33-88CB-C40F3A74DB49}" destId="{574D5A38-1D45-477C-ADC6-EC57A6002179}" srcOrd="1" destOrd="0" presId="urn:microsoft.com/office/officeart/2018/2/layout/IconLabelList"/>
    <dgm:cxn modelId="{2FF4A7FD-629B-42AC-9033-0620A231F0DF}" type="presParOf" srcId="{C7EE9B27-FDDF-4D33-88CB-C40F3A74DB49}" destId="{37AB280F-A5A3-4C73-9FED-DA886DBA575A}" srcOrd="2" destOrd="0" presId="urn:microsoft.com/office/officeart/2018/2/layout/IconLabelList"/>
    <dgm:cxn modelId="{8AB250FE-C2D5-45FD-90A3-1ADC02171CC9}" type="presParOf" srcId="{084E5B6C-22C0-4439-8C3D-DC0DB5B009AD}" destId="{A7819137-62BC-4482-B41E-EF75B7DFDEBC}" srcOrd="7" destOrd="0" presId="urn:microsoft.com/office/officeart/2018/2/layout/IconLabelList"/>
    <dgm:cxn modelId="{E4C91D60-CC5D-4C91-9D02-9FAE050905B3}" type="presParOf" srcId="{084E5B6C-22C0-4439-8C3D-DC0DB5B009AD}" destId="{C890973F-9112-441B-A259-D0FA50AEFC41}" srcOrd="8" destOrd="0" presId="urn:microsoft.com/office/officeart/2018/2/layout/IconLabelList"/>
    <dgm:cxn modelId="{FB022CF1-D584-4A1E-8B50-2A05AC3B31AE}" type="presParOf" srcId="{C890973F-9112-441B-A259-D0FA50AEFC41}" destId="{6E264D8E-33C2-42F0-AEDB-FEE2E1E86A9D}" srcOrd="0" destOrd="0" presId="urn:microsoft.com/office/officeart/2018/2/layout/IconLabelList"/>
    <dgm:cxn modelId="{8C439777-FDA8-4B90-9534-160ABBE3BACA}" type="presParOf" srcId="{C890973F-9112-441B-A259-D0FA50AEFC41}" destId="{7E3C90CB-C1A1-4C83-82CE-FD62E7EB9BD3}" srcOrd="1" destOrd="0" presId="urn:microsoft.com/office/officeart/2018/2/layout/IconLabelList"/>
    <dgm:cxn modelId="{624A5A24-FED6-44D1-8DD9-40D2111FDC4F}" type="presParOf" srcId="{C890973F-9112-441B-A259-D0FA50AEFC41}" destId="{A2F3ECA0-5B79-43B9-8037-26943998EB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AF-47B5-4186-9E10-7E360C1F7175}">
      <dsp:nvSpPr>
        <dsp:cNvPr id="0" name=""/>
        <dsp:cNvSpPr/>
      </dsp:nvSpPr>
      <dsp:spPr>
        <a:xfrm>
          <a:off x="1000024" y="237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 clearly with step‑by‑step reasoning and cite sources (Cognitivism).</a:t>
          </a:r>
        </a:p>
      </dsp:txBody>
      <dsp:txXfrm>
        <a:off x="1000024" y="2370"/>
        <a:ext cx="4000099" cy="1039919"/>
      </dsp:txXfrm>
    </dsp:sp>
    <dsp:sp modelId="{397D11D0-998F-4C86-8F88-73AB60477F4C}">
      <dsp:nvSpPr>
        <dsp:cNvPr id="0" name=""/>
        <dsp:cNvSpPr/>
      </dsp:nvSpPr>
      <dsp:spPr>
        <a:xfrm>
          <a:off x="0" y="237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</a:t>
          </a:r>
        </a:p>
      </dsp:txBody>
      <dsp:txXfrm>
        <a:off x="0" y="2370"/>
        <a:ext cx="1000024" cy="1039919"/>
      </dsp:txXfrm>
    </dsp:sp>
    <dsp:sp modelId="{F56C3D52-E04C-42AA-A7AA-15FEF21E1316}">
      <dsp:nvSpPr>
        <dsp:cNvPr id="0" name=""/>
        <dsp:cNvSpPr/>
      </dsp:nvSpPr>
      <dsp:spPr>
        <a:xfrm>
          <a:off x="1000024" y="110468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 to the learner’s pace and provide feedback/rewards (Behaviorism).</a:t>
          </a:r>
        </a:p>
      </dsp:txBody>
      <dsp:txXfrm>
        <a:off x="1000024" y="1104685"/>
        <a:ext cx="4000099" cy="1039919"/>
      </dsp:txXfrm>
    </dsp:sp>
    <dsp:sp modelId="{3DC70FC1-5BED-488B-BA4E-4F79A15FA136}">
      <dsp:nvSpPr>
        <dsp:cNvPr id="0" name=""/>
        <dsp:cNvSpPr/>
      </dsp:nvSpPr>
      <dsp:spPr>
        <a:xfrm>
          <a:off x="0" y="110468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</a:t>
          </a:r>
        </a:p>
      </dsp:txBody>
      <dsp:txXfrm>
        <a:off x="0" y="1104685"/>
        <a:ext cx="1000024" cy="1039919"/>
      </dsp:txXfrm>
    </dsp:sp>
    <dsp:sp modelId="{82FF1CA9-372B-4E2A-8F44-B4BF6CC384A6}">
      <dsp:nvSpPr>
        <dsp:cNvPr id="0" name=""/>
        <dsp:cNvSpPr/>
      </dsp:nvSpPr>
      <dsp:spPr>
        <a:xfrm>
          <a:off x="1000024" y="220700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collaboration and building on prior knowledge (Constructivism).</a:t>
          </a:r>
        </a:p>
      </dsp:txBody>
      <dsp:txXfrm>
        <a:off x="1000024" y="2207000"/>
        <a:ext cx="4000099" cy="1039919"/>
      </dsp:txXfrm>
    </dsp:sp>
    <dsp:sp modelId="{634F74A6-2A5F-4748-9DF2-A70590A751FF}">
      <dsp:nvSpPr>
        <dsp:cNvPr id="0" name=""/>
        <dsp:cNvSpPr/>
      </dsp:nvSpPr>
      <dsp:spPr>
        <a:xfrm>
          <a:off x="0" y="220700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</a:t>
          </a:r>
        </a:p>
      </dsp:txBody>
      <dsp:txXfrm>
        <a:off x="0" y="2207000"/>
        <a:ext cx="1000024" cy="1039919"/>
      </dsp:txXfrm>
    </dsp:sp>
    <dsp:sp modelId="{616945F1-0FCB-4E3D-A333-ED719D510EA3}">
      <dsp:nvSpPr>
        <dsp:cNvPr id="0" name=""/>
        <dsp:cNvSpPr/>
      </dsp:nvSpPr>
      <dsp:spPr>
        <a:xfrm>
          <a:off x="1000024" y="330931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long context from PDFs/notes and answer grounded to retrieved chunks (RAG).</a:t>
          </a:r>
        </a:p>
      </dsp:txBody>
      <dsp:txXfrm>
        <a:off x="1000024" y="3309315"/>
        <a:ext cx="4000099" cy="1039919"/>
      </dsp:txXfrm>
    </dsp:sp>
    <dsp:sp modelId="{4A9500D6-8994-4717-BD9A-EAABC4EF328A}">
      <dsp:nvSpPr>
        <dsp:cNvPr id="0" name=""/>
        <dsp:cNvSpPr/>
      </dsp:nvSpPr>
      <dsp:spPr>
        <a:xfrm>
          <a:off x="0" y="330931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</a:t>
          </a:r>
        </a:p>
      </dsp:txBody>
      <dsp:txXfrm>
        <a:off x="0" y="3309315"/>
        <a:ext cx="1000024" cy="1039919"/>
      </dsp:txXfrm>
    </dsp:sp>
    <dsp:sp modelId="{E4126D04-60B9-4DF5-AF64-0DE31C524E81}">
      <dsp:nvSpPr>
        <dsp:cNvPr id="0" name=""/>
        <dsp:cNvSpPr/>
      </dsp:nvSpPr>
      <dsp:spPr>
        <a:xfrm>
          <a:off x="1000024" y="441163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affordably; predictable token spend; low latency for Q&amp;A.</a:t>
          </a:r>
        </a:p>
      </dsp:txBody>
      <dsp:txXfrm>
        <a:off x="1000024" y="4411630"/>
        <a:ext cx="4000099" cy="1039919"/>
      </dsp:txXfrm>
    </dsp:sp>
    <dsp:sp modelId="{87271596-2196-46EE-AD0F-21F1FC99CAD3}">
      <dsp:nvSpPr>
        <dsp:cNvPr id="0" name=""/>
        <dsp:cNvSpPr/>
      </dsp:nvSpPr>
      <dsp:spPr>
        <a:xfrm>
          <a:off x="0" y="441163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</a:t>
          </a:r>
        </a:p>
      </dsp:txBody>
      <dsp:txXfrm>
        <a:off x="0" y="4411630"/>
        <a:ext cx="1000024" cy="103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7F45-104B-491D-AC48-58A498F39C5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 quality: factuality, depth, step‑by‑step clarity, references.</a:t>
          </a:r>
        </a:p>
      </dsp:txBody>
      <dsp:txXfrm>
        <a:off x="0" y="591343"/>
        <a:ext cx="2571749" cy="1543050"/>
      </dsp:txXfrm>
    </dsp:sp>
    <dsp:sp modelId="{6E000685-2E20-4ABF-BFB0-533A286367D0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handling: long inputs, retrieval grounding, refusal behavior.</a:t>
          </a:r>
        </a:p>
      </dsp:txBody>
      <dsp:txXfrm>
        <a:off x="2828925" y="591343"/>
        <a:ext cx="2571749" cy="1543050"/>
      </dsp:txXfrm>
    </dsp:sp>
    <dsp:sp modelId="{12ECA12A-90A6-44C7-925E-DA547362D41E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&amp; stability: time‑to‑first‑token, streaming, rate limits.</a:t>
          </a:r>
        </a:p>
      </dsp:txBody>
      <dsp:txXfrm>
        <a:off x="5657849" y="591343"/>
        <a:ext cx="2571749" cy="1543050"/>
      </dsp:txXfrm>
    </dsp:sp>
    <dsp:sp modelId="{672ADA7F-1358-4360-9B56-690131333D3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control: tokens per answer, summarization efficiency.</a:t>
          </a:r>
        </a:p>
      </dsp:txBody>
      <dsp:txXfrm>
        <a:off x="0" y="2391569"/>
        <a:ext cx="2571749" cy="1543050"/>
      </dsp:txXfrm>
    </dsp:sp>
    <dsp:sp modelId="{E1F7590B-DDB4-488E-BA52-2CC45149DD5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Safety &amp; privacy: handling of sensitive student data.</a:t>
          </a:r>
        </a:p>
      </dsp:txBody>
      <dsp:txXfrm>
        <a:off x="2828925" y="2391569"/>
        <a:ext cx="2571749" cy="1543050"/>
      </dsp:txXfrm>
    </dsp:sp>
    <dsp:sp modelId="{49C87069-D578-4A2D-90B6-1073C9F7DF2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Ecosystem: tool calling, RAG libraries, SDK maturity.</a:t>
          </a:r>
        </a:p>
      </dsp:txBody>
      <dsp:txXfrm>
        <a:off x="5657849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C281-B916-4E9B-BB87-BB9B0E29CFF8}">
      <dsp:nvSpPr>
        <dsp:cNvPr id="0" name=""/>
        <dsp:cNvSpPr/>
      </dsp:nvSpPr>
      <dsp:spPr>
        <a:xfrm>
          <a:off x="148" y="709133"/>
          <a:ext cx="1789911" cy="2147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files in Postgres (metadata) + OneDrive/S3 (blobs); parse &amp; chunk; store embeddings in pgVector.</a:t>
          </a:r>
        </a:p>
      </dsp:txBody>
      <dsp:txXfrm>
        <a:off x="148" y="1568290"/>
        <a:ext cx="1789911" cy="1288736"/>
      </dsp:txXfrm>
    </dsp:sp>
    <dsp:sp modelId="{752E9932-D5A1-405A-8003-79FD7C732BBD}">
      <dsp:nvSpPr>
        <dsp:cNvPr id="0" name=""/>
        <dsp:cNvSpPr/>
      </dsp:nvSpPr>
      <dsp:spPr>
        <a:xfrm>
          <a:off x="148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148" y="709133"/>
        <a:ext cx="1789911" cy="859157"/>
      </dsp:txXfrm>
    </dsp:sp>
    <dsp:sp modelId="{B3E75EE0-C046-44D2-A323-C42058CF9707}">
      <dsp:nvSpPr>
        <dsp:cNvPr id="0" name=""/>
        <dsp:cNvSpPr/>
      </dsp:nvSpPr>
      <dsp:spPr>
        <a:xfrm>
          <a:off x="1933252" y="709133"/>
          <a:ext cx="1789911" cy="21478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pipeline: Retrieve top‑k chunks → cite sources → generate step‑wise explanation.</a:t>
          </a:r>
        </a:p>
      </dsp:txBody>
      <dsp:txXfrm>
        <a:off x="1933252" y="1568290"/>
        <a:ext cx="1789911" cy="1288736"/>
      </dsp:txXfrm>
    </dsp:sp>
    <dsp:sp modelId="{45FC65AD-95C0-4883-9170-AB1ACF0115FB}">
      <dsp:nvSpPr>
        <dsp:cNvPr id="0" name=""/>
        <dsp:cNvSpPr/>
      </dsp:nvSpPr>
      <dsp:spPr>
        <a:xfrm>
          <a:off x="1933252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33252" y="709133"/>
        <a:ext cx="1789911" cy="859157"/>
      </dsp:txXfrm>
    </dsp:sp>
    <dsp:sp modelId="{F7B521E7-4A4B-429F-BAD7-143E6D6FD590}">
      <dsp:nvSpPr>
        <dsp:cNvPr id="0" name=""/>
        <dsp:cNvSpPr/>
      </dsp:nvSpPr>
      <dsp:spPr>
        <a:xfrm>
          <a:off x="3866356" y="709133"/>
          <a:ext cx="1789911" cy="21478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function/tool calling for calculators, unit conversion, quiz generation.</a:t>
          </a:r>
        </a:p>
      </dsp:txBody>
      <dsp:txXfrm>
        <a:off x="3866356" y="1568290"/>
        <a:ext cx="1789911" cy="1288736"/>
      </dsp:txXfrm>
    </dsp:sp>
    <dsp:sp modelId="{53EADB82-0023-4AC5-86E8-E3966CB70735}">
      <dsp:nvSpPr>
        <dsp:cNvPr id="0" name=""/>
        <dsp:cNvSpPr/>
      </dsp:nvSpPr>
      <dsp:spPr>
        <a:xfrm>
          <a:off x="3866356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66356" y="709133"/>
        <a:ext cx="1789911" cy="859157"/>
      </dsp:txXfrm>
    </dsp:sp>
    <dsp:sp modelId="{FA27AAA6-98D0-4066-8813-D6838559E1C9}">
      <dsp:nvSpPr>
        <dsp:cNvPr id="0" name=""/>
        <dsp:cNvSpPr/>
      </dsp:nvSpPr>
      <dsp:spPr>
        <a:xfrm>
          <a:off x="5799460" y="709133"/>
          <a:ext cx="1789911" cy="2147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Token controls: max tokens, answer templates, compression &amp; caching.</a:t>
          </a:r>
        </a:p>
      </dsp:txBody>
      <dsp:txXfrm>
        <a:off x="5799460" y="1568290"/>
        <a:ext cx="1789911" cy="1288736"/>
      </dsp:txXfrm>
    </dsp:sp>
    <dsp:sp modelId="{46CCA3FA-DF42-493D-B5C4-44C140B8EA5F}">
      <dsp:nvSpPr>
        <dsp:cNvPr id="0" name=""/>
        <dsp:cNvSpPr/>
      </dsp:nvSpPr>
      <dsp:spPr>
        <a:xfrm>
          <a:off x="5799460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99460" y="709133"/>
        <a:ext cx="1789911" cy="859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D7F7-2B1E-4C6C-BA0B-549563E9DF8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pgVector + RAG skeleton; log retrieval context with answers.</a:t>
          </a:r>
        </a:p>
      </dsp:txBody>
      <dsp:txXfrm>
        <a:off x="2401" y="1776379"/>
        <a:ext cx="1904899" cy="1600115"/>
      </dsp:txXfrm>
    </dsp:sp>
    <dsp:sp modelId="{04DC2DDA-9AFF-477B-931A-1E8A9964E98F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D598660E-9C95-4489-96D2-D86F52EE3BEE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D01C-B2F3-43EF-9F5B-5025FC4E2056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head‑to‑head tests on the 50‑page sample; export to comparison spreadsheet.</a:t>
          </a:r>
        </a:p>
      </dsp:txBody>
      <dsp:txXfrm>
        <a:off x="2097790" y="1776379"/>
        <a:ext cx="1904899" cy="1600115"/>
      </dsp:txXfrm>
    </dsp:sp>
    <dsp:sp modelId="{313DB0D7-DD2B-4B7E-9400-DE92CB10561C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A3D5BE7-A047-4076-AA01-330A63250C8B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7888-3BF6-4E88-9844-866F4FF8809F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OneDrive vs S3 for storage; document cost and developer ergonomics.</a:t>
          </a:r>
        </a:p>
      </dsp:txBody>
      <dsp:txXfrm>
        <a:off x="4193180" y="1776379"/>
        <a:ext cx="1904899" cy="1600115"/>
      </dsp:txXfrm>
    </dsp:sp>
    <dsp:sp modelId="{6126177C-D257-4C4C-A1AB-44D8F91AC0DF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0334C45D-0CF2-43EA-AC90-E1B9090A8687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C369-B097-4A71-890C-764206A370B4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chunking strategy (≈1k tokens) and evaluation templates.</a:t>
          </a:r>
        </a:p>
      </dsp:txBody>
      <dsp:txXfrm>
        <a:off x="6288570" y="1776379"/>
        <a:ext cx="1904899" cy="1600115"/>
      </dsp:txXfrm>
    </dsp:sp>
    <dsp:sp modelId="{746F6FF4-9F2A-4F97-80EE-69243413D3C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B207729D-6355-48D3-A725-EA1D1D8DECF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D6AF-E74E-4EF2-A55D-FBE52653539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Flagship model family with an optional 'thinking' mode for complex questions.</a:t>
          </a:r>
        </a:p>
      </dsp:txBody>
      <dsp:txXfrm>
        <a:off x="0" y="431616"/>
        <a:ext cx="2561209" cy="1536725"/>
      </dsp:txXfrm>
    </dsp:sp>
    <dsp:sp modelId="{36280C48-F8DE-40BC-A034-68B5FEEBE89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at step‑by‑step explanations, tool use, and document‑grounded RAG Q&amp;A.</a:t>
          </a:r>
        </a:p>
      </dsp:txBody>
      <dsp:txXfrm>
        <a:off x="2817330" y="431616"/>
        <a:ext cx="2561209" cy="1536725"/>
      </dsp:txXfrm>
    </dsp:sp>
    <dsp:sp modelId="{4FCA30B2-E325-454B-8D8D-FF9393A85B5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Tiers: mini (fast/economical), standard (balanced), pro (max reasoning).</a:t>
          </a:r>
        </a:p>
      </dsp:txBody>
      <dsp:txXfrm>
        <a:off x="5634661" y="431616"/>
        <a:ext cx="2561209" cy="1536725"/>
      </dsp:txXfrm>
    </dsp:sp>
    <dsp:sp modelId="{CEAB2D2D-1F46-42D7-BAEB-1C16E1BC387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well with our stack: retrieval first → cite sources → generate explanation.</a:t>
          </a:r>
        </a:p>
      </dsp:txBody>
      <dsp:txXfrm>
        <a:off x="1408665" y="2224462"/>
        <a:ext cx="2561209" cy="1536725"/>
      </dsp:txXfrm>
    </dsp:sp>
    <dsp:sp modelId="{301FEE71-B9A9-49D5-8548-6962370C9DAB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single‑vendor baseline while we benchmark Claude/Gemini/Grok and OSS.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A3FA-7B61-4219-BAEB-8A92E21BF39F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14B7-A955-440E-B2D3-11FF2B1816E5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Default: GPT‑5 mini → routine Q&amp;A, flashcards, summaries, quick hints.</a:t>
          </a:r>
        </a:p>
      </dsp:txBody>
      <dsp:txXfrm>
        <a:off x="729373" y="1314747"/>
        <a:ext cx="1488867" cy="595546"/>
      </dsp:txXfrm>
    </dsp:sp>
    <dsp:sp modelId="{B131A032-5EF7-4507-B9BF-303D9CF20907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08581-7295-4084-BDFA-4E94D40839A3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Escalate: GPT‑5 (Thinking) → math derivations, cross‑doc synthesis, tricky 'teach me' requests.</a:t>
          </a:r>
        </a:p>
      </dsp:txBody>
      <dsp:txXfrm>
        <a:off x="2478792" y="1314747"/>
        <a:ext cx="1488867" cy="595546"/>
      </dsp:txXfrm>
    </dsp:sp>
    <dsp:sp modelId="{7D5AFACF-E3D4-4A0D-B2B1-86E8F946B29C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647F-7A22-493C-9B50-AEA127FC9D77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Rare: GPT‑5 pro → only for hardest queries; daily/weekly budget guardrail.</a:t>
          </a:r>
        </a:p>
      </dsp:txBody>
      <dsp:txXfrm>
        <a:off x="4228211" y="1314747"/>
        <a:ext cx="1488867" cy="595546"/>
      </dsp:txXfrm>
    </dsp:sp>
    <dsp:sp modelId="{A9A7DBB4-B2AA-4A4B-8B11-07A6D03F3E23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280F-A5A3-4C73-9FED-DA886DBA575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Controls: max tokens, concise answer templates, retrieval‑first prompting, caching of recurring prompts.</a:t>
          </a:r>
        </a:p>
      </dsp:txBody>
      <dsp:txXfrm>
        <a:off x="5977630" y="1314747"/>
        <a:ext cx="1488867" cy="595546"/>
      </dsp:txXfrm>
    </dsp:sp>
    <dsp:sp modelId="{6E264D8E-33C2-42F0-AEDB-FEE2E1E86A9D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3ECA0-5B79-43B9-8037-26943998EBCA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Monitoring: track tokens/answer, latency, accuracy rubric; auto‑fallback if rate‑limited.</a:t>
          </a:r>
        </a:p>
      </dsp:txBody>
      <dsp:txXfrm>
        <a:off x="3353501" y="3204069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Database and 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6871B7-99E0-649D-23B9-6480B9612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OpenAI GPT-5 — Overview for Study Assistance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9603E-F85F-A6C2-31E0-155B6C12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8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Proposed Routing &amp; Cost Plan (GPT-5)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2E484-6B9F-8416-68F3-CD2C511D9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254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ED2B4-F3EA-6945-8051-F3F0477B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1AD-1CCD-D630-5E26-F7568473C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38EC7F-CFFB-089A-43EE-EE26A71D2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BC55-1F0E-D58E-808B-3B91AECA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99AF6-AF5A-FBA6-0367-BCCA0ED7D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436D9-ED54-6E25-FBAE-A377D5D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12919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72C701-B98E-CEF5-5E0C-5B6A6488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4BA95-FBB4-2822-FFF6-6A345C80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44C6D-8720-07B6-9683-8290537E5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25A31-2618-8FD6-A7F3-34277CC50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0EF82-06E8-644B-05FC-CF70F913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Figma Design Evolution: User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A96A5-4F19-BA26-3ABB-BA8FD1B9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DCEAA-74A8-D33A-816F-5FCBFF1AA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C5D422-A55B-32D1-8258-A91189B2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Method — Cornell Note‑Taking</a:t>
            </a:r>
          </a:p>
        </p:txBody>
      </p:sp>
      <p:pic>
        <p:nvPicPr>
          <p:cNvPr id="3" name="Picture 2" descr="Cornell 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09" y="467208"/>
            <a:ext cx="4190935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4D83E4-13B9-0290-A07E-053AA8AB4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82EB3-9E2E-3902-87A1-9B3AE5FD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6326C-FC14-F2AB-5751-207ACA11A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0EB0A3-B79A-BB75-F974-966C5C49A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BBB95-C20F-4CA3-9A25-07C0E38E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LLM Research — Study Assistance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10226-4618-8457-D628-C409330DA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30B4E-306A-0964-ABDD-6E5EB2C15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FF41F3-570D-169B-24BC-4E34786D9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the Study Assistant Must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11D7-EA4E-E9C9-D51C-92344D32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7A0CC5-D9DD-E14A-E88F-CDD7BA463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7916"/>
              </p:ext>
            </p:extLst>
          </p:nvPr>
        </p:nvGraphicFramePr>
        <p:xfrm>
          <a:off x="482600" y="1834170"/>
          <a:ext cx="8178803" cy="40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Reasoning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Context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 (relative)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Ecosystem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Tone for Tutoring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Claude (Anthropic)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Warm, explanatory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GPT (OpenAI)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Concise &amp; tool‑friendly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Gemini (Google)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$/Free tier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Detailed; sometimes verbose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Grok (xAI)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Variable/Improving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Growing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Direct; check citations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Open‑source (Llama etc.)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with tuning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Varies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 (infra)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DIY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Customizable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Integration with Our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201EC-E0A4-3CF2-9644-34DD457DB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64997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55A9E-0924-54EA-53AA-0E269158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1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Database and  Architecture</vt:lpstr>
      <vt:lpstr>Figma Design Evolution: User Evaluation</vt:lpstr>
      <vt:lpstr>Study Method — Cornell Note‑Taking</vt:lpstr>
      <vt:lpstr>LLM Research — Study Assistance</vt:lpstr>
      <vt:lpstr>What the Study Assistant Must Do</vt:lpstr>
      <vt:lpstr>Evaluation Criteria</vt:lpstr>
      <vt:lpstr>Quick Comparison (Qualitative)</vt:lpstr>
      <vt:lpstr>Integration with Our Architecture</vt:lpstr>
      <vt:lpstr>Next Steps</vt:lpstr>
      <vt:lpstr>OpenAI GPT-5 — Overview for Study Assistance</vt:lpstr>
      <vt:lpstr>Proposed Routing &amp; Cost Plan (GPT-5)</vt:lpstr>
      <vt:lpstr>Retrospective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D24125187 Anika Mayesha</cp:lastModifiedBy>
  <cp:revision>3</cp:revision>
  <dcterms:created xsi:type="dcterms:W3CDTF">2013-01-27T09:14:16Z</dcterms:created>
  <dcterms:modified xsi:type="dcterms:W3CDTF">2025-10-16T15:37:14Z</dcterms:modified>
  <cp:category/>
</cp:coreProperties>
</file>